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57" r:id="rId3"/>
    <p:sldId id="258" r:id="rId4"/>
    <p:sldId id="262" r:id="rId5"/>
    <p:sldId id="270" r:id="rId6"/>
    <p:sldId id="271" r:id="rId7"/>
    <p:sldId id="272" r:id="rId8"/>
    <p:sldId id="273" r:id="rId9"/>
    <p:sldId id="274" r:id="rId10"/>
    <p:sldId id="275" r:id="rId11"/>
    <p:sldId id="266" r:id="rId12"/>
    <p:sldId id="268" r:id="rId13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E46"/>
    <a:srgbClr val="393939"/>
    <a:srgbClr val="686868"/>
    <a:srgbClr val="A2A1A1"/>
    <a:srgbClr val="6C6D6C"/>
    <a:srgbClr val="76B729"/>
    <a:srgbClr val="CC2E2A"/>
    <a:srgbClr val="808080"/>
    <a:srgbClr val="1E7DC2"/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3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56"/>
            <a:ext cx="1946933" cy="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17" y="562598"/>
            <a:ext cx="1946933" cy="500405"/>
          </a:xfrm>
          <a:prstGeom prst="rect">
            <a:avLst/>
          </a:prstGeom>
        </p:spPr>
      </p:pic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4173754-017A-46C1-9C0C-F00376132CD5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28356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9237B80-59DA-4C1E-B8B0-DE95C4613195}" type="datetime1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DF6D133-445F-40F3-A811-E6C756968C3C}" type="datetime1">
              <a:rPr lang="ru-RU" smtClean="0"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3C3841-8130-4AE7-A5DF-11C264D6F184}" type="datetime1">
              <a:rPr lang="ru-RU" smtClean="0"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CCFFD50-2062-40A9-B074-910B3406C74C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0671D7B-B500-416F-832C-BA4CFC4F7319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453125-01CB-4B4C-913D-965DA03EE546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1" y="755267"/>
            <a:ext cx="1150741" cy="2677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5131694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7E9D52-4B32-44CD-8B27-8491FAAEDBDC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462319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558363"/>
            <a:ext cx="1946933" cy="500405"/>
          </a:xfrm>
          <a:prstGeom prst="rect">
            <a:avLst/>
          </a:prstGeom>
        </p:spPr>
      </p:pic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2F270B5-5743-4EB3-9CA9-725D68C47674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9529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13C77B2-F436-4D1C-BF48-9189C43CEB1A}" type="datetime1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430860"/>
            <a:ext cx="1621902" cy="416865"/>
          </a:xfrm>
          <a:prstGeom prst="rect">
            <a:avLst/>
          </a:prstGeom>
        </p:spPr>
      </p:pic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B09FA4-EB1D-499F-A476-26ABE42F83CA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17" y="562598"/>
            <a:ext cx="1946933" cy="500405"/>
          </a:xfrm>
          <a:prstGeom prst="rect">
            <a:avLst/>
          </a:prstGeom>
        </p:spPr>
      </p:pic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58B250F-3536-4A46-A81A-A5710CFD0AD0}" type="datetime1">
              <a:rPr lang="ru-RU" smtClean="0"/>
              <a:t>22.06.2023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5" r:id="rId7"/>
    <p:sldLayoutId id="2147483650" r:id="rId8"/>
    <p:sldLayoutId id="2147483651" r:id="rId9"/>
    <p:sldLayoutId id="2147483664" r:id="rId10"/>
    <p:sldLayoutId id="2147483654" r:id="rId11"/>
    <p:sldLayoutId id="2147483655" r:id="rId12"/>
    <p:sldLayoutId id="214748366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65636" y="2732442"/>
            <a:ext cx="7970134" cy="1006891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веб-приложения «Шашки»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590" y="4434779"/>
            <a:ext cx="6760226" cy="832965"/>
          </a:xfrm>
        </p:spPr>
        <p:txBody>
          <a:bodyPr>
            <a:normAutofit/>
          </a:bodyPr>
          <a:lstStyle/>
          <a:p>
            <a:r>
              <a:rPr lang="ru-RU" sz="2000" dirty="0"/>
              <a:t>Научный руководитель: </a:t>
            </a:r>
            <a:r>
              <a:rPr lang="ru-RU" sz="2000" dirty="0" err="1"/>
              <a:t>Мыцко</a:t>
            </a:r>
            <a:r>
              <a:rPr lang="ru-RU" sz="2000" dirty="0"/>
              <a:t> Е.А.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89" y="4979008"/>
            <a:ext cx="6838233" cy="808038"/>
          </a:xfrm>
        </p:spPr>
        <p:txBody>
          <a:bodyPr/>
          <a:lstStyle/>
          <a:p>
            <a:r>
              <a:rPr lang="ru-RU" dirty="0"/>
              <a:t>Выступающий: Назаров М.В.</a:t>
            </a:r>
          </a:p>
        </p:txBody>
      </p:sp>
    </p:spTree>
    <p:extLst>
      <p:ext uri="{BB962C8B-B14F-4D97-AF65-F5344CB8AC3E}">
        <p14:creationId xmlns:p14="http://schemas.microsoft.com/office/powerpoint/2010/main" val="4640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Демонстрация работы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10</a:t>
            </a:fld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C94E70-9400-4F1C-A865-8BDDE5A77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3" y="2378052"/>
            <a:ext cx="5804806" cy="28978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D6BF33-8899-4DAC-92E3-A4D07269C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49" y="2372002"/>
            <a:ext cx="5804806" cy="29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160" y="1709088"/>
            <a:ext cx="11044052" cy="46472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текущий семестр были выполнены все поставленные задачи:</a:t>
            </a:r>
          </a:p>
          <a:p>
            <a:r>
              <a:rPr lang="ru-RU" dirty="0"/>
              <a:t>Выявление ошибок алгоритма игры</a:t>
            </a:r>
          </a:p>
          <a:p>
            <a:r>
              <a:rPr lang="ru-RU" dirty="0"/>
              <a:t>Исправление ошибок алгоритма игры</a:t>
            </a:r>
          </a:p>
          <a:p>
            <a:r>
              <a:rPr lang="ru-RU" dirty="0"/>
              <a:t>Переработать дизайн веб-приложения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7629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65636" y="2732442"/>
            <a:ext cx="7970134" cy="1006891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веб-приложения «Шашки»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590" y="4434779"/>
            <a:ext cx="6760226" cy="832965"/>
          </a:xfrm>
        </p:spPr>
        <p:txBody>
          <a:bodyPr>
            <a:normAutofit/>
          </a:bodyPr>
          <a:lstStyle/>
          <a:p>
            <a:r>
              <a:rPr lang="ru-RU" sz="2000" dirty="0"/>
              <a:t>Научный руководитель: </a:t>
            </a:r>
            <a:r>
              <a:rPr lang="ru-RU" sz="2000" dirty="0" err="1"/>
              <a:t>Мыцко</a:t>
            </a:r>
            <a:r>
              <a:rPr lang="ru-RU" sz="2000" dirty="0"/>
              <a:t> Е.А.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89" y="4979008"/>
            <a:ext cx="6838233" cy="808038"/>
          </a:xfrm>
        </p:spPr>
        <p:txBody>
          <a:bodyPr/>
          <a:lstStyle/>
          <a:p>
            <a:r>
              <a:rPr lang="ru-RU" dirty="0"/>
              <a:t>Выступающий: Назаров М.В.</a:t>
            </a:r>
          </a:p>
        </p:txBody>
      </p:sp>
    </p:spTree>
    <p:extLst>
      <p:ext uri="{BB962C8B-B14F-4D97-AF65-F5344CB8AC3E}">
        <p14:creationId xmlns:p14="http://schemas.microsoft.com/office/powerpoint/2010/main" val="28925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661" y="1536258"/>
            <a:ext cx="11044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 работы</a:t>
            </a:r>
            <a:r>
              <a:rPr lang="ru-RU" dirty="0"/>
              <a:t>: создание игрового веб приложения «шашки».</a:t>
            </a:r>
          </a:p>
          <a:p>
            <a:pPr marL="0" indent="0">
              <a:buNone/>
            </a:pPr>
            <a:r>
              <a:rPr lang="ru-RU" b="1" dirty="0"/>
              <a:t>Задачи прошлого семестра</a:t>
            </a:r>
          </a:p>
          <a:p>
            <a:pPr lvl="0" algn="just">
              <a:lnSpc>
                <a:spcPct val="100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Верстка веб-страниц</a:t>
            </a: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алгоритм игры в шашки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Задачи на этот семестр</a:t>
            </a:r>
          </a:p>
          <a:p>
            <a:r>
              <a:rPr lang="ru-RU" dirty="0"/>
              <a:t>Выявление ошибок алгоритма игры</a:t>
            </a:r>
          </a:p>
          <a:p>
            <a:r>
              <a:rPr lang="ru-RU" dirty="0"/>
              <a:t>Исправление ошибок алгоритма игры</a:t>
            </a:r>
          </a:p>
          <a:p>
            <a:r>
              <a:rPr lang="ru-RU" dirty="0"/>
              <a:t>Переработать дизайн веб-приложения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817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работы прошлого семестра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079" y="1490904"/>
            <a:ext cx="11044052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Язык разработки</a:t>
            </a:r>
            <a:r>
              <a:rPr lang="ru-RU" dirty="0"/>
              <a:t>: </a:t>
            </a:r>
            <a:r>
              <a:rPr lang="en-US" dirty="0"/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3</a:t>
            </a:fld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101018" y="5966371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Верстка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траниц</a:t>
            </a:r>
            <a:r>
              <a:rPr lang="ru-RU" dirty="0">
                <a:ea typeface="Times New Roman" panose="02020603050405020304" pitchFamily="18" charset="0"/>
              </a:rPr>
              <a:t>ы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игровой партией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08E27D-4AE9-4E5B-90D9-D61568E2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70" y="1892556"/>
            <a:ext cx="720786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алгоритма шашек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4</a:t>
            </a:fld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2C5B2C-F0AE-429E-8B2E-66411487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27" y="2078694"/>
            <a:ext cx="7971746" cy="38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Реализованное </a:t>
            </a:r>
            <a:br>
              <a:rPr lang="ru-RU" dirty="0"/>
            </a:br>
            <a:r>
              <a:rPr lang="ru-RU" dirty="0"/>
              <a:t>веб-приложение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5</a:t>
            </a:fld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60A826-A444-4755-B452-ABD243892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86" y="1937083"/>
            <a:ext cx="4141228" cy="41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6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CD629-F724-4319-8276-A527BEE6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1301458"/>
            <a:ext cx="10343147" cy="51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4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 в шашки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0C2848-9DFD-410E-9798-1D10389C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1313478"/>
            <a:ext cx="10295021" cy="51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Игровое поле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CC58B-074F-4788-8CBB-B9F64900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26" y="1296483"/>
            <a:ext cx="10343147" cy="51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Демонстрация работы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1800" smtClean="0"/>
              <a:t>9</a:t>
            </a:fld>
            <a:endParaRPr lang="ru-RU" sz="1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58E391-75AF-45A4-BA3D-E1F0EAEAA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2378052"/>
            <a:ext cx="5798757" cy="28948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C15F515-F3BA-4DF8-AD73-116C1E185F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2" y="2378052"/>
            <a:ext cx="5798757" cy="28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53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ПУ2022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6B6C6B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ПУ Бумага 2022" id="{55A60C95-F522-4BAC-9770-FCA24AF08DF3}" vid="{57619226-B091-43B9-B026-5A27E7D46D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ШАБЛОН_ТПУ_бумага_2022</Template>
  <TotalTime>165</TotalTime>
  <Words>142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Verdana</vt:lpstr>
      <vt:lpstr>Wingdings</vt:lpstr>
      <vt:lpstr>Тема Office</vt:lpstr>
      <vt:lpstr>Разработка веб-приложения «Шашки»</vt:lpstr>
      <vt:lpstr>Цель и задачи</vt:lpstr>
      <vt:lpstr>Краткое описание работы прошлого семестра</vt:lpstr>
      <vt:lpstr>Разработка алгоритма шашек</vt:lpstr>
      <vt:lpstr>Реализованное  веб-приложение</vt:lpstr>
      <vt:lpstr>Главное меню</vt:lpstr>
      <vt:lpstr>Правила игры в шашки</vt:lpstr>
      <vt:lpstr>Игровое поле</vt:lpstr>
      <vt:lpstr>Демонстрация работы алгоритма</vt:lpstr>
      <vt:lpstr>Демонстрация работы алгоритма</vt:lpstr>
      <vt:lpstr>Заключение</vt:lpstr>
      <vt:lpstr>Разработка веб-приложения «Шашки»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Сычевская Ольга Витальевна</dc:creator>
  <cp:lastModifiedBy>Матвей Назаров</cp:lastModifiedBy>
  <cp:revision>25</cp:revision>
  <cp:lastPrinted>2021-08-02T01:21:27Z</cp:lastPrinted>
  <dcterms:created xsi:type="dcterms:W3CDTF">2022-09-15T08:49:06Z</dcterms:created>
  <dcterms:modified xsi:type="dcterms:W3CDTF">2023-06-22T08:51:24Z</dcterms:modified>
</cp:coreProperties>
</file>