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9" r:id="rId2"/>
    <p:sldId id="257" r:id="rId3"/>
    <p:sldId id="258" r:id="rId4"/>
    <p:sldId id="261" r:id="rId5"/>
    <p:sldId id="262" r:id="rId6"/>
    <p:sldId id="266" r:id="rId7"/>
    <p:sldId id="268" r:id="rId8"/>
  </p:sldIdLst>
  <p:sldSz cx="12192000" cy="6858000"/>
  <p:notesSz cx="679132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BE46"/>
    <a:srgbClr val="393939"/>
    <a:srgbClr val="686868"/>
    <a:srgbClr val="A2A1A1"/>
    <a:srgbClr val="6C6D6C"/>
    <a:srgbClr val="76B729"/>
    <a:srgbClr val="CC2E2A"/>
    <a:srgbClr val="808080"/>
    <a:srgbClr val="1E7DC2"/>
    <a:srgbClr val="006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33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Дополнительное название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ФИО выступающего,</a:t>
            </a:r>
          </a:p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8" y="1199256"/>
            <a:ext cx="1946933" cy="5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17" y="562598"/>
            <a:ext cx="1946933" cy="500405"/>
          </a:xfrm>
          <a:prstGeom prst="rect">
            <a:avLst/>
          </a:prstGeom>
        </p:spPr>
      </p:pic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4173754-017A-46C1-9C0C-F00376132CD5}" type="datetime1">
              <a:rPr lang="ru-RU" smtClean="0"/>
              <a:t>20.01.2023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28356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9237B80-59DA-4C1E-B8B0-DE95C4613195}" type="datetime1">
              <a:rPr lang="ru-RU" smtClean="0"/>
              <a:t>20.01.2023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50" y="680711"/>
            <a:ext cx="1621902" cy="4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DF6D133-445F-40F3-A811-E6C756968C3C}" type="datetime1">
              <a:rPr lang="ru-RU" smtClean="0"/>
              <a:t>20.01.2023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50" y="680711"/>
            <a:ext cx="1621902" cy="4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53C3841-8130-4AE7-A5DF-11C264D6F184}" type="datetime1">
              <a:rPr lang="ru-RU" smtClean="0"/>
              <a:t>20.01.2023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43280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298" y="829296"/>
            <a:ext cx="1946933" cy="500405"/>
          </a:xfrm>
          <a:prstGeom prst="rect">
            <a:avLst/>
          </a:prstGeom>
        </p:spPr>
      </p:pic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CCFFD50-2062-40A9-B074-910B3406C74C}" type="datetime1">
              <a:rPr lang="ru-RU" smtClean="0"/>
              <a:t>20.01.2023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43280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298" y="829296"/>
            <a:ext cx="1946933" cy="500405"/>
          </a:xfrm>
          <a:prstGeom prst="rect">
            <a:avLst/>
          </a:prstGeom>
        </p:spPr>
      </p:pic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0671D7B-B500-416F-832C-BA4CFC4F7319}" type="datetime1">
              <a:rPr lang="ru-RU" smtClean="0"/>
              <a:t>20.01.2023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298" y="829296"/>
            <a:ext cx="1946933" cy="500405"/>
          </a:xfrm>
          <a:prstGeom prst="rect">
            <a:avLst/>
          </a:prstGeom>
        </p:spPr>
      </p:pic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F453125-01CB-4B4C-913D-965DA03EE546}" type="datetime1">
              <a:rPr lang="ru-RU" smtClean="0"/>
              <a:t>20.01.2023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11" y="755267"/>
            <a:ext cx="1150741" cy="2677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5131694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50" y="680711"/>
            <a:ext cx="1621902" cy="416865"/>
          </a:xfrm>
          <a:prstGeom prst="rect">
            <a:avLst/>
          </a:prstGeom>
        </p:spPr>
      </p:pic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17E9D52-4B32-44CD-8B27-8491FAAEDBDC}" type="datetime1">
              <a:rPr lang="ru-RU" smtClean="0"/>
              <a:t>20.01.2023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462319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298" y="558363"/>
            <a:ext cx="1946933" cy="500405"/>
          </a:xfrm>
          <a:prstGeom prst="rect">
            <a:avLst/>
          </a:prstGeom>
        </p:spPr>
      </p:pic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2F270B5-5743-4EB3-9CA9-725D68C47674}" type="datetime1">
              <a:rPr lang="ru-RU" smtClean="0"/>
              <a:t>20.01.2023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59529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13C77B2-F436-4D1C-BF48-9189C43CEB1A}" type="datetime1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50" y="680711"/>
            <a:ext cx="1621902" cy="4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50" y="430860"/>
            <a:ext cx="1621902" cy="416865"/>
          </a:xfrm>
          <a:prstGeom prst="rect">
            <a:avLst/>
          </a:prstGeom>
        </p:spPr>
      </p:pic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B09FA4-EB1D-499F-A476-26ABE42F83CA}" type="datetime1">
              <a:rPr lang="ru-RU" smtClean="0"/>
              <a:t>20.01.2023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17" y="562598"/>
            <a:ext cx="1946933" cy="500405"/>
          </a:xfrm>
          <a:prstGeom prst="rect">
            <a:avLst/>
          </a:prstGeom>
        </p:spPr>
      </p:pic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58B250F-3536-4A46-A81A-A5710CFD0AD0}" type="datetime1">
              <a:rPr lang="ru-RU" smtClean="0"/>
              <a:t>20.01.2023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5" r:id="rId7"/>
    <p:sldLayoutId id="2147483650" r:id="rId8"/>
    <p:sldLayoutId id="2147483651" r:id="rId9"/>
    <p:sldLayoutId id="2147483664" r:id="rId10"/>
    <p:sldLayoutId id="2147483654" r:id="rId11"/>
    <p:sldLayoutId id="2147483655" r:id="rId12"/>
    <p:sldLayoutId id="214748366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65636" y="2732442"/>
            <a:ext cx="7970134" cy="1006891"/>
          </a:xfrm>
        </p:spPr>
        <p:txBody>
          <a:bodyPr>
            <a:normAutofit/>
          </a:bodyPr>
          <a:lstStyle/>
          <a:p>
            <a:r>
              <a:rPr lang="ru-RU" sz="2800" dirty="0"/>
              <a:t>Разработка веб-приложения «Шашки»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0590" y="4434779"/>
            <a:ext cx="6760226" cy="832965"/>
          </a:xfrm>
        </p:spPr>
        <p:txBody>
          <a:bodyPr>
            <a:normAutofit/>
          </a:bodyPr>
          <a:lstStyle/>
          <a:p>
            <a:r>
              <a:rPr lang="ru-RU" sz="2000" dirty="0"/>
              <a:t>Научный руководитель: </a:t>
            </a:r>
            <a:r>
              <a:rPr lang="ru-RU" sz="2000" dirty="0" err="1"/>
              <a:t>Мыцко</a:t>
            </a:r>
            <a:r>
              <a:rPr lang="ru-RU" sz="2000" dirty="0"/>
              <a:t> Е.А.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589" y="4979008"/>
            <a:ext cx="6838233" cy="808038"/>
          </a:xfrm>
        </p:spPr>
        <p:txBody>
          <a:bodyPr/>
          <a:lstStyle/>
          <a:p>
            <a:r>
              <a:rPr lang="ru-RU" dirty="0"/>
              <a:t>Выступающий: Назаров М.В.</a:t>
            </a:r>
          </a:p>
        </p:txBody>
      </p:sp>
    </p:spTree>
    <p:extLst>
      <p:ext uri="{BB962C8B-B14F-4D97-AF65-F5344CB8AC3E}">
        <p14:creationId xmlns:p14="http://schemas.microsoft.com/office/powerpoint/2010/main" val="46408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661" y="1536258"/>
            <a:ext cx="110440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 работы</a:t>
            </a:r>
            <a:r>
              <a:rPr lang="ru-RU" dirty="0"/>
              <a:t>: создание игрового веб приложения.</a:t>
            </a:r>
          </a:p>
          <a:p>
            <a:pPr marL="0" indent="0">
              <a:buNone/>
            </a:pPr>
            <a:r>
              <a:rPr lang="ru-RU" b="1" dirty="0"/>
              <a:t>Задачи прошлого семестра</a:t>
            </a:r>
          </a:p>
          <a:p>
            <a:pPr lvl="0"/>
            <a:r>
              <a:rPr lang="ru-RU" dirty="0"/>
              <a:t>Выбрать </a:t>
            </a:r>
            <a:r>
              <a:rPr lang="ru-RU" dirty="0" err="1"/>
              <a:t>фреймворк</a:t>
            </a:r>
            <a:r>
              <a:rPr lang="ru-RU" dirty="0"/>
              <a:t>, который будет использоваться при создании приложения</a:t>
            </a:r>
          </a:p>
          <a:p>
            <a:pPr lvl="0"/>
            <a:r>
              <a:rPr lang="ru-RU" dirty="0"/>
              <a:t>Выбрать языки разработки</a:t>
            </a:r>
          </a:p>
          <a:p>
            <a:pPr lvl="0"/>
            <a:r>
              <a:rPr lang="ru-RU" dirty="0"/>
              <a:t>Разработать эскиз веб-страниц</a:t>
            </a:r>
          </a:p>
          <a:p>
            <a:pPr lvl="0"/>
            <a:r>
              <a:rPr lang="ru-RU" dirty="0"/>
              <a:t>Реализовать вёрстку веб-страницы по имеющимся эскизам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Задачи на этот семестр</a:t>
            </a:r>
          </a:p>
          <a:p>
            <a:pPr lvl="0"/>
            <a:r>
              <a:rPr lang="ru-RU" dirty="0"/>
              <a:t>Верстка веб-страниц</a:t>
            </a:r>
          </a:p>
          <a:p>
            <a:pPr lvl="0"/>
            <a:r>
              <a:rPr lang="ru-RU" dirty="0"/>
              <a:t>Реализовать алгоритм игры в шашки</a:t>
            </a:r>
          </a:p>
          <a:p>
            <a:pPr lvl="0"/>
            <a:r>
              <a:rPr lang="ru-RU" dirty="0">
                <a:highlight>
                  <a:srgbClr val="FFFF00"/>
                </a:highlight>
              </a:rPr>
              <a:t>Реализовать серверную </a:t>
            </a:r>
            <a:r>
              <a:rPr lang="ru-RU" dirty="0"/>
              <a:t>часть проекта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817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работы прошлого семестра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3080" y="1784985"/>
            <a:ext cx="11044052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Язык разработки</a:t>
            </a:r>
            <a:r>
              <a:rPr lang="ru-RU" dirty="0"/>
              <a:t>: </a:t>
            </a:r>
            <a:r>
              <a:rPr lang="en-US" dirty="0"/>
              <a:t>JavaScript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1800" smtClean="0"/>
              <a:t>3</a:t>
            </a:fld>
            <a:endParaRPr lang="ru-RU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326640" y="569225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Эскиз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2202" y="569225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Верстка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1689C0-DBF4-4A7C-A828-800424682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37" y="2544444"/>
            <a:ext cx="2683731" cy="303230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704D68-4194-4D9B-A36A-299E819FA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466" y="2550784"/>
            <a:ext cx="5640322" cy="30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Переработка эскиза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1800" smtClean="0"/>
              <a:t>4</a:t>
            </a:fld>
            <a:endParaRPr lang="ru-RU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EAD3D6-9999-4BD9-BCE4-BF217AF0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59" y="1413164"/>
            <a:ext cx="8433293" cy="45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5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алгоритма шахмат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065852"/>
            <a:ext cx="6182360" cy="4364640"/>
          </a:xfrm>
        </p:spPr>
        <p:txBody>
          <a:bodyPr>
            <a:normAutofit/>
          </a:bodyPr>
          <a:lstStyle/>
          <a:p>
            <a:r>
              <a:rPr lang="ru-RU" sz="2400" b="1" dirty="0"/>
              <a:t>Шахматная доска </a:t>
            </a:r>
            <a:r>
              <a:rPr lang="ru-RU" sz="2400" dirty="0"/>
              <a:t>– массив 8</a:t>
            </a:r>
            <a:r>
              <a:rPr lang="en-US" sz="2400" dirty="0"/>
              <a:t>X8</a:t>
            </a:r>
          </a:p>
          <a:p>
            <a:r>
              <a:rPr lang="ru-RU" sz="2400" dirty="0"/>
              <a:t>Игроки передвигают фигуры нажатием по доске</a:t>
            </a:r>
          </a:p>
          <a:p>
            <a:r>
              <a:rPr lang="ru-RU" sz="2400" dirty="0"/>
              <a:t>Игра завершается после того, как у одного из игроков заканчиваются шашки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1800" smtClean="0"/>
              <a:t>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677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160" y="1709088"/>
            <a:ext cx="11044052" cy="464726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 текущий семестр:</a:t>
            </a:r>
          </a:p>
          <a:p>
            <a:r>
              <a:rPr lang="ru-RU" dirty="0"/>
              <a:t>Веб-приложение приобрело базовый </a:t>
            </a:r>
            <a:r>
              <a:rPr lang="ru-RU" b="1" dirty="0"/>
              <a:t>функционал</a:t>
            </a:r>
          </a:p>
          <a:p>
            <a:r>
              <a:rPr lang="ru-RU" dirty="0"/>
              <a:t>Был переработан </a:t>
            </a:r>
            <a:r>
              <a:rPr lang="ru-RU" b="1" dirty="0"/>
              <a:t>дизайн</a:t>
            </a:r>
          </a:p>
          <a:p>
            <a:r>
              <a:rPr lang="ru-RU" dirty="0"/>
              <a:t>Разработаны </a:t>
            </a:r>
            <a:r>
              <a:rPr lang="ru-RU" b="1" dirty="0"/>
              <a:t>алгоритмы</a:t>
            </a:r>
            <a:endParaRPr lang="ru-RU" dirty="0"/>
          </a:p>
          <a:p>
            <a:r>
              <a:rPr lang="ru-RU" b="1" dirty="0"/>
              <a:t>Результаты</a:t>
            </a:r>
            <a:r>
              <a:rPr lang="ru-RU" dirty="0"/>
              <a:t> верстки </a:t>
            </a:r>
            <a:r>
              <a:rPr lang="ru-RU" b="1" dirty="0"/>
              <a:t>соответствую</a:t>
            </a:r>
            <a:r>
              <a:rPr lang="ru-RU" dirty="0"/>
              <a:t>т эскизам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Планируемая работа на следующий семестр:</a:t>
            </a:r>
          </a:p>
          <a:p>
            <a:pPr lvl="0"/>
            <a:r>
              <a:rPr lang="ru-RU" dirty="0"/>
              <a:t>Реализация серверной части</a:t>
            </a:r>
          </a:p>
          <a:p>
            <a:pPr lvl="0"/>
            <a:r>
              <a:rPr lang="ru-RU" dirty="0"/>
              <a:t>Доработка алгоритма игры</a:t>
            </a:r>
          </a:p>
          <a:p>
            <a:pPr lvl="0"/>
            <a:r>
              <a:rPr lang="ru-RU" dirty="0"/>
              <a:t>Добавление большего функционала (истории ходов, просмотр правил)</a:t>
            </a:r>
          </a:p>
          <a:p>
            <a:r>
              <a:rPr lang="ru-RU" dirty="0"/>
              <a:t>Дополнительная доработка дизайна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1800" smtClean="0"/>
              <a:t>6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7629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65636" y="2732442"/>
            <a:ext cx="7970134" cy="1006891"/>
          </a:xfrm>
        </p:spPr>
        <p:txBody>
          <a:bodyPr>
            <a:normAutofit/>
          </a:bodyPr>
          <a:lstStyle/>
          <a:p>
            <a:r>
              <a:rPr lang="ru-RU" sz="2800" dirty="0"/>
              <a:t>Разработка веб-приложения «Шашки»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0590" y="4434779"/>
            <a:ext cx="6760226" cy="832965"/>
          </a:xfrm>
        </p:spPr>
        <p:txBody>
          <a:bodyPr>
            <a:normAutofit/>
          </a:bodyPr>
          <a:lstStyle/>
          <a:p>
            <a:r>
              <a:rPr lang="ru-RU" sz="2000" dirty="0"/>
              <a:t>Научный руководитель: </a:t>
            </a:r>
            <a:r>
              <a:rPr lang="ru-RU" sz="2000" dirty="0" err="1"/>
              <a:t>Мыцко</a:t>
            </a:r>
            <a:r>
              <a:rPr lang="ru-RU" sz="2000" dirty="0"/>
              <a:t> Е.А.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589" y="4979008"/>
            <a:ext cx="6838233" cy="808038"/>
          </a:xfrm>
        </p:spPr>
        <p:txBody>
          <a:bodyPr/>
          <a:lstStyle/>
          <a:p>
            <a:r>
              <a:rPr lang="ru-RU" dirty="0"/>
              <a:t>Выступающий: Назаров М.В.</a:t>
            </a:r>
          </a:p>
        </p:txBody>
      </p:sp>
    </p:spTree>
    <p:extLst>
      <p:ext uri="{BB962C8B-B14F-4D97-AF65-F5344CB8AC3E}">
        <p14:creationId xmlns:p14="http://schemas.microsoft.com/office/powerpoint/2010/main" val="2892578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ПУ2022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6B6C6B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ПУ Бумага 2022" id="{55A60C95-F522-4BAC-9770-FCA24AF08DF3}" vid="{57619226-B091-43B9-B026-5A27E7D46D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ШАБЛОН_ТПУ_бумага_2022</Template>
  <TotalTime>101</TotalTime>
  <Words>179</Words>
  <Application>Microsoft Office PowerPoint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Тема Office</vt:lpstr>
      <vt:lpstr>Разработка веб-приложения «Шашки»</vt:lpstr>
      <vt:lpstr>Цель и задачи</vt:lpstr>
      <vt:lpstr>Краткое описание работы прошлого семестра</vt:lpstr>
      <vt:lpstr>Переработка эскиза</vt:lpstr>
      <vt:lpstr>Разработка алгоритма шахмат</vt:lpstr>
      <vt:lpstr>Заключение</vt:lpstr>
      <vt:lpstr>Разработка веб-приложения «Шашки»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Сычевская Ольга Витальевна</dc:creator>
  <cp:lastModifiedBy>Матвей Назаров</cp:lastModifiedBy>
  <cp:revision>15</cp:revision>
  <cp:lastPrinted>2021-08-02T01:21:27Z</cp:lastPrinted>
  <dcterms:created xsi:type="dcterms:W3CDTF">2022-09-15T08:49:06Z</dcterms:created>
  <dcterms:modified xsi:type="dcterms:W3CDTF">2023-01-20T04:52:35Z</dcterms:modified>
</cp:coreProperties>
</file>