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0" r:id="rId3"/>
    <p:sldId id="402" r:id="rId4"/>
    <p:sldId id="394" r:id="rId5"/>
    <p:sldId id="404" r:id="rId6"/>
    <p:sldId id="392" r:id="rId7"/>
    <p:sldId id="405" r:id="rId8"/>
    <p:sldId id="398" r:id="rId9"/>
    <p:sldId id="39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3EE2C-2F88-4A26-9ED2-E8391D0AC71A}" type="doc">
      <dgm:prSet loTypeId="urn:microsoft.com/office/officeart/2005/8/layout/gear1" loCatId="relationship" qsTypeId="urn:microsoft.com/office/officeart/2005/8/quickstyle/simple3" qsCatId="simple" csTypeId="urn:microsoft.com/office/officeart/2005/8/colors/colorful5" csCatId="colorful" phldr="1"/>
      <dgm:spPr/>
    </dgm:pt>
    <dgm:pt modelId="{2C628341-63FA-4C66-82C7-A0D6BA9CD1B7}">
      <dgm:prSet phldrT="[Text]" custT="1"/>
      <dgm:spPr/>
      <dgm:t>
        <a:bodyPr/>
        <a:lstStyle/>
        <a:p>
          <a:r>
            <a:rPr lang="en-US" sz="1600" dirty="0" smtClean="0"/>
            <a:t>Realistic business situation</a:t>
          </a:r>
          <a:endParaRPr lang="en-US" sz="1600" dirty="0"/>
        </a:p>
      </dgm:t>
    </dgm:pt>
    <dgm:pt modelId="{F85CC4E8-C245-45A3-8935-CE0323026221}" type="parTrans" cxnId="{5BD9477B-BB78-44BC-9566-F43A81AF74FD}">
      <dgm:prSet/>
      <dgm:spPr/>
      <dgm:t>
        <a:bodyPr/>
        <a:lstStyle/>
        <a:p>
          <a:endParaRPr lang="en-US"/>
        </a:p>
      </dgm:t>
    </dgm:pt>
    <dgm:pt modelId="{2DCA5FFB-9321-4748-BCDE-98F91B52AE1E}" type="sibTrans" cxnId="{5BD9477B-BB78-44BC-9566-F43A81AF74FD}">
      <dgm:prSet/>
      <dgm:spPr/>
      <dgm:t>
        <a:bodyPr/>
        <a:lstStyle/>
        <a:p>
          <a:endParaRPr lang="en-US"/>
        </a:p>
      </dgm:t>
    </dgm:pt>
    <dgm:pt modelId="{6385CD6D-8371-47CF-A2DA-8BAC5DF81557}">
      <dgm:prSet phldrT="[Text]" custT="1"/>
      <dgm:spPr/>
      <dgm:t>
        <a:bodyPr/>
        <a:lstStyle/>
        <a:p>
          <a:r>
            <a:rPr lang="en-US" sz="1400" dirty="0" smtClean="0"/>
            <a:t>Larger, more complex problems</a:t>
          </a:r>
          <a:endParaRPr lang="en-US" sz="1400" dirty="0"/>
        </a:p>
      </dgm:t>
    </dgm:pt>
    <dgm:pt modelId="{884C7838-82E3-4170-9197-44DDCB47F4CD}" type="parTrans" cxnId="{F507CF5B-6678-4C71-8760-7B439BFE2937}">
      <dgm:prSet/>
      <dgm:spPr/>
      <dgm:t>
        <a:bodyPr/>
        <a:lstStyle/>
        <a:p>
          <a:endParaRPr lang="en-US"/>
        </a:p>
      </dgm:t>
    </dgm:pt>
    <dgm:pt modelId="{E1292321-6253-4A76-BB33-4A6EBD5A70AC}" type="sibTrans" cxnId="{F507CF5B-6678-4C71-8760-7B439BFE2937}">
      <dgm:prSet/>
      <dgm:spPr/>
      <dgm:t>
        <a:bodyPr/>
        <a:lstStyle/>
        <a:p>
          <a:endParaRPr lang="en-US"/>
        </a:p>
      </dgm:t>
    </dgm:pt>
    <dgm:pt modelId="{9B88A1C0-A02C-40C9-BE5B-815AC21482DF}">
      <dgm:prSet phldrT="[Text]" custT="1"/>
      <dgm:spPr/>
      <dgm:t>
        <a:bodyPr/>
        <a:lstStyle/>
        <a:p>
          <a:r>
            <a:rPr lang="en-US" sz="1400" dirty="0" smtClean="0"/>
            <a:t>Integrate and extend concepts and skills</a:t>
          </a:r>
          <a:endParaRPr lang="en-US" sz="1400" dirty="0"/>
        </a:p>
      </dgm:t>
    </dgm:pt>
    <dgm:pt modelId="{AEEF5F48-D35F-4D51-AB81-A38D6B3886B0}" type="parTrans" cxnId="{92F13E7F-826A-42AE-AA3C-A3BE09CFE773}">
      <dgm:prSet/>
      <dgm:spPr/>
      <dgm:t>
        <a:bodyPr/>
        <a:lstStyle/>
        <a:p>
          <a:endParaRPr lang="en-US"/>
        </a:p>
      </dgm:t>
    </dgm:pt>
    <dgm:pt modelId="{FD9AE649-B0FF-46B3-B9C1-2A8D689C80BC}" type="sibTrans" cxnId="{92F13E7F-826A-42AE-AA3C-A3BE09CFE773}">
      <dgm:prSet/>
      <dgm:spPr/>
      <dgm:t>
        <a:bodyPr/>
        <a:lstStyle/>
        <a:p>
          <a:endParaRPr lang="en-US"/>
        </a:p>
      </dgm:t>
    </dgm:pt>
    <dgm:pt modelId="{13F6342B-7AB1-4071-B02C-090C94399670}" type="pres">
      <dgm:prSet presAssocID="{9843EE2C-2F88-4A26-9ED2-E8391D0AC7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EB08D41-F108-4CE6-881C-18B14394C0AB}" type="pres">
      <dgm:prSet presAssocID="{2C628341-63FA-4C66-82C7-A0D6BA9CD1B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4D516-AE28-497F-B27A-ECE2A5047BA5}" type="pres">
      <dgm:prSet presAssocID="{2C628341-63FA-4C66-82C7-A0D6BA9CD1B7}" presName="gear1srcNode" presStyleLbl="node1" presStyleIdx="0" presStyleCnt="3"/>
      <dgm:spPr/>
      <dgm:t>
        <a:bodyPr/>
        <a:lstStyle/>
        <a:p>
          <a:endParaRPr lang="en-US"/>
        </a:p>
      </dgm:t>
    </dgm:pt>
    <dgm:pt modelId="{81140446-672D-46CE-B0E4-3ABA4DE21C6D}" type="pres">
      <dgm:prSet presAssocID="{2C628341-63FA-4C66-82C7-A0D6BA9CD1B7}" presName="gear1dstNode" presStyleLbl="node1" presStyleIdx="0" presStyleCnt="3"/>
      <dgm:spPr/>
      <dgm:t>
        <a:bodyPr/>
        <a:lstStyle/>
        <a:p>
          <a:endParaRPr lang="en-US"/>
        </a:p>
      </dgm:t>
    </dgm:pt>
    <dgm:pt modelId="{D15B6F4C-9CDC-4B68-98A5-571821B0E58B}" type="pres">
      <dgm:prSet presAssocID="{6385CD6D-8371-47CF-A2DA-8BAC5DF8155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47DA-2873-4BD5-B016-80BE7F69979E}" type="pres">
      <dgm:prSet presAssocID="{6385CD6D-8371-47CF-A2DA-8BAC5DF81557}" presName="gear2srcNode" presStyleLbl="node1" presStyleIdx="1" presStyleCnt="3"/>
      <dgm:spPr/>
      <dgm:t>
        <a:bodyPr/>
        <a:lstStyle/>
        <a:p>
          <a:endParaRPr lang="en-US"/>
        </a:p>
      </dgm:t>
    </dgm:pt>
    <dgm:pt modelId="{32C650D6-78F3-4799-B76F-7325D25183BF}" type="pres">
      <dgm:prSet presAssocID="{6385CD6D-8371-47CF-A2DA-8BAC5DF81557}" presName="gear2dstNode" presStyleLbl="node1" presStyleIdx="1" presStyleCnt="3"/>
      <dgm:spPr/>
      <dgm:t>
        <a:bodyPr/>
        <a:lstStyle/>
        <a:p>
          <a:endParaRPr lang="en-US"/>
        </a:p>
      </dgm:t>
    </dgm:pt>
    <dgm:pt modelId="{8760AB90-7EA7-400C-89E6-79CE05C6B61A}" type="pres">
      <dgm:prSet presAssocID="{9B88A1C0-A02C-40C9-BE5B-815AC21482DF}" presName="gear3" presStyleLbl="node1" presStyleIdx="2" presStyleCnt="3"/>
      <dgm:spPr/>
      <dgm:t>
        <a:bodyPr/>
        <a:lstStyle/>
        <a:p>
          <a:endParaRPr lang="en-US"/>
        </a:p>
      </dgm:t>
    </dgm:pt>
    <dgm:pt modelId="{84AFC70D-12A6-416F-9661-982B75690393}" type="pres">
      <dgm:prSet presAssocID="{9B88A1C0-A02C-40C9-BE5B-815AC21482D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374AE-6731-460D-A59E-EA953AEF8BA1}" type="pres">
      <dgm:prSet presAssocID="{9B88A1C0-A02C-40C9-BE5B-815AC21482DF}" presName="gear3srcNode" presStyleLbl="node1" presStyleIdx="2" presStyleCnt="3"/>
      <dgm:spPr/>
      <dgm:t>
        <a:bodyPr/>
        <a:lstStyle/>
        <a:p>
          <a:endParaRPr lang="en-US"/>
        </a:p>
      </dgm:t>
    </dgm:pt>
    <dgm:pt modelId="{DC3EE854-6479-4DE9-821C-848F99FAC90D}" type="pres">
      <dgm:prSet presAssocID="{9B88A1C0-A02C-40C9-BE5B-815AC21482DF}" presName="gear3dstNode" presStyleLbl="node1" presStyleIdx="2" presStyleCnt="3"/>
      <dgm:spPr/>
      <dgm:t>
        <a:bodyPr/>
        <a:lstStyle/>
        <a:p>
          <a:endParaRPr lang="en-US"/>
        </a:p>
      </dgm:t>
    </dgm:pt>
    <dgm:pt modelId="{896A460B-4308-4FFD-80C4-926AD15FE818}" type="pres">
      <dgm:prSet presAssocID="{2DCA5FFB-9321-4748-BCDE-98F91B52AE1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A3EF8F9-2724-43FD-B073-562C8D90E451}" type="pres">
      <dgm:prSet presAssocID="{E1292321-6253-4A76-BB33-4A6EBD5A70A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D36A0C2-160A-49A4-AD44-FE70E80A7284}" type="pres">
      <dgm:prSet presAssocID="{FD9AE649-B0FF-46B3-B9C1-2A8D689C80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19BB7DB-CE38-4D3E-AE41-55C425E62DB1}" type="presOf" srcId="{2C628341-63FA-4C66-82C7-A0D6BA9CD1B7}" destId="{C9A4D516-AE28-497F-B27A-ECE2A5047BA5}" srcOrd="1" destOrd="0" presId="urn:microsoft.com/office/officeart/2005/8/layout/gear1"/>
    <dgm:cxn modelId="{8CBB45FE-B813-467F-A8BD-656C86DFE1FA}" type="presOf" srcId="{2C628341-63FA-4C66-82C7-A0D6BA9CD1B7}" destId="{0EB08D41-F108-4CE6-881C-18B14394C0AB}" srcOrd="0" destOrd="0" presId="urn:microsoft.com/office/officeart/2005/8/layout/gear1"/>
    <dgm:cxn modelId="{27AFDF3E-ED2D-4604-96F1-A4B812704368}" type="presOf" srcId="{6385CD6D-8371-47CF-A2DA-8BAC5DF81557}" destId="{D15B6F4C-9CDC-4B68-98A5-571821B0E58B}" srcOrd="0" destOrd="0" presId="urn:microsoft.com/office/officeart/2005/8/layout/gear1"/>
    <dgm:cxn modelId="{CD3114CC-0569-4DF8-A12B-2105F7B020A5}" type="presOf" srcId="{9B88A1C0-A02C-40C9-BE5B-815AC21482DF}" destId="{C62374AE-6731-460D-A59E-EA953AEF8BA1}" srcOrd="2" destOrd="0" presId="urn:microsoft.com/office/officeart/2005/8/layout/gear1"/>
    <dgm:cxn modelId="{228030A8-7E00-464E-8CA6-E338D7C8A171}" type="presOf" srcId="{9B88A1C0-A02C-40C9-BE5B-815AC21482DF}" destId="{DC3EE854-6479-4DE9-821C-848F99FAC90D}" srcOrd="3" destOrd="0" presId="urn:microsoft.com/office/officeart/2005/8/layout/gear1"/>
    <dgm:cxn modelId="{92F13E7F-826A-42AE-AA3C-A3BE09CFE773}" srcId="{9843EE2C-2F88-4A26-9ED2-E8391D0AC71A}" destId="{9B88A1C0-A02C-40C9-BE5B-815AC21482DF}" srcOrd="2" destOrd="0" parTransId="{AEEF5F48-D35F-4D51-AB81-A38D6B3886B0}" sibTransId="{FD9AE649-B0FF-46B3-B9C1-2A8D689C80BC}"/>
    <dgm:cxn modelId="{1FDBD113-6167-4F3D-AAFC-444EFA71971B}" type="presOf" srcId="{9B88A1C0-A02C-40C9-BE5B-815AC21482DF}" destId="{84AFC70D-12A6-416F-9661-982B75690393}" srcOrd="1" destOrd="0" presId="urn:microsoft.com/office/officeart/2005/8/layout/gear1"/>
    <dgm:cxn modelId="{A75FE866-0F27-42B2-8E42-735569F7CDC9}" type="presOf" srcId="{6385CD6D-8371-47CF-A2DA-8BAC5DF81557}" destId="{943347DA-2873-4BD5-B016-80BE7F69979E}" srcOrd="1" destOrd="0" presId="urn:microsoft.com/office/officeart/2005/8/layout/gear1"/>
    <dgm:cxn modelId="{866FE318-AB94-4B87-A712-98A86D3F35E5}" type="presOf" srcId="{FD9AE649-B0FF-46B3-B9C1-2A8D689C80BC}" destId="{8D36A0C2-160A-49A4-AD44-FE70E80A7284}" srcOrd="0" destOrd="0" presId="urn:microsoft.com/office/officeart/2005/8/layout/gear1"/>
    <dgm:cxn modelId="{F507CF5B-6678-4C71-8760-7B439BFE2937}" srcId="{9843EE2C-2F88-4A26-9ED2-E8391D0AC71A}" destId="{6385CD6D-8371-47CF-A2DA-8BAC5DF81557}" srcOrd="1" destOrd="0" parTransId="{884C7838-82E3-4170-9197-44DDCB47F4CD}" sibTransId="{E1292321-6253-4A76-BB33-4A6EBD5A70AC}"/>
    <dgm:cxn modelId="{F648CCB2-011F-47D2-A3D1-AAFE57BCB825}" type="presOf" srcId="{E1292321-6253-4A76-BB33-4A6EBD5A70AC}" destId="{7A3EF8F9-2724-43FD-B073-562C8D90E451}" srcOrd="0" destOrd="0" presId="urn:microsoft.com/office/officeart/2005/8/layout/gear1"/>
    <dgm:cxn modelId="{E8597F91-5FB5-42D6-930E-E9CB194E363D}" type="presOf" srcId="{2C628341-63FA-4C66-82C7-A0D6BA9CD1B7}" destId="{81140446-672D-46CE-B0E4-3ABA4DE21C6D}" srcOrd="2" destOrd="0" presId="urn:microsoft.com/office/officeart/2005/8/layout/gear1"/>
    <dgm:cxn modelId="{00F8A1E0-F1AB-4C3D-989C-BD4A265B1852}" type="presOf" srcId="{2DCA5FFB-9321-4748-BCDE-98F91B52AE1E}" destId="{896A460B-4308-4FFD-80C4-926AD15FE818}" srcOrd="0" destOrd="0" presId="urn:microsoft.com/office/officeart/2005/8/layout/gear1"/>
    <dgm:cxn modelId="{5BD9477B-BB78-44BC-9566-F43A81AF74FD}" srcId="{9843EE2C-2F88-4A26-9ED2-E8391D0AC71A}" destId="{2C628341-63FA-4C66-82C7-A0D6BA9CD1B7}" srcOrd="0" destOrd="0" parTransId="{F85CC4E8-C245-45A3-8935-CE0323026221}" sibTransId="{2DCA5FFB-9321-4748-BCDE-98F91B52AE1E}"/>
    <dgm:cxn modelId="{14178112-C304-44EC-91DF-AFC8922D2D3F}" type="presOf" srcId="{6385CD6D-8371-47CF-A2DA-8BAC5DF81557}" destId="{32C650D6-78F3-4799-B76F-7325D25183BF}" srcOrd="2" destOrd="0" presId="urn:microsoft.com/office/officeart/2005/8/layout/gear1"/>
    <dgm:cxn modelId="{AB00FDE9-EDBD-4289-9335-2EFFE3FAD74C}" type="presOf" srcId="{9843EE2C-2F88-4A26-9ED2-E8391D0AC71A}" destId="{13F6342B-7AB1-4071-B02C-090C94399670}" srcOrd="0" destOrd="0" presId="urn:microsoft.com/office/officeart/2005/8/layout/gear1"/>
    <dgm:cxn modelId="{8728A074-9252-4140-9A00-B78C83F2ED71}" type="presOf" srcId="{9B88A1C0-A02C-40C9-BE5B-815AC21482DF}" destId="{8760AB90-7EA7-400C-89E6-79CE05C6B61A}" srcOrd="0" destOrd="0" presId="urn:microsoft.com/office/officeart/2005/8/layout/gear1"/>
    <dgm:cxn modelId="{019ED484-7C5B-45A6-89B7-5F8EBBC60410}" type="presParOf" srcId="{13F6342B-7AB1-4071-B02C-090C94399670}" destId="{0EB08D41-F108-4CE6-881C-18B14394C0AB}" srcOrd="0" destOrd="0" presId="urn:microsoft.com/office/officeart/2005/8/layout/gear1"/>
    <dgm:cxn modelId="{F9EA43AF-F288-4EAB-AE91-CDF1885E7879}" type="presParOf" srcId="{13F6342B-7AB1-4071-B02C-090C94399670}" destId="{C9A4D516-AE28-497F-B27A-ECE2A5047BA5}" srcOrd="1" destOrd="0" presId="urn:microsoft.com/office/officeart/2005/8/layout/gear1"/>
    <dgm:cxn modelId="{B9343E50-153A-4A2F-B8CC-E84F6FE31BD2}" type="presParOf" srcId="{13F6342B-7AB1-4071-B02C-090C94399670}" destId="{81140446-672D-46CE-B0E4-3ABA4DE21C6D}" srcOrd="2" destOrd="0" presId="urn:microsoft.com/office/officeart/2005/8/layout/gear1"/>
    <dgm:cxn modelId="{B7C6DB8B-8EFB-4336-8249-F76DCB14D76F}" type="presParOf" srcId="{13F6342B-7AB1-4071-B02C-090C94399670}" destId="{D15B6F4C-9CDC-4B68-98A5-571821B0E58B}" srcOrd="3" destOrd="0" presId="urn:microsoft.com/office/officeart/2005/8/layout/gear1"/>
    <dgm:cxn modelId="{F3964B39-F762-4758-8C10-B7BDCDF13832}" type="presParOf" srcId="{13F6342B-7AB1-4071-B02C-090C94399670}" destId="{943347DA-2873-4BD5-B016-80BE7F69979E}" srcOrd="4" destOrd="0" presId="urn:microsoft.com/office/officeart/2005/8/layout/gear1"/>
    <dgm:cxn modelId="{1DE2B8CC-FC83-4644-8E1E-BBED20D3EF6C}" type="presParOf" srcId="{13F6342B-7AB1-4071-B02C-090C94399670}" destId="{32C650D6-78F3-4799-B76F-7325D25183BF}" srcOrd="5" destOrd="0" presId="urn:microsoft.com/office/officeart/2005/8/layout/gear1"/>
    <dgm:cxn modelId="{BA00FEE1-408E-46CF-98A9-5FAB3B9AD2B1}" type="presParOf" srcId="{13F6342B-7AB1-4071-B02C-090C94399670}" destId="{8760AB90-7EA7-400C-89E6-79CE05C6B61A}" srcOrd="6" destOrd="0" presId="urn:microsoft.com/office/officeart/2005/8/layout/gear1"/>
    <dgm:cxn modelId="{02BB6D7F-BB4B-44F6-A04A-5392969B741E}" type="presParOf" srcId="{13F6342B-7AB1-4071-B02C-090C94399670}" destId="{84AFC70D-12A6-416F-9661-982B75690393}" srcOrd="7" destOrd="0" presId="urn:microsoft.com/office/officeart/2005/8/layout/gear1"/>
    <dgm:cxn modelId="{CFB7926D-D411-4277-8A14-071492719C2D}" type="presParOf" srcId="{13F6342B-7AB1-4071-B02C-090C94399670}" destId="{C62374AE-6731-460D-A59E-EA953AEF8BA1}" srcOrd="8" destOrd="0" presId="urn:microsoft.com/office/officeart/2005/8/layout/gear1"/>
    <dgm:cxn modelId="{F6D825C9-5AF6-45AA-BFBA-4C8F983F75B5}" type="presParOf" srcId="{13F6342B-7AB1-4071-B02C-090C94399670}" destId="{DC3EE854-6479-4DE9-821C-848F99FAC90D}" srcOrd="9" destOrd="0" presId="urn:microsoft.com/office/officeart/2005/8/layout/gear1"/>
    <dgm:cxn modelId="{E5DE4833-C7B8-4B3A-A84F-CBBDF28773FD}" type="presParOf" srcId="{13F6342B-7AB1-4071-B02C-090C94399670}" destId="{896A460B-4308-4FFD-80C4-926AD15FE818}" srcOrd="10" destOrd="0" presId="urn:microsoft.com/office/officeart/2005/8/layout/gear1"/>
    <dgm:cxn modelId="{97A42785-7F42-419C-938D-A0CF1390260F}" type="presParOf" srcId="{13F6342B-7AB1-4071-B02C-090C94399670}" destId="{7A3EF8F9-2724-43FD-B073-562C8D90E451}" srcOrd="11" destOrd="0" presId="urn:microsoft.com/office/officeart/2005/8/layout/gear1"/>
    <dgm:cxn modelId="{451CFB26-970F-4B67-9459-34840142C9EE}" type="presParOf" srcId="{13F6342B-7AB1-4071-B02C-090C94399670}" destId="{8D36A0C2-160A-49A4-AD44-FE70E80A728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E2B1C-A623-4AEB-AB40-1461B60EF5FE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EDA262-701A-49E9-843E-2F91CBD96B18}">
      <dgm:prSet phldrT="[Text]" custT="1"/>
      <dgm:spPr/>
      <dgm:t>
        <a:bodyPr/>
        <a:lstStyle/>
        <a:p>
          <a:r>
            <a:rPr lang="en-US" sz="1400" b="1" dirty="0" smtClean="0"/>
            <a:t>Module 2</a:t>
          </a:r>
          <a:endParaRPr lang="en-US" sz="1400" b="1" dirty="0"/>
        </a:p>
      </dgm:t>
    </dgm:pt>
    <dgm:pt modelId="{71E3A2B6-7BDF-4EC7-AD4D-288A37CA3C0C}" type="parTrans" cxnId="{F9B10E40-DE1F-49EB-858B-B893AC1A54AA}">
      <dgm:prSet/>
      <dgm:spPr/>
      <dgm:t>
        <a:bodyPr/>
        <a:lstStyle/>
        <a:p>
          <a:endParaRPr lang="en-US" sz="2000"/>
        </a:p>
      </dgm:t>
    </dgm:pt>
    <dgm:pt modelId="{5869FB42-CF2E-4381-B66A-8FCF3C7F0EC6}" type="sibTrans" cxnId="{F9B10E40-DE1F-49EB-858B-B893AC1A54AA}">
      <dgm:prSet custT="1"/>
      <dgm:spPr/>
      <dgm:t>
        <a:bodyPr/>
        <a:lstStyle/>
        <a:p>
          <a:endParaRPr lang="en-US" sz="1000"/>
        </a:p>
      </dgm:t>
    </dgm:pt>
    <dgm:pt modelId="{C0587642-EC76-4387-814D-5CF4A0FCF2C3}">
      <dgm:prSet phldrT="[Text]" custT="1"/>
      <dgm:spPr/>
      <dgm:t>
        <a:bodyPr/>
        <a:lstStyle/>
        <a:p>
          <a:r>
            <a:rPr lang="en-US" sz="1400" b="1" dirty="0" smtClean="0"/>
            <a:t>Module 3</a:t>
          </a:r>
          <a:endParaRPr lang="en-US" sz="1400" b="1" dirty="0"/>
        </a:p>
      </dgm:t>
    </dgm:pt>
    <dgm:pt modelId="{77B643AB-9341-4B85-846E-8A45597C228C}" type="parTrans" cxnId="{6E18CDAF-1E32-49EC-B5C1-2AD03746DC8C}">
      <dgm:prSet/>
      <dgm:spPr/>
      <dgm:t>
        <a:bodyPr/>
        <a:lstStyle/>
        <a:p>
          <a:endParaRPr lang="en-US" sz="2000"/>
        </a:p>
      </dgm:t>
    </dgm:pt>
    <dgm:pt modelId="{6209CFFB-6744-479C-A39C-27B649862792}" type="sibTrans" cxnId="{6E18CDAF-1E32-49EC-B5C1-2AD03746DC8C}">
      <dgm:prSet custT="1"/>
      <dgm:spPr/>
      <dgm:t>
        <a:bodyPr/>
        <a:lstStyle/>
        <a:p>
          <a:endParaRPr lang="en-US" sz="1000"/>
        </a:p>
      </dgm:t>
    </dgm:pt>
    <dgm:pt modelId="{B8CB2785-E6AF-4C12-A276-1D491E982B86}">
      <dgm:prSet phldrT="[Text]" custT="1"/>
      <dgm:spPr/>
      <dgm:t>
        <a:bodyPr/>
        <a:lstStyle/>
        <a:p>
          <a:r>
            <a:rPr lang="en-US" sz="1300" dirty="0" smtClean="0"/>
            <a:t>Business situation for data integration</a:t>
          </a:r>
          <a:endParaRPr lang="en-US" sz="1300" dirty="0"/>
        </a:p>
      </dgm:t>
    </dgm:pt>
    <dgm:pt modelId="{99CCF010-83B8-4406-A8AB-6233A2F23FCD}" type="parTrans" cxnId="{0305A1F6-5A05-4A0B-A3E5-96E80F0AEB71}">
      <dgm:prSet/>
      <dgm:spPr/>
      <dgm:t>
        <a:bodyPr/>
        <a:lstStyle/>
        <a:p>
          <a:endParaRPr lang="en-US" sz="2000"/>
        </a:p>
      </dgm:t>
    </dgm:pt>
    <dgm:pt modelId="{68963141-F13B-4FA9-8C63-61FDB008CD0A}" type="sibTrans" cxnId="{0305A1F6-5A05-4A0B-A3E5-96E80F0AEB71}">
      <dgm:prSet/>
      <dgm:spPr/>
      <dgm:t>
        <a:bodyPr/>
        <a:lstStyle/>
        <a:p>
          <a:endParaRPr lang="en-US" sz="2000"/>
        </a:p>
      </dgm:t>
    </dgm:pt>
    <dgm:pt modelId="{5ABAB481-377F-4BEB-BF35-249B478B8362}">
      <dgm:prSet phldrT="[Text]" custT="1"/>
      <dgm:spPr/>
      <dgm:t>
        <a:bodyPr/>
        <a:lstStyle/>
        <a:p>
          <a:r>
            <a:rPr lang="en-US" sz="1400" b="1" dirty="0" smtClean="0"/>
            <a:t>Module 4</a:t>
          </a:r>
        </a:p>
      </dgm:t>
    </dgm:pt>
    <dgm:pt modelId="{81B8BA37-5967-4195-947A-C32004A44B9C}" type="parTrans" cxnId="{8AD5C88D-0144-4F65-8EB1-753E860B0BAC}">
      <dgm:prSet/>
      <dgm:spPr/>
      <dgm:t>
        <a:bodyPr/>
        <a:lstStyle/>
        <a:p>
          <a:endParaRPr lang="en-US" sz="2000"/>
        </a:p>
      </dgm:t>
    </dgm:pt>
    <dgm:pt modelId="{35695666-55B5-4ECD-A186-DF940C396CD6}" type="sibTrans" cxnId="{8AD5C88D-0144-4F65-8EB1-753E860B0BAC}">
      <dgm:prSet custT="1"/>
      <dgm:spPr/>
      <dgm:t>
        <a:bodyPr/>
        <a:lstStyle/>
        <a:p>
          <a:endParaRPr lang="en-US" sz="1000"/>
        </a:p>
      </dgm:t>
    </dgm:pt>
    <dgm:pt modelId="{EB0D93B7-3A45-4675-A39F-D915B894FB26}">
      <dgm:prSet phldrT="[Text]" custT="1"/>
      <dgm:spPr/>
      <dgm:t>
        <a:bodyPr/>
        <a:lstStyle/>
        <a:p>
          <a:r>
            <a:rPr lang="en-US" sz="1300" dirty="0" smtClean="0"/>
            <a:t>Business situation for analytical queries and materialized views</a:t>
          </a:r>
          <a:endParaRPr lang="en-US" sz="1300" dirty="0"/>
        </a:p>
      </dgm:t>
    </dgm:pt>
    <dgm:pt modelId="{1099FEDC-42F6-44EE-9F67-FDAD4CA5F828}" type="parTrans" cxnId="{C0B12BBB-CFEB-4FA3-9B60-08865671647E}">
      <dgm:prSet/>
      <dgm:spPr/>
      <dgm:t>
        <a:bodyPr/>
        <a:lstStyle/>
        <a:p>
          <a:endParaRPr lang="en-US" sz="2000"/>
        </a:p>
      </dgm:t>
    </dgm:pt>
    <dgm:pt modelId="{E7E0B054-5E8E-45F1-8D14-B617A09F3700}" type="sibTrans" cxnId="{C0B12BBB-CFEB-4FA3-9B60-08865671647E}">
      <dgm:prSet/>
      <dgm:spPr/>
      <dgm:t>
        <a:bodyPr/>
        <a:lstStyle/>
        <a:p>
          <a:endParaRPr lang="en-US" sz="2000"/>
        </a:p>
      </dgm:t>
    </dgm:pt>
    <dgm:pt modelId="{A4B1A56F-8398-45EE-A322-DF3619A4E03D}">
      <dgm:prSet phldrT="[Text]" custT="1"/>
      <dgm:spPr/>
      <dgm:t>
        <a:bodyPr/>
        <a:lstStyle/>
        <a:p>
          <a:r>
            <a:rPr lang="en-US" sz="1400" dirty="0" smtClean="0"/>
            <a:t>Reporting needs</a:t>
          </a:r>
          <a:endParaRPr lang="en-US" sz="1400" dirty="0"/>
        </a:p>
      </dgm:t>
    </dgm:pt>
    <dgm:pt modelId="{415263C8-57DB-429B-BC63-20D10F1E3AA7}" type="parTrans" cxnId="{4D5AABA8-A334-482D-840D-7827D4A2CB22}">
      <dgm:prSet/>
      <dgm:spPr/>
      <dgm:t>
        <a:bodyPr/>
        <a:lstStyle/>
        <a:p>
          <a:endParaRPr lang="en-US" sz="2000"/>
        </a:p>
      </dgm:t>
    </dgm:pt>
    <dgm:pt modelId="{B3A8BA18-77E0-41F7-9F25-449A46FF1837}" type="sibTrans" cxnId="{4D5AABA8-A334-482D-840D-7827D4A2CB22}">
      <dgm:prSet/>
      <dgm:spPr/>
      <dgm:t>
        <a:bodyPr/>
        <a:lstStyle/>
        <a:p>
          <a:endParaRPr lang="en-US" sz="2000"/>
        </a:p>
      </dgm:t>
    </dgm:pt>
    <dgm:pt modelId="{8D9229D6-F8BE-433D-A9EC-20E24CB442C9}">
      <dgm:prSet phldrT="[Text]" custT="1"/>
      <dgm:spPr/>
      <dgm:t>
        <a:bodyPr/>
        <a:lstStyle/>
        <a:p>
          <a:r>
            <a:rPr lang="en-US" sz="1300" dirty="0" smtClean="0"/>
            <a:t>Workflow extensions</a:t>
          </a:r>
          <a:endParaRPr lang="en-US" sz="1300" dirty="0"/>
        </a:p>
      </dgm:t>
    </dgm:pt>
    <dgm:pt modelId="{37FAA03D-1250-487C-996E-17F3016C9E01}" type="parTrans" cxnId="{B51A49A0-0EBD-4135-8966-C582F6B3CECB}">
      <dgm:prSet/>
      <dgm:spPr/>
      <dgm:t>
        <a:bodyPr/>
        <a:lstStyle/>
        <a:p>
          <a:endParaRPr lang="en-US" sz="2000"/>
        </a:p>
      </dgm:t>
    </dgm:pt>
    <dgm:pt modelId="{F542DD85-6756-40CC-8771-34D0EDF5601A}" type="sibTrans" cxnId="{B51A49A0-0EBD-4135-8966-C582F6B3CECB}">
      <dgm:prSet/>
      <dgm:spPr/>
      <dgm:t>
        <a:bodyPr/>
        <a:lstStyle/>
        <a:p>
          <a:endParaRPr lang="en-US" sz="2000"/>
        </a:p>
      </dgm:t>
    </dgm:pt>
    <dgm:pt modelId="{240B6966-B6BB-498F-807D-341555E53B6E}">
      <dgm:prSet phldrT="[Text]" custT="1"/>
      <dgm:spPr/>
      <dgm:t>
        <a:bodyPr/>
        <a:lstStyle/>
        <a:p>
          <a:r>
            <a:rPr lang="en-US" sz="1300" dirty="0" smtClean="0"/>
            <a:t>Summary data requirements</a:t>
          </a:r>
          <a:endParaRPr lang="en-US" sz="1300" dirty="0"/>
        </a:p>
      </dgm:t>
    </dgm:pt>
    <dgm:pt modelId="{C85B9430-0B24-404B-BC46-562DEA0E2EED}" type="parTrans" cxnId="{36CBAE08-B56D-4BFF-B6DE-14FCED0CF01D}">
      <dgm:prSet/>
      <dgm:spPr/>
      <dgm:t>
        <a:bodyPr/>
        <a:lstStyle/>
        <a:p>
          <a:endParaRPr lang="en-US" sz="2000"/>
        </a:p>
      </dgm:t>
    </dgm:pt>
    <dgm:pt modelId="{056A1383-6C76-472D-9855-5C023D39C058}" type="sibTrans" cxnId="{36CBAE08-B56D-4BFF-B6DE-14FCED0CF01D}">
      <dgm:prSet/>
      <dgm:spPr/>
      <dgm:t>
        <a:bodyPr/>
        <a:lstStyle/>
        <a:p>
          <a:endParaRPr lang="en-US" sz="2000"/>
        </a:p>
      </dgm:t>
    </dgm:pt>
    <dgm:pt modelId="{A36D8211-DC2F-4E89-A5F0-F43318069ED7}">
      <dgm:prSet phldrT="[Text]" custT="1"/>
      <dgm:spPr/>
      <dgm:t>
        <a:bodyPr/>
        <a:lstStyle/>
        <a:p>
          <a:r>
            <a:rPr lang="en-US" sz="1400" b="1" dirty="0" smtClean="0"/>
            <a:t>Module 5</a:t>
          </a:r>
          <a:endParaRPr lang="en-US" sz="1400" b="1" dirty="0"/>
        </a:p>
      </dgm:t>
    </dgm:pt>
    <dgm:pt modelId="{4B09D614-B05B-4444-8B7C-6CCE82867193}" type="parTrans" cxnId="{8AC39223-A57F-4B51-AEF9-0763C025C0CC}">
      <dgm:prSet/>
      <dgm:spPr/>
      <dgm:t>
        <a:bodyPr/>
        <a:lstStyle/>
        <a:p>
          <a:endParaRPr lang="en-US" sz="2000"/>
        </a:p>
      </dgm:t>
    </dgm:pt>
    <dgm:pt modelId="{A147E930-B730-47B4-BEEC-9437EEFAFD05}" type="sibTrans" cxnId="{8AC39223-A57F-4B51-AEF9-0763C025C0CC}">
      <dgm:prSet/>
      <dgm:spPr/>
      <dgm:t>
        <a:bodyPr/>
        <a:lstStyle/>
        <a:p>
          <a:endParaRPr lang="en-US" sz="2000"/>
        </a:p>
      </dgm:t>
    </dgm:pt>
    <dgm:pt modelId="{F312CDB2-3EC8-48E3-903F-46CC577358D4}">
      <dgm:prSet phldrT="[Text]" custT="1"/>
      <dgm:spPr/>
      <dgm:t>
        <a:bodyPr/>
        <a:lstStyle/>
        <a:p>
          <a:r>
            <a:rPr lang="en-US" sz="1300" dirty="0" smtClean="0"/>
            <a:t>Visualization requirements</a:t>
          </a:r>
          <a:endParaRPr lang="en-US" sz="1300" dirty="0"/>
        </a:p>
      </dgm:t>
    </dgm:pt>
    <dgm:pt modelId="{01D5CDC5-B26F-457B-970E-7E890F404C12}" type="sibTrans" cxnId="{5AB45BC6-05D2-4613-8D21-4DA1F0CAFABC}">
      <dgm:prSet/>
      <dgm:spPr/>
      <dgm:t>
        <a:bodyPr/>
        <a:lstStyle/>
        <a:p>
          <a:endParaRPr lang="en-US" sz="2000"/>
        </a:p>
      </dgm:t>
    </dgm:pt>
    <dgm:pt modelId="{4989CA34-DD5A-46B8-8DB4-648F4A3E5B9E}" type="parTrans" cxnId="{5AB45BC6-05D2-4613-8D21-4DA1F0CAFABC}">
      <dgm:prSet/>
      <dgm:spPr/>
      <dgm:t>
        <a:bodyPr/>
        <a:lstStyle/>
        <a:p>
          <a:endParaRPr lang="en-US" sz="2000"/>
        </a:p>
      </dgm:t>
    </dgm:pt>
    <dgm:pt modelId="{0CB57088-5D77-4566-9282-644125453B6C}">
      <dgm:prSet phldrT="[Text]" custT="1"/>
      <dgm:spPr/>
      <dgm:t>
        <a:bodyPr/>
        <a:lstStyle/>
        <a:p>
          <a:r>
            <a:rPr lang="en-US" sz="1300" dirty="0" smtClean="0"/>
            <a:t>Analytical query requirements</a:t>
          </a:r>
          <a:endParaRPr lang="en-US" sz="1300" dirty="0"/>
        </a:p>
      </dgm:t>
    </dgm:pt>
    <dgm:pt modelId="{1D591105-AB2C-436D-A624-39A1AB8163E3}" type="parTrans" cxnId="{0DA961F0-7D1C-4687-8AD5-6403E3A1665F}">
      <dgm:prSet/>
      <dgm:spPr/>
      <dgm:t>
        <a:bodyPr/>
        <a:lstStyle/>
        <a:p>
          <a:endParaRPr lang="en-US"/>
        </a:p>
      </dgm:t>
    </dgm:pt>
    <dgm:pt modelId="{B48C7429-B3E2-4958-9C2B-DD824816914A}" type="sibTrans" cxnId="{0DA961F0-7D1C-4687-8AD5-6403E3A1665F}">
      <dgm:prSet/>
      <dgm:spPr/>
      <dgm:t>
        <a:bodyPr/>
        <a:lstStyle/>
        <a:p>
          <a:endParaRPr lang="en-US"/>
        </a:p>
      </dgm:t>
    </dgm:pt>
    <dgm:pt modelId="{485BAE40-7747-49D5-A638-A6C2D33E7389}">
      <dgm:prSet phldrT="[Text]" custT="1"/>
      <dgm:spPr/>
      <dgm:t>
        <a:bodyPr/>
        <a:lstStyle/>
        <a:p>
          <a:r>
            <a:rPr lang="en-US" sz="1300" dirty="0" smtClean="0"/>
            <a:t>Change data processing requirements</a:t>
          </a:r>
          <a:endParaRPr lang="en-US" sz="1300" dirty="0"/>
        </a:p>
      </dgm:t>
    </dgm:pt>
    <dgm:pt modelId="{F25C1FE4-C03D-4DB6-B76F-D69FDBD67BF5}" type="parTrans" cxnId="{900C140B-441F-4647-88B4-0E861785C092}">
      <dgm:prSet/>
      <dgm:spPr/>
      <dgm:t>
        <a:bodyPr/>
        <a:lstStyle/>
        <a:p>
          <a:endParaRPr lang="en-US"/>
        </a:p>
      </dgm:t>
    </dgm:pt>
    <dgm:pt modelId="{BB212B19-A6D9-4D7E-BC61-E23E0D20F4E4}" type="sibTrans" cxnId="{900C140B-441F-4647-88B4-0E861785C092}">
      <dgm:prSet/>
      <dgm:spPr/>
      <dgm:t>
        <a:bodyPr/>
        <a:lstStyle/>
        <a:p>
          <a:endParaRPr lang="en-US"/>
        </a:p>
      </dgm:t>
    </dgm:pt>
    <dgm:pt modelId="{B24D8B12-CC8D-42AD-B2E7-166263252BFB}">
      <dgm:prSet phldrT="[Text]" custT="1"/>
      <dgm:spPr/>
      <dgm:t>
        <a:bodyPr/>
        <a:lstStyle/>
        <a:p>
          <a:r>
            <a:rPr lang="en-US" sz="1300" dirty="0" smtClean="0"/>
            <a:t>Business situation for dashboard and reporting</a:t>
          </a:r>
          <a:endParaRPr lang="en-US" sz="1300" dirty="0"/>
        </a:p>
      </dgm:t>
    </dgm:pt>
    <dgm:pt modelId="{5CD4C075-9F6C-4372-8851-E74910B523D9}" type="parTrans" cxnId="{90240565-7DE7-4481-BAE1-B21265D48ABB}">
      <dgm:prSet/>
      <dgm:spPr/>
      <dgm:t>
        <a:bodyPr/>
        <a:lstStyle/>
        <a:p>
          <a:endParaRPr lang="en-US"/>
        </a:p>
      </dgm:t>
    </dgm:pt>
    <dgm:pt modelId="{CBDA2F6D-DFD6-43AB-81A7-F7A025CFC1A3}" type="sibTrans" cxnId="{90240565-7DE7-4481-BAE1-B21265D48ABB}">
      <dgm:prSet/>
      <dgm:spPr/>
      <dgm:t>
        <a:bodyPr/>
        <a:lstStyle/>
        <a:p>
          <a:endParaRPr lang="en-US"/>
        </a:p>
      </dgm:t>
    </dgm:pt>
    <dgm:pt modelId="{4DFF05D9-E2E3-4086-854B-C95B7044EDD0}">
      <dgm:prSet phldrT="[Text]" custT="1"/>
      <dgm:spPr/>
      <dgm:t>
        <a:bodyPr/>
        <a:lstStyle/>
        <a:p>
          <a:r>
            <a:rPr lang="en-US" sz="1300" dirty="0" smtClean="0"/>
            <a:t>Dashboard requirements</a:t>
          </a:r>
          <a:endParaRPr lang="en-US" sz="1300" dirty="0"/>
        </a:p>
      </dgm:t>
    </dgm:pt>
    <dgm:pt modelId="{2C923383-53B3-4935-87D9-AC92667C454F}" type="parTrans" cxnId="{59EAC758-113F-4DFF-A71F-31903CB7EAAD}">
      <dgm:prSet/>
      <dgm:spPr/>
      <dgm:t>
        <a:bodyPr/>
        <a:lstStyle/>
        <a:p>
          <a:endParaRPr lang="en-US"/>
        </a:p>
      </dgm:t>
    </dgm:pt>
    <dgm:pt modelId="{A9F728DA-C441-411D-BAF9-0807706D32B6}" type="sibTrans" cxnId="{59EAC758-113F-4DFF-A71F-31903CB7EAAD}">
      <dgm:prSet/>
      <dgm:spPr/>
      <dgm:t>
        <a:bodyPr/>
        <a:lstStyle/>
        <a:p>
          <a:endParaRPr lang="en-US"/>
        </a:p>
      </dgm:t>
    </dgm:pt>
    <dgm:pt modelId="{4532C24C-C402-4F1A-8EA5-5EC58CC6CF0A}">
      <dgm:prSet phldrT="[Text]" custT="1"/>
      <dgm:spPr/>
      <dgm:t>
        <a:bodyPr/>
        <a:lstStyle/>
        <a:p>
          <a:r>
            <a:rPr lang="en-US" sz="1400" b="1" dirty="0" smtClean="0"/>
            <a:t>Module 1</a:t>
          </a:r>
          <a:endParaRPr lang="en-US" sz="1400" b="1" dirty="0"/>
        </a:p>
      </dgm:t>
    </dgm:pt>
    <dgm:pt modelId="{D98D8989-095D-4FA5-86E7-144B2532055E}" type="parTrans" cxnId="{F96D67A4-9BA9-46A8-8FAB-B63620D954AC}">
      <dgm:prSet/>
      <dgm:spPr/>
      <dgm:t>
        <a:bodyPr/>
        <a:lstStyle/>
        <a:p>
          <a:endParaRPr lang="en-US"/>
        </a:p>
      </dgm:t>
    </dgm:pt>
    <dgm:pt modelId="{0DB023D8-9BDC-48A7-8EA1-8B6F581F6CBE}" type="sibTrans" cxnId="{F96D67A4-9BA9-46A8-8FAB-B63620D954AC}">
      <dgm:prSet/>
      <dgm:spPr/>
      <dgm:t>
        <a:bodyPr/>
        <a:lstStyle/>
        <a:p>
          <a:endParaRPr lang="en-US"/>
        </a:p>
      </dgm:t>
    </dgm:pt>
    <dgm:pt modelId="{AD957265-B6AD-41B8-A5A7-A280210ACCAC}">
      <dgm:prSet phldrT="[Text]" custT="1"/>
      <dgm:spPr/>
      <dgm:t>
        <a:bodyPr/>
        <a:lstStyle/>
        <a:p>
          <a:r>
            <a:rPr lang="en-US" sz="1400" b="0" dirty="0" smtClean="0"/>
            <a:t>Course background</a:t>
          </a:r>
          <a:endParaRPr lang="en-US" sz="1400" b="0" dirty="0"/>
        </a:p>
      </dgm:t>
    </dgm:pt>
    <dgm:pt modelId="{000A318A-CD2B-4B30-8059-4BE251681407}" type="parTrans" cxnId="{E7E94670-B3F2-4A3E-976C-6AA1A1F6A508}">
      <dgm:prSet/>
      <dgm:spPr/>
      <dgm:t>
        <a:bodyPr/>
        <a:lstStyle/>
        <a:p>
          <a:endParaRPr lang="en-US"/>
        </a:p>
      </dgm:t>
    </dgm:pt>
    <dgm:pt modelId="{06110175-6D0D-4E97-B509-85DD0DBA9E00}" type="sibTrans" cxnId="{E7E94670-B3F2-4A3E-976C-6AA1A1F6A508}">
      <dgm:prSet/>
      <dgm:spPr/>
      <dgm:t>
        <a:bodyPr/>
        <a:lstStyle/>
        <a:p>
          <a:endParaRPr lang="en-US"/>
        </a:p>
      </dgm:t>
    </dgm:pt>
    <dgm:pt modelId="{3C2FAF9D-7C7A-4A64-AC60-D7F4F3CC6F47}">
      <dgm:prSet phldrT="[Text]" custT="1"/>
      <dgm:spPr/>
      <dgm:t>
        <a:bodyPr/>
        <a:lstStyle/>
        <a:p>
          <a:r>
            <a:rPr lang="en-US" sz="1400" b="0" dirty="0" smtClean="0"/>
            <a:t>Organization background</a:t>
          </a:r>
          <a:endParaRPr lang="en-US" sz="1400" b="0" dirty="0"/>
        </a:p>
      </dgm:t>
    </dgm:pt>
    <dgm:pt modelId="{9DD1A68D-821B-49E3-B455-E72A99426F15}" type="parTrans" cxnId="{7080D1E9-32C3-4E5D-A8A7-6051021E53F2}">
      <dgm:prSet/>
      <dgm:spPr/>
      <dgm:t>
        <a:bodyPr/>
        <a:lstStyle/>
        <a:p>
          <a:endParaRPr lang="en-US"/>
        </a:p>
      </dgm:t>
    </dgm:pt>
    <dgm:pt modelId="{E396F814-0B10-49D2-A0B4-28BA99830162}" type="sibTrans" cxnId="{7080D1E9-32C3-4E5D-A8A7-6051021E53F2}">
      <dgm:prSet/>
      <dgm:spPr/>
      <dgm:t>
        <a:bodyPr/>
        <a:lstStyle/>
        <a:p>
          <a:endParaRPr lang="en-US"/>
        </a:p>
      </dgm:t>
    </dgm:pt>
    <dgm:pt modelId="{D26677E2-8402-4483-B19D-573D20B83957}">
      <dgm:prSet phldrT="[Text]" custT="1"/>
      <dgm:spPr/>
      <dgm:t>
        <a:bodyPr/>
        <a:lstStyle/>
        <a:p>
          <a:r>
            <a:rPr lang="en-US" sz="1400" b="0" dirty="0" smtClean="0"/>
            <a:t>Software requirements</a:t>
          </a:r>
          <a:endParaRPr lang="en-US" sz="1400" b="0" dirty="0"/>
        </a:p>
      </dgm:t>
    </dgm:pt>
    <dgm:pt modelId="{2A24F030-AA86-47E9-8F2A-DC2E2BEA79C1}" type="parTrans" cxnId="{59419DB5-A33A-45CE-8A6E-0709BD548AA9}">
      <dgm:prSet/>
      <dgm:spPr/>
      <dgm:t>
        <a:bodyPr/>
        <a:lstStyle/>
        <a:p>
          <a:endParaRPr lang="en-US"/>
        </a:p>
      </dgm:t>
    </dgm:pt>
    <dgm:pt modelId="{6762229E-C665-447D-995B-F5ACB2C1F2DB}" type="sibTrans" cxnId="{59419DB5-A33A-45CE-8A6E-0709BD548AA9}">
      <dgm:prSet/>
      <dgm:spPr/>
      <dgm:t>
        <a:bodyPr/>
        <a:lstStyle/>
        <a:p>
          <a:endParaRPr lang="en-US"/>
        </a:p>
      </dgm:t>
    </dgm:pt>
    <dgm:pt modelId="{41DB7D03-CA22-4E86-8E50-C85D3AB3BF0F}">
      <dgm:prSet phldrT="[Text]" custT="1"/>
      <dgm:spPr/>
      <dgm:t>
        <a:bodyPr/>
        <a:lstStyle/>
        <a:p>
          <a:r>
            <a:rPr lang="en-US" sz="1400" dirty="0" smtClean="0"/>
            <a:t>Business situation for data warehouse design</a:t>
          </a:r>
          <a:endParaRPr lang="en-US" sz="1400" dirty="0"/>
        </a:p>
      </dgm:t>
    </dgm:pt>
    <dgm:pt modelId="{B028DBEC-0C42-4C9E-961A-CCC6E32B1B87}" type="parTrans" cxnId="{A44678F1-B4CA-4CB5-8CFC-2C59827A9D42}">
      <dgm:prSet/>
      <dgm:spPr/>
      <dgm:t>
        <a:bodyPr/>
        <a:lstStyle/>
        <a:p>
          <a:endParaRPr lang="en-US"/>
        </a:p>
      </dgm:t>
    </dgm:pt>
    <dgm:pt modelId="{4311592B-82E9-45CC-B957-B5D02AC7C002}" type="sibTrans" cxnId="{A44678F1-B4CA-4CB5-8CFC-2C59827A9D42}">
      <dgm:prSet/>
      <dgm:spPr/>
      <dgm:t>
        <a:bodyPr/>
        <a:lstStyle/>
        <a:p>
          <a:endParaRPr lang="en-US"/>
        </a:p>
      </dgm:t>
    </dgm:pt>
    <dgm:pt modelId="{45C94C1E-979E-47EB-BD52-489EFE2B515F}">
      <dgm:prSet phldrT="[Text]" custT="1"/>
      <dgm:spPr/>
      <dgm:t>
        <a:bodyPr/>
        <a:lstStyle/>
        <a:p>
          <a:r>
            <a:rPr lang="en-US" sz="1400" dirty="0" smtClean="0"/>
            <a:t>Data source requirements</a:t>
          </a:r>
          <a:endParaRPr lang="en-US" sz="1400" dirty="0"/>
        </a:p>
      </dgm:t>
    </dgm:pt>
    <dgm:pt modelId="{D156E1EA-F96E-4E29-AA2F-BB270A595F31}" type="parTrans" cxnId="{78546FF2-F890-494A-8D21-917060599BE0}">
      <dgm:prSet/>
      <dgm:spPr/>
      <dgm:t>
        <a:bodyPr/>
        <a:lstStyle/>
        <a:p>
          <a:endParaRPr lang="en-US"/>
        </a:p>
      </dgm:t>
    </dgm:pt>
    <dgm:pt modelId="{E530DBA2-E7ED-4403-BDF4-8F89770380F3}" type="sibTrans" cxnId="{78546FF2-F890-494A-8D21-917060599BE0}">
      <dgm:prSet/>
      <dgm:spPr/>
      <dgm:t>
        <a:bodyPr/>
        <a:lstStyle/>
        <a:p>
          <a:endParaRPr lang="en-US"/>
        </a:p>
      </dgm:t>
    </dgm:pt>
    <dgm:pt modelId="{93A5B16A-9F5B-40B8-A176-D77052F5D348}" type="pres">
      <dgm:prSet presAssocID="{B7EE2B1C-A623-4AEB-AB40-1461B60EF5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CF366-73AD-4F96-90AA-F67C9B54A76B}" type="pres">
      <dgm:prSet presAssocID="{4532C24C-C402-4F1A-8EA5-5EC58CC6CF0A}" presName="composite" presStyleCnt="0"/>
      <dgm:spPr/>
      <dgm:t>
        <a:bodyPr/>
        <a:lstStyle/>
        <a:p>
          <a:endParaRPr lang="en-US"/>
        </a:p>
      </dgm:t>
    </dgm:pt>
    <dgm:pt modelId="{9A8C30BC-74D7-448B-839C-CF123A3291D1}" type="pres">
      <dgm:prSet presAssocID="{4532C24C-C402-4F1A-8EA5-5EC58CC6CF0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106D1-5188-467A-B243-A18890F41C58}" type="pres">
      <dgm:prSet presAssocID="{4532C24C-C402-4F1A-8EA5-5EC58CC6CF0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C3407-C463-4D33-9E09-7D3FEAF25DC5}" type="pres">
      <dgm:prSet presAssocID="{0DB023D8-9BDC-48A7-8EA1-8B6F581F6CBE}" presName="sp" presStyleCnt="0"/>
      <dgm:spPr/>
      <dgm:t>
        <a:bodyPr/>
        <a:lstStyle/>
        <a:p>
          <a:endParaRPr lang="en-US"/>
        </a:p>
      </dgm:t>
    </dgm:pt>
    <dgm:pt modelId="{F59D4697-8244-46B4-9B55-333A135EB92B}" type="pres">
      <dgm:prSet presAssocID="{CCEDA262-701A-49E9-843E-2F91CBD96B18}" presName="composite" presStyleCnt="0"/>
      <dgm:spPr/>
      <dgm:t>
        <a:bodyPr/>
        <a:lstStyle/>
        <a:p>
          <a:endParaRPr lang="en-US"/>
        </a:p>
      </dgm:t>
    </dgm:pt>
    <dgm:pt modelId="{8E695158-925F-4100-A265-044852A9B78B}" type="pres">
      <dgm:prSet presAssocID="{CCEDA262-701A-49E9-843E-2F91CBD96B1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2602B-0EEA-47DD-B882-BBF3D4D151CA}" type="pres">
      <dgm:prSet presAssocID="{CCEDA262-701A-49E9-843E-2F91CBD96B1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6F74C-8C8A-4973-8A48-9C5130DE71EE}" type="pres">
      <dgm:prSet presAssocID="{5869FB42-CF2E-4381-B66A-8FCF3C7F0EC6}" presName="sp" presStyleCnt="0"/>
      <dgm:spPr/>
      <dgm:t>
        <a:bodyPr/>
        <a:lstStyle/>
        <a:p>
          <a:endParaRPr lang="en-US"/>
        </a:p>
      </dgm:t>
    </dgm:pt>
    <dgm:pt modelId="{11FC6BA7-192B-4F25-9546-55C812C7A4B0}" type="pres">
      <dgm:prSet presAssocID="{C0587642-EC76-4387-814D-5CF4A0FCF2C3}" presName="composite" presStyleCnt="0"/>
      <dgm:spPr/>
      <dgm:t>
        <a:bodyPr/>
        <a:lstStyle/>
        <a:p>
          <a:endParaRPr lang="en-US"/>
        </a:p>
      </dgm:t>
    </dgm:pt>
    <dgm:pt modelId="{732D4F04-44D3-4FB2-9B8E-72DAFA7D21C2}" type="pres">
      <dgm:prSet presAssocID="{C0587642-EC76-4387-814D-5CF4A0FCF2C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04CD-4F1B-40E6-82F7-398FCB6AF22D}" type="pres">
      <dgm:prSet presAssocID="{C0587642-EC76-4387-814D-5CF4A0FCF2C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E2419-3756-4546-93ED-01B782C2347C}" type="pres">
      <dgm:prSet presAssocID="{6209CFFB-6744-479C-A39C-27B649862792}" presName="sp" presStyleCnt="0"/>
      <dgm:spPr/>
      <dgm:t>
        <a:bodyPr/>
        <a:lstStyle/>
        <a:p>
          <a:endParaRPr lang="en-US"/>
        </a:p>
      </dgm:t>
    </dgm:pt>
    <dgm:pt modelId="{5152A415-BCE2-43BC-A8CB-871633E42EAB}" type="pres">
      <dgm:prSet presAssocID="{5ABAB481-377F-4BEB-BF35-249B478B8362}" presName="composite" presStyleCnt="0"/>
      <dgm:spPr/>
      <dgm:t>
        <a:bodyPr/>
        <a:lstStyle/>
        <a:p>
          <a:endParaRPr lang="en-US"/>
        </a:p>
      </dgm:t>
    </dgm:pt>
    <dgm:pt modelId="{F6E330A7-8B6E-46AD-AB5B-7C692DCC62F6}" type="pres">
      <dgm:prSet presAssocID="{5ABAB481-377F-4BEB-BF35-249B478B836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15983-0420-462B-84B1-57AE5B0D393B}" type="pres">
      <dgm:prSet presAssocID="{5ABAB481-377F-4BEB-BF35-249B478B8362}" presName="descendantText" presStyleLbl="alignAcc1" presStyleIdx="3" presStyleCnt="5" custScaleY="134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26D11-30FD-458D-8561-0EE028656F92}" type="pres">
      <dgm:prSet presAssocID="{35695666-55B5-4ECD-A186-DF940C396CD6}" presName="sp" presStyleCnt="0"/>
      <dgm:spPr/>
      <dgm:t>
        <a:bodyPr/>
        <a:lstStyle/>
        <a:p>
          <a:endParaRPr lang="en-US"/>
        </a:p>
      </dgm:t>
    </dgm:pt>
    <dgm:pt modelId="{3D0158E1-E70D-43B2-B0E2-C064B5CFA039}" type="pres">
      <dgm:prSet presAssocID="{A36D8211-DC2F-4E89-A5F0-F43318069ED7}" presName="composite" presStyleCnt="0"/>
      <dgm:spPr/>
      <dgm:t>
        <a:bodyPr/>
        <a:lstStyle/>
        <a:p>
          <a:endParaRPr lang="en-US"/>
        </a:p>
      </dgm:t>
    </dgm:pt>
    <dgm:pt modelId="{952DFBB5-8E3B-467F-B4D7-5BB14A7463E4}" type="pres">
      <dgm:prSet presAssocID="{A36D8211-DC2F-4E89-A5F0-F43318069ED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B9AF0-1D41-4965-BF1F-EF9BB2C167CC}" type="pres">
      <dgm:prSet presAssocID="{A36D8211-DC2F-4E89-A5F0-F43318069ED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4678F1-B4CA-4CB5-8CFC-2C59827A9D42}" srcId="{CCEDA262-701A-49E9-843E-2F91CBD96B18}" destId="{41DB7D03-CA22-4E86-8E50-C85D3AB3BF0F}" srcOrd="0" destOrd="0" parTransId="{B028DBEC-0C42-4C9E-961A-CCC6E32B1B87}" sibTransId="{4311592B-82E9-45CC-B957-B5D02AC7C002}"/>
    <dgm:cxn modelId="{C0B12BBB-CFEB-4FA3-9B60-08865671647E}" srcId="{5ABAB481-377F-4BEB-BF35-249B478B8362}" destId="{EB0D93B7-3A45-4675-A39F-D915B894FB26}" srcOrd="0" destOrd="0" parTransId="{1099FEDC-42F6-44EE-9F67-FDAD4CA5F828}" sibTransId="{E7E0B054-5E8E-45F1-8D14-B617A09F3700}"/>
    <dgm:cxn modelId="{8DEE251A-6EC6-4292-86FD-640D6BC1D441}" type="presOf" srcId="{B8CB2785-E6AF-4C12-A276-1D491E982B86}" destId="{8D0404CD-4F1B-40E6-82F7-398FCB6AF22D}" srcOrd="0" destOrd="0" presId="urn:microsoft.com/office/officeart/2005/8/layout/chevron2"/>
    <dgm:cxn modelId="{5AB45BC6-05D2-4613-8D21-4DA1F0CAFABC}" srcId="{A36D8211-DC2F-4E89-A5F0-F43318069ED7}" destId="{F312CDB2-3EC8-48E3-903F-46CC577358D4}" srcOrd="2" destOrd="0" parTransId="{4989CA34-DD5A-46B8-8DB4-648F4A3E5B9E}" sibTransId="{01D5CDC5-B26F-457B-970E-7E890F404C12}"/>
    <dgm:cxn modelId="{EB9ED9D3-21BA-4382-9B8B-6E5F9361C33F}" type="presOf" srcId="{8D9229D6-F8BE-433D-A9EC-20E24CB442C9}" destId="{8D0404CD-4F1B-40E6-82F7-398FCB6AF22D}" srcOrd="0" destOrd="2" presId="urn:microsoft.com/office/officeart/2005/8/layout/chevron2"/>
    <dgm:cxn modelId="{FB0DEB98-8F5C-4A2B-9C68-5AEFDD4C6921}" type="presOf" srcId="{4532C24C-C402-4F1A-8EA5-5EC58CC6CF0A}" destId="{9A8C30BC-74D7-448B-839C-CF123A3291D1}" srcOrd="0" destOrd="0" presId="urn:microsoft.com/office/officeart/2005/8/layout/chevron2"/>
    <dgm:cxn modelId="{59419DB5-A33A-45CE-8A6E-0709BD548AA9}" srcId="{4532C24C-C402-4F1A-8EA5-5EC58CC6CF0A}" destId="{D26677E2-8402-4483-B19D-573D20B83957}" srcOrd="2" destOrd="0" parTransId="{2A24F030-AA86-47E9-8F2A-DC2E2BEA79C1}" sibTransId="{6762229E-C665-447D-995B-F5ACB2C1F2DB}"/>
    <dgm:cxn modelId="{5DA6EDB8-36F5-457A-9156-E452223D6244}" type="presOf" srcId="{485BAE40-7747-49D5-A638-A6C2D33E7389}" destId="{8D0404CD-4F1B-40E6-82F7-398FCB6AF22D}" srcOrd="0" destOrd="1" presId="urn:microsoft.com/office/officeart/2005/8/layout/chevron2"/>
    <dgm:cxn modelId="{83BE0A49-87C6-4120-9101-3FFE8431246A}" type="presOf" srcId="{D26677E2-8402-4483-B19D-573D20B83957}" destId="{474106D1-5188-467A-B243-A18890F41C58}" srcOrd="0" destOrd="2" presId="urn:microsoft.com/office/officeart/2005/8/layout/chevron2"/>
    <dgm:cxn modelId="{B1E5128D-F05A-4B65-875E-51397681370D}" type="presOf" srcId="{41DB7D03-CA22-4E86-8E50-C85D3AB3BF0F}" destId="{1752602B-0EEA-47DD-B882-BBF3D4D151CA}" srcOrd="0" destOrd="0" presId="urn:microsoft.com/office/officeart/2005/8/layout/chevron2"/>
    <dgm:cxn modelId="{5CEDBD6D-B415-4C81-88A9-97BD246960A9}" type="presOf" srcId="{A36D8211-DC2F-4E89-A5F0-F43318069ED7}" destId="{952DFBB5-8E3B-467F-B4D7-5BB14A7463E4}" srcOrd="0" destOrd="0" presId="urn:microsoft.com/office/officeart/2005/8/layout/chevron2"/>
    <dgm:cxn modelId="{B2941961-D12E-45BD-B114-3ABD7CC81C9B}" type="presOf" srcId="{A4B1A56F-8398-45EE-A322-DF3619A4E03D}" destId="{1752602B-0EEA-47DD-B882-BBF3D4D151CA}" srcOrd="0" destOrd="2" presId="urn:microsoft.com/office/officeart/2005/8/layout/chevron2"/>
    <dgm:cxn modelId="{36CBAE08-B56D-4BFF-B6DE-14FCED0CF01D}" srcId="{5ABAB481-377F-4BEB-BF35-249B478B8362}" destId="{240B6966-B6BB-498F-807D-341555E53B6E}" srcOrd="2" destOrd="0" parTransId="{C85B9430-0B24-404B-BC46-562DEA0E2EED}" sibTransId="{056A1383-6C76-472D-9855-5C023D39C058}"/>
    <dgm:cxn modelId="{78546FF2-F890-494A-8D21-917060599BE0}" srcId="{CCEDA262-701A-49E9-843E-2F91CBD96B18}" destId="{45C94C1E-979E-47EB-BD52-489EFE2B515F}" srcOrd="1" destOrd="0" parTransId="{D156E1EA-F96E-4E29-AA2F-BB270A595F31}" sibTransId="{E530DBA2-E7ED-4403-BDF4-8F89770380F3}"/>
    <dgm:cxn modelId="{B781AA17-6D38-4942-8BC8-1D8D94488D7F}" type="presOf" srcId="{CCEDA262-701A-49E9-843E-2F91CBD96B18}" destId="{8E695158-925F-4100-A265-044852A9B78B}" srcOrd="0" destOrd="0" presId="urn:microsoft.com/office/officeart/2005/8/layout/chevron2"/>
    <dgm:cxn modelId="{F9B10E40-DE1F-49EB-858B-B893AC1A54AA}" srcId="{B7EE2B1C-A623-4AEB-AB40-1461B60EF5FE}" destId="{CCEDA262-701A-49E9-843E-2F91CBD96B18}" srcOrd="1" destOrd="0" parTransId="{71E3A2B6-7BDF-4EC7-AD4D-288A37CA3C0C}" sibTransId="{5869FB42-CF2E-4381-B66A-8FCF3C7F0EC6}"/>
    <dgm:cxn modelId="{59EAC758-113F-4DFF-A71F-31903CB7EAAD}" srcId="{A36D8211-DC2F-4E89-A5F0-F43318069ED7}" destId="{4DFF05D9-E2E3-4086-854B-C95B7044EDD0}" srcOrd="1" destOrd="0" parTransId="{2C923383-53B3-4935-87D9-AC92667C454F}" sibTransId="{A9F728DA-C441-411D-BAF9-0807706D32B6}"/>
    <dgm:cxn modelId="{D6225EE1-90D2-4451-A8C9-9F88B93EC477}" type="presOf" srcId="{240B6966-B6BB-498F-807D-341555E53B6E}" destId="{D7E15983-0420-462B-84B1-57AE5B0D393B}" srcOrd="0" destOrd="2" presId="urn:microsoft.com/office/officeart/2005/8/layout/chevron2"/>
    <dgm:cxn modelId="{900C140B-441F-4647-88B4-0E861785C092}" srcId="{C0587642-EC76-4387-814D-5CF4A0FCF2C3}" destId="{485BAE40-7747-49D5-A638-A6C2D33E7389}" srcOrd="1" destOrd="0" parTransId="{F25C1FE4-C03D-4DB6-B76F-D69FDBD67BF5}" sibTransId="{BB212B19-A6D9-4D7E-BC61-E23E0D20F4E4}"/>
    <dgm:cxn modelId="{B51A49A0-0EBD-4135-8966-C582F6B3CECB}" srcId="{C0587642-EC76-4387-814D-5CF4A0FCF2C3}" destId="{8D9229D6-F8BE-433D-A9EC-20E24CB442C9}" srcOrd="2" destOrd="0" parTransId="{37FAA03D-1250-487C-996E-17F3016C9E01}" sibTransId="{F542DD85-6756-40CC-8771-34D0EDF5601A}"/>
    <dgm:cxn modelId="{6E18CDAF-1E32-49EC-B5C1-2AD03746DC8C}" srcId="{B7EE2B1C-A623-4AEB-AB40-1461B60EF5FE}" destId="{C0587642-EC76-4387-814D-5CF4A0FCF2C3}" srcOrd="2" destOrd="0" parTransId="{77B643AB-9341-4B85-846E-8A45597C228C}" sibTransId="{6209CFFB-6744-479C-A39C-27B649862792}"/>
    <dgm:cxn modelId="{D7C7AB86-4EEB-49F8-9BF4-5119D9401245}" type="presOf" srcId="{0CB57088-5D77-4566-9282-644125453B6C}" destId="{D7E15983-0420-462B-84B1-57AE5B0D393B}" srcOrd="0" destOrd="1" presId="urn:microsoft.com/office/officeart/2005/8/layout/chevron2"/>
    <dgm:cxn modelId="{E7E94670-B3F2-4A3E-976C-6AA1A1F6A508}" srcId="{4532C24C-C402-4F1A-8EA5-5EC58CC6CF0A}" destId="{AD957265-B6AD-41B8-A5A7-A280210ACCAC}" srcOrd="0" destOrd="0" parTransId="{000A318A-CD2B-4B30-8059-4BE251681407}" sibTransId="{06110175-6D0D-4E97-B509-85DD0DBA9E00}"/>
    <dgm:cxn modelId="{2CB7CBD3-FF9E-433D-9FCB-B9C1D1104170}" type="presOf" srcId="{B7EE2B1C-A623-4AEB-AB40-1461B60EF5FE}" destId="{93A5B16A-9F5B-40B8-A176-D77052F5D348}" srcOrd="0" destOrd="0" presId="urn:microsoft.com/office/officeart/2005/8/layout/chevron2"/>
    <dgm:cxn modelId="{90240565-7DE7-4481-BAE1-B21265D48ABB}" srcId="{A36D8211-DC2F-4E89-A5F0-F43318069ED7}" destId="{B24D8B12-CC8D-42AD-B2E7-166263252BFB}" srcOrd="0" destOrd="0" parTransId="{5CD4C075-9F6C-4372-8851-E74910B523D9}" sibTransId="{CBDA2F6D-DFD6-43AB-81A7-F7A025CFC1A3}"/>
    <dgm:cxn modelId="{3ABB1E53-C9B9-449F-B4C5-6A750321246C}" type="presOf" srcId="{4DFF05D9-E2E3-4086-854B-C95B7044EDD0}" destId="{D25B9AF0-1D41-4965-BF1F-EF9BB2C167CC}" srcOrd="0" destOrd="1" presId="urn:microsoft.com/office/officeart/2005/8/layout/chevron2"/>
    <dgm:cxn modelId="{4D5AABA8-A334-482D-840D-7827D4A2CB22}" srcId="{CCEDA262-701A-49E9-843E-2F91CBD96B18}" destId="{A4B1A56F-8398-45EE-A322-DF3619A4E03D}" srcOrd="2" destOrd="0" parTransId="{415263C8-57DB-429B-BC63-20D10F1E3AA7}" sibTransId="{B3A8BA18-77E0-41F7-9F25-449A46FF1837}"/>
    <dgm:cxn modelId="{D560DE50-852F-4809-89F5-A97797FDD887}" type="presOf" srcId="{AD957265-B6AD-41B8-A5A7-A280210ACCAC}" destId="{474106D1-5188-467A-B243-A18890F41C58}" srcOrd="0" destOrd="0" presId="urn:microsoft.com/office/officeart/2005/8/layout/chevron2"/>
    <dgm:cxn modelId="{0305A1F6-5A05-4A0B-A3E5-96E80F0AEB71}" srcId="{C0587642-EC76-4387-814D-5CF4A0FCF2C3}" destId="{B8CB2785-E6AF-4C12-A276-1D491E982B86}" srcOrd="0" destOrd="0" parTransId="{99CCF010-83B8-4406-A8AB-6233A2F23FCD}" sibTransId="{68963141-F13B-4FA9-8C63-61FDB008CD0A}"/>
    <dgm:cxn modelId="{CF4207FB-6C8A-4180-AAAE-BEFA09A1501C}" type="presOf" srcId="{45C94C1E-979E-47EB-BD52-489EFE2B515F}" destId="{1752602B-0EEA-47DD-B882-BBF3D4D151CA}" srcOrd="0" destOrd="1" presId="urn:microsoft.com/office/officeart/2005/8/layout/chevron2"/>
    <dgm:cxn modelId="{F96D67A4-9BA9-46A8-8FAB-B63620D954AC}" srcId="{B7EE2B1C-A623-4AEB-AB40-1461B60EF5FE}" destId="{4532C24C-C402-4F1A-8EA5-5EC58CC6CF0A}" srcOrd="0" destOrd="0" parTransId="{D98D8989-095D-4FA5-86E7-144B2532055E}" sibTransId="{0DB023D8-9BDC-48A7-8EA1-8B6F581F6CBE}"/>
    <dgm:cxn modelId="{7080D1E9-32C3-4E5D-A8A7-6051021E53F2}" srcId="{4532C24C-C402-4F1A-8EA5-5EC58CC6CF0A}" destId="{3C2FAF9D-7C7A-4A64-AC60-D7F4F3CC6F47}" srcOrd="1" destOrd="0" parTransId="{9DD1A68D-821B-49E3-B455-E72A99426F15}" sibTransId="{E396F814-0B10-49D2-A0B4-28BA99830162}"/>
    <dgm:cxn modelId="{F0AAA6D7-0ACA-473D-A89E-5E62A99E5F75}" type="presOf" srcId="{5ABAB481-377F-4BEB-BF35-249B478B8362}" destId="{F6E330A7-8B6E-46AD-AB5B-7C692DCC62F6}" srcOrd="0" destOrd="0" presId="urn:microsoft.com/office/officeart/2005/8/layout/chevron2"/>
    <dgm:cxn modelId="{E3AC8452-F113-472E-87DF-1344BD073ACB}" type="presOf" srcId="{F312CDB2-3EC8-48E3-903F-46CC577358D4}" destId="{D25B9AF0-1D41-4965-BF1F-EF9BB2C167CC}" srcOrd="0" destOrd="2" presId="urn:microsoft.com/office/officeart/2005/8/layout/chevron2"/>
    <dgm:cxn modelId="{8AD5C88D-0144-4F65-8EB1-753E860B0BAC}" srcId="{B7EE2B1C-A623-4AEB-AB40-1461B60EF5FE}" destId="{5ABAB481-377F-4BEB-BF35-249B478B8362}" srcOrd="3" destOrd="0" parTransId="{81B8BA37-5967-4195-947A-C32004A44B9C}" sibTransId="{35695666-55B5-4ECD-A186-DF940C396CD6}"/>
    <dgm:cxn modelId="{0DA961F0-7D1C-4687-8AD5-6403E3A1665F}" srcId="{5ABAB481-377F-4BEB-BF35-249B478B8362}" destId="{0CB57088-5D77-4566-9282-644125453B6C}" srcOrd="1" destOrd="0" parTransId="{1D591105-AB2C-436D-A624-39A1AB8163E3}" sibTransId="{B48C7429-B3E2-4958-9C2B-DD824816914A}"/>
    <dgm:cxn modelId="{8AC39223-A57F-4B51-AEF9-0763C025C0CC}" srcId="{B7EE2B1C-A623-4AEB-AB40-1461B60EF5FE}" destId="{A36D8211-DC2F-4E89-A5F0-F43318069ED7}" srcOrd="4" destOrd="0" parTransId="{4B09D614-B05B-4444-8B7C-6CCE82867193}" sibTransId="{A147E930-B730-47B4-BEEC-9437EEFAFD05}"/>
    <dgm:cxn modelId="{D105E43D-0F63-44A8-839E-CAC31C6F3E54}" type="presOf" srcId="{B24D8B12-CC8D-42AD-B2E7-166263252BFB}" destId="{D25B9AF0-1D41-4965-BF1F-EF9BB2C167CC}" srcOrd="0" destOrd="0" presId="urn:microsoft.com/office/officeart/2005/8/layout/chevron2"/>
    <dgm:cxn modelId="{718873E4-6EBF-4593-AB2A-449DA1EFF4CB}" type="presOf" srcId="{3C2FAF9D-7C7A-4A64-AC60-D7F4F3CC6F47}" destId="{474106D1-5188-467A-B243-A18890F41C58}" srcOrd="0" destOrd="1" presId="urn:microsoft.com/office/officeart/2005/8/layout/chevron2"/>
    <dgm:cxn modelId="{7AC0A0E9-8C6B-451A-8868-AC2A6AADB165}" type="presOf" srcId="{C0587642-EC76-4387-814D-5CF4A0FCF2C3}" destId="{732D4F04-44D3-4FB2-9B8E-72DAFA7D21C2}" srcOrd="0" destOrd="0" presId="urn:microsoft.com/office/officeart/2005/8/layout/chevron2"/>
    <dgm:cxn modelId="{F6934C37-8E71-4A8F-BA76-63826C51941F}" type="presOf" srcId="{EB0D93B7-3A45-4675-A39F-D915B894FB26}" destId="{D7E15983-0420-462B-84B1-57AE5B0D393B}" srcOrd="0" destOrd="0" presId="urn:microsoft.com/office/officeart/2005/8/layout/chevron2"/>
    <dgm:cxn modelId="{F079BB8F-B53A-49EC-98B9-DF6C0D5E7B22}" type="presParOf" srcId="{93A5B16A-9F5B-40B8-A176-D77052F5D348}" destId="{865CF366-73AD-4F96-90AA-F67C9B54A76B}" srcOrd="0" destOrd="0" presId="urn:microsoft.com/office/officeart/2005/8/layout/chevron2"/>
    <dgm:cxn modelId="{2A712651-A7F3-47B5-BD10-915C2F97BC1A}" type="presParOf" srcId="{865CF366-73AD-4F96-90AA-F67C9B54A76B}" destId="{9A8C30BC-74D7-448B-839C-CF123A3291D1}" srcOrd="0" destOrd="0" presId="urn:microsoft.com/office/officeart/2005/8/layout/chevron2"/>
    <dgm:cxn modelId="{0C35F41F-B19B-4463-BF04-A3DDA8D81293}" type="presParOf" srcId="{865CF366-73AD-4F96-90AA-F67C9B54A76B}" destId="{474106D1-5188-467A-B243-A18890F41C58}" srcOrd="1" destOrd="0" presId="urn:microsoft.com/office/officeart/2005/8/layout/chevron2"/>
    <dgm:cxn modelId="{9BA491D5-540F-4EFD-AE1C-6246064C1E04}" type="presParOf" srcId="{93A5B16A-9F5B-40B8-A176-D77052F5D348}" destId="{8C2C3407-C463-4D33-9E09-7D3FEAF25DC5}" srcOrd="1" destOrd="0" presId="urn:microsoft.com/office/officeart/2005/8/layout/chevron2"/>
    <dgm:cxn modelId="{169C9AEB-254F-494D-9561-784007D7EE6A}" type="presParOf" srcId="{93A5B16A-9F5B-40B8-A176-D77052F5D348}" destId="{F59D4697-8244-46B4-9B55-333A135EB92B}" srcOrd="2" destOrd="0" presId="urn:microsoft.com/office/officeart/2005/8/layout/chevron2"/>
    <dgm:cxn modelId="{D4A9A771-603A-47F1-BE39-8E8A07E28F14}" type="presParOf" srcId="{F59D4697-8244-46B4-9B55-333A135EB92B}" destId="{8E695158-925F-4100-A265-044852A9B78B}" srcOrd="0" destOrd="0" presId="urn:microsoft.com/office/officeart/2005/8/layout/chevron2"/>
    <dgm:cxn modelId="{4077F64D-9518-4D14-91E5-3B2A7170E2D3}" type="presParOf" srcId="{F59D4697-8244-46B4-9B55-333A135EB92B}" destId="{1752602B-0EEA-47DD-B882-BBF3D4D151CA}" srcOrd="1" destOrd="0" presId="urn:microsoft.com/office/officeart/2005/8/layout/chevron2"/>
    <dgm:cxn modelId="{2113CC11-6BE7-4705-B4B2-42655C21D159}" type="presParOf" srcId="{93A5B16A-9F5B-40B8-A176-D77052F5D348}" destId="{0366F74C-8C8A-4973-8A48-9C5130DE71EE}" srcOrd="3" destOrd="0" presId="urn:microsoft.com/office/officeart/2005/8/layout/chevron2"/>
    <dgm:cxn modelId="{E68F07CD-4E45-4A59-9E2D-3564A7ED7949}" type="presParOf" srcId="{93A5B16A-9F5B-40B8-A176-D77052F5D348}" destId="{11FC6BA7-192B-4F25-9546-55C812C7A4B0}" srcOrd="4" destOrd="0" presId="urn:microsoft.com/office/officeart/2005/8/layout/chevron2"/>
    <dgm:cxn modelId="{9B6CFA4B-CD23-4477-A4D0-EB304ADFBBFE}" type="presParOf" srcId="{11FC6BA7-192B-4F25-9546-55C812C7A4B0}" destId="{732D4F04-44D3-4FB2-9B8E-72DAFA7D21C2}" srcOrd="0" destOrd="0" presId="urn:microsoft.com/office/officeart/2005/8/layout/chevron2"/>
    <dgm:cxn modelId="{A6B593D8-D499-460A-B00C-F29C4907D092}" type="presParOf" srcId="{11FC6BA7-192B-4F25-9546-55C812C7A4B0}" destId="{8D0404CD-4F1B-40E6-82F7-398FCB6AF22D}" srcOrd="1" destOrd="0" presId="urn:microsoft.com/office/officeart/2005/8/layout/chevron2"/>
    <dgm:cxn modelId="{64AA2DA6-6A73-4ECA-9BD9-11D6B9447666}" type="presParOf" srcId="{93A5B16A-9F5B-40B8-A176-D77052F5D348}" destId="{982E2419-3756-4546-93ED-01B782C2347C}" srcOrd="5" destOrd="0" presId="urn:microsoft.com/office/officeart/2005/8/layout/chevron2"/>
    <dgm:cxn modelId="{603F8755-4840-4EEC-B2DD-134F787D85C4}" type="presParOf" srcId="{93A5B16A-9F5B-40B8-A176-D77052F5D348}" destId="{5152A415-BCE2-43BC-A8CB-871633E42EAB}" srcOrd="6" destOrd="0" presId="urn:microsoft.com/office/officeart/2005/8/layout/chevron2"/>
    <dgm:cxn modelId="{CC938139-DB69-4414-AA5C-52BBC580D3F1}" type="presParOf" srcId="{5152A415-BCE2-43BC-A8CB-871633E42EAB}" destId="{F6E330A7-8B6E-46AD-AB5B-7C692DCC62F6}" srcOrd="0" destOrd="0" presId="urn:microsoft.com/office/officeart/2005/8/layout/chevron2"/>
    <dgm:cxn modelId="{E3346010-1EB2-4760-9440-8CD5673CBB65}" type="presParOf" srcId="{5152A415-BCE2-43BC-A8CB-871633E42EAB}" destId="{D7E15983-0420-462B-84B1-57AE5B0D393B}" srcOrd="1" destOrd="0" presId="urn:microsoft.com/office/officeart/2005/8/layout/chevron2"/>
    <dgm:cxn modelId="{648EE160-7D1B-4E68-84C4-970D4E3E798E}" type="presParOf" srcId="{93A5B16A-9F5B-40B8-A176-D77052F5D348}" destId="{44126D11-30FD-458D-8561-0EE028656F92}" srcOrd="7" destOrd="0" presId="urn:microsoft.com/office/officeart/2005/8/layout/chevron2"/>
    <dgm:cxn modelId="{1A49A9F6-83BC-4C36-84E0-42C9F7ED3D4F}" type="presParOf" srcId="{93A5B16A-9F5B-40B8-A176-D77052F5D348}" destId="{3D0158E1-E70D-43B2-B0E2-C064B5CFA039}" srcOrd="8" destOrd="0" presId="urn:microsoft.com/office/officeart/2005/8/layout/chevron2"/>
    <dgm:cxn modelId="{EAD62C69-AF10-42A2-8365-2EE7FEBB5FD8}" type="presParOf" srcId="{3D0158E1-E70D-43B2-B0E2-C064B5CFA039}" destId="{952DFBB5-8E3B-467F-B4D7-5BB14A7463E4}" srcOrd="0" destOrd="0" presId="urn:microsoft.com/office/officeart/2005/8/layout/chevron2"/>
    <dgm:cxn modelId="{5B391563-17FF-4C23-AD6F-390E8B236F38}" type="presParOf" srcId="{3D0158E1-E70D-43B2-B0E2-C064B5CFA039}" destId="{D25B9AF0-1D41-4965-BF1F-EF9BB2C167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68F577-0934-429C-8A77-A9C95A90EB7E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105B1-8822-4916-BC5F-53384E690CB2}">
      <dgm:prSet phldrT="[Text]"/>
      <dgm:spPr/>
      <dgm:t>
        <a:bodyPr/>
        <a:lstStyle/>
        <a:p>
          <a:r>
            <a:rPr lang="en-US" dirty="0" smtClean="0"/>
            <a:t>Context for each module</a:t>
          </a:r>
          <a:endParaRPr lang="en-US" dirty="0"/>
        </a:p>
      </dgm:t>
    </dgm:pt>
    <dgm:pt modelId="{4770BB19-6CF4-4190-ABD4-91957A72A049}" type="parTrans" cxnId="{722A6998-E683-4574-990F-88653545D075}">
      <dgm:prSet/>
      <dgm:spPr/>
      <dgm:t>
        <a:bodyPr/>
        <a:lstStyle/>
        <a:p>
          <a:endParaRPr lang="en-US"/>
        </a:p>
      </dgm:t>
    </dgm:pt>
    <dgm:pt modelId="{72AF53E0-E688-479A-9D9D-C5D153D1409D}" type="sibTrans" cxnId="{722A6998-E683-4574-990F-88653545D075}">
      <dgm:prSet/>
      <dgm:spPr/>
      <dgm:t>
        <a:bodyPr/>
        <a:lstStyle/>
        <a:p>
          <a:endParaRPr lang="en-US"/>
        </a:p>
      </dgm:t>
    </dgm:pt>
    <dgm:pt modelId="{59A5E209-B355-4529-B098-9347380F3FD3}">
      <dgm:prSet phldrT="[Text]"/>
      <dgm:spPr/>
      <dgm:t>
        <a:bodyPr/>
        <a:lstStyle/>
        <a:p>
          <a:r>
            <a:rPr lang="en-US" dirty="0" smtClean="0"/>
            <a:t>Executive interviews</a:t>
          </a:r>
          <a:endParaRPr lang="en-US" dirty="0"/>
        </a:p>
      </dgm:t>
    </dgm:pt>
    <dgm:pt modelId="{A870D116-F434-4A05-8354-FFBB5213ECA7}" type="parTrans" cxnId="{B556647F-1BFD-4910-AEED-8AE2D77E03E6}">
      <dgm:prSet/>
      <dgm:spPr/>
      <dgm:t>
        <a:bodyPr/>
        <a:lstStyle/>
        <a:p>
          <a:endParaRPr lang="en-US"/>
        </a:p>
      </dgm:t>
    </dgm:pt>
    <dgm:pt modelId="{8DD0A716-79ED-4011-B491-3D3B816E6FD6}" type="sibTrans" cxnId="{B556647F-1BFD-4910-AEED-8AE2D77E03E6}">
      <dgm:prSet/>
      <dgm:spPr/>
      <dgm:t>
        <a:bodyPr/>
        <a:lstStyle/>
        <a:p>
          <a:endParaRPr lang="en-US"/>
        </a:p>
      </dgm:t>
    </dgm:pt>
    <dgm:pt modelId="{ACD5C7C0-1E29-4BFE-BC49-B3E2E3F63D34}">
      <dgm:prSet phldrT="[Text]"/>
      <dgm:spPr/>
      <dgm:t>
        <a:bodyPr/>
        <a:lstStyle/>
        <a:p>
          <a:r>
            <a:rPr lang="en-US" dirty="0" smtClean="0"/>
            <a:t>Case background</a:t>
          </a:r>
          <a:endParaRPr lang="en-US" dirty="0"/>
        </a:p>
      </dgm:t>
    </dgm:pt>
    <dgm:pt modelId="{271C60AF-640B-4C5A-BB8E-B63DD42597EB}" type="parTrans" cxnId="{9384B1CC-F55A-425F-98FC-8CAE94B405D1}">
      <dgm:prSet/>
      <dgm:spPr/>
      <dgm:t>
        <a:bodyPr/>
        <a:lstStyle/>
        <a:p>
          <a:endParaRPr lang="en-US"/>
        </a:p>
      </dgm:t>
    </dgm:pt>
    <dgm:pt modelId="{0F2C1B48-2726-4084-AB53-18C319F2EB4A}" type="sibTrans" cxnId="{9384B1CC-F55A-425F-98FC-8CAE94B405D1}">
      <dgm:prSet/>
      <dgm:spPr/>
      <dgm:t>
        <a:bodyPr/>
        <a:lstStyle/>
        <a:p>
          <a:endParaRPr lang="en-US"/>
        </a:p>
      </dgm:t>
    </dgm:pt>
    <dgm:pt modelId="{5DC87C19-8AC1-4072-B3B8-695C54085F33}">
      <dgm:prSet phldrT="[Text]"/>
      <dgm:spPr/>
      <dgm:t>
        <a:bodyPr/>
        <a:lstStyle/>
        <a:p>
          <a:r>
            <a:rPr lang="en-US" dirty="0" smtClean="0"/>
            <a:t>Perspectives from external organizations</a:t>
          </a:r>
          <a:endParaRPr lang="en-US" dirty="0"/>
        </a:p>
      </dgm:t>
    </dgm:pt>
    <dgm:pt modelId="{5619D2EE-0A2B-48B8-8219-D19FA3FE57D0}" type="parTrans" cxnId="{DEBA8584-5900-4AC1-BADD-418D84CE1875}">
      <dgm:prSet/>
      <dgm:spPr/>
      <dgm:t>
        <a:bodyPr/>
        <a:lstStyle/>
        <a:p>
          <a:endParaRPr lang="en-US"/>
        </a:p>
      </dgm:t>
    </dgm:pt>
    <dgm:pt modelId="{CF347723-E361-4350-B91C-308832BBA86C}" type="sibTrans" cxnId="{DEBA8584-5900-4AC1-BADD-418D84CE1875}">
      <dgm:prSet/>
      <dgm:spPr/>
      <dgm:t>
        <a:bodyPr/>
        <a:lstStyle/>
        <a:p>
          <a:endParaRPr lang="en-US"/>
        </a:p>
      </dgm:t>
    </dgm:pt>
    <dgm:pt modelId="{40A333C2-5B93-44F7-B480-5A7110CECE34}" type="pres">
      <dgm:prSet presAssocID="{FA68F577-0934-429C-8A77-A9C95A90EB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9B9400-77DA-4101-8B53-E7232FE44839}" type="pres">
      <dgm:prSet presAssocID="{5B2105B1-8822-4916-BC5F-53384E690CB2}" presName="parentLin" presStyleCnt="0"/>
      <dgm:spPr/>
    </dgm:pt>
    <dgm:pt modelId="{9E872B4C-F853-45D9-AECF-E1196482DA14}" type="pres">
      <dgm:prSet presAssocID="{5B2105B1-8822-4916-BC5F-53384E690CB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FB632EB-742F-4B4D-82D5-11D51C36557F}" type="pres">
      <dgm:prSet presAssocID="{5B2105B1-8822-4916-BC5F-53384E690CB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0AE2E-2188-4681-8180-10DEA2FDA342}" type="pres">
      <dgm:prSet presAssocID="{5B2105B1-8822-4916-BC5F-53384E690CB2}" presName="negativeSpace" presStyleCnt="0"/>
      <dgm:spPr/>
    </dgm:pt>
    <dgm:pt modelId="{251E18DC-D8EB-4AE1-A0D5-5B84B2112D54}" type="pres">
      <dgm:prSet presAssocID="{5B2105B1-8822-4916-BC5F-53384E690CB2}" presName="childText" presStyleLbl="conFgAcc1" presStyleIdx="0" presStyleCnt="4">
        <dgm:presLayoutVars>
          <dgm:bulletEnabled val="1"/>
        </dgm:presLayoutVars>
      </dgm:prSet>
      <dgm:spPr/>
    </dgm:pt>
    <dgm:pt modelId="{9397506D-C6FF-42BB-ABC0-BA28AF632743}" type="pres">
      <dgm:prSet presAssocID="{72AF53E0-E688-479A-9D9D-C5D153D1409D}" presName="spaceBetweenRectangles" presStyleCnt="0"/>
      <dgm:spPr/>
    </dgm:pt>
    <dgm:pt modelId="{B96F9F67-8C2B-41AC-BAD0-FC78F1902480}" type="pres">
      <dgm:prSet presAssocID="{59A5E209-B355-4529-B098-9347380F3FD3}" presName="parentLin" presStyleCnt="0"/>
      <dgm:spPr/>
    </dgm:pt>
    <dgm:pt modelId="{A8ECDD05-76EC-40FC-8B92-A785A438C376}" type="pres">
      <dgm:prSet presAssocID="{59A5E209-B355-4529-B098-9347380F3F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3B88F3A-71F1-4019-AA7A-C958A6220858}" type="pres">
      <dgm:prSet presAssocID="{59A5E209-B355-4529-B098-9347380F3F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50B0A-C557-4DD9-BC6B-F8106F473437}" type="pres">
      <dgm:prSet presAssocID="{59A5E209-B355-4529-B098-9347380F3FD3}" presName="negativeSpace" presStyleCnt="0"/>
      <dgm:spPr/>
    </dgm:pt>
    <dgm:pt modelId="{7682795B-27FA-4608-9CFC-7C63FBE64E26}" type="pres">
      <dgm:prSet presAssocID="{59A5E209-B355-4529-B098-9347380F3FD3}" presName="childText" presStyleLbl="conFgAcc1" presStyleIdx="1" presStyleCnt="4">
        <dgm:presLayoutVars>
          <dgm:bulletEnabled val="1"/>
        </dgm:presLayoutVars>
      </dgm:prSet>
      <dgm:spPr/>
    </dgm:pt>
    <dgm:pt modelId="{E0521E8C-18FE-460E-AF70-DF1421A6E024}" type="pres">
      <dgm:prSet presAssocID="{8DD0A716-79ED-4011-B491-3D3B816E6FD6}" presName="spaceBetweenRectangles" presStyleCnt="0"/>
      <dgm:spPr/>
    </dgm:pt>
    <dgm:pt modelId="{97DDE299-9FB6-447D-9F2B-90BA054F548E}" type="pres">
      <dgm:prSet presAssocID="{ACD5C7C0-1E29-4BFE-BC49-B3E2E3F63D34}" presName="parentLin" presStyleCnt="0"/>
      <dgm:spPr/>
    </dgm:pt>
    <dgm:pt modelId="{A0F9506A-1B79-4AEE-B816-DB884EF50DEC}" type="pres">
      <dgm:prSet presAssocID="{ACD5C7C0-1E29-4BFE-BC49-B3E2E3F63D3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D36ACFB-BA83-44C2-8ACC-95BA0FF5A60D}" type="pres">
      <dgm:prSet presAssocID="{ACD5C7C0-1E29-4BFE-BC49-B3E2E3F63D3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05347-DC45-485D-A4BF-B3E4A5DDA9AD}" type="pres">
      <dgm:prSet presAssocID="{ACD5C7C0-1E29-4BFE-BC49-B3E2E3F63D34}" presName="negativeSpace" presStyleCnt="0"/>
      <dgm:spPr/>
    </dgm:pt>
    <dgm:pt modelId="{409CF534-599F-4279-AA0B-EEA00BEABE82}" type="pres">
      <dgm:prSet presAssocID="{ACD5C7C0-1E29-4BFE-BC49-B3E2E3F63D34}" presName="childText" presStyleLbl="conFgAcc1" presStyleIdx="2" presStyleCnt="4">
        <dgm:presLayoutVars>
          <dgm:bulletEnabled val="1"/>
        </dgm:presLayoutVars>
      </dgm:prSet>
      <dgm:spPr/>
    </dgm:pt>
    <dgm:pt modelId="{60E5EEAB-F02A-4498-9FE4-5C65357CE646}" type="pres">
      <dgm:prSet presAssocID="{0F2C1B48-2726-4084-AB53-18C319F2EB4A}" presName="spaceBetweenRectangles" presStyleCnt="0"/>
      <dgm:spPr/>
    </dgm:pt>
    <dgm:pt modelId="{E81386C4-BB0F-4493-861B-A5A90D6ABC44}" type="pres">
      <dgm:prSet presAssocID="{5DC87C19-8AC1-4072-B3B8-695C54085F33}" presName="parentLin" presStyleCnt="0"/>
      <dgm:spPr/>
    </dgm:pt>
    <dgm:pt modelId="{495B719D-5D8D-4C98-90FB-BA789E918DE9}" type="pres">
      <dgm:prSet presAssocID="{5DC87C19-8AC1-4072-B3B8-695C54085F3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78F7073-C463-45C0-93AF-DD5F43473719}" type="pres">
      <dgm:prSet presAssocID="{5DC87C19-8AC1-4072-B3B8-695C54085F3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B420E-6FE1-43BE-B984-C09496C77958}" type="pres">
      <dgm:prSet presAssocID="{5DC87C19-8AC1-4072-B3B8-695C54085F33}" presName="negativeSpace" presStyleCnt="0"/>
      <dgm:spPr/>
    </dgm:pt>
    <dgm:pt modelId="{73871EA0-5067-42CA-9BE0-0806E66E9070}" type="pres">
      <dgm:prSet presAssocID="{5DC87C19-8AC1-4072-B3B8-695C54085F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CAC877-79CF-4339-B5B5-C97ADB1F65A5}" type="presOf" srcId="{ACD5C7C0-1E29-4BFE-BC49-B3E2E3F63D34}" destId="{CD36ACFB-BA83-44C2-8ACC-95BA0FF5A60D}" srcOrd="1" destOrd="0" presId="urn:microsoft.com/office/officeart/2005/8/layout/list1"/>
    <dgm:cxn modelId="{722A6998-E683-4574-990F-88653545D075}" srcId="{FA68F577-0934-429C-8A77-A9C95A90EB7E}" destId="{5B2105B1-8822-4916-BC5F-53384E690CB2}" srcOrd="0" destOrd="0" parTransId="{4770BB19-6CF4-4190-ABD4-91957A72A049}" sibTransId="{72AF53E0-E688-479A-9D9D-C5D153D1409D}"/>
    <dgm:cxn modelId="{B556647F-1BFD-4910-AEED-8AE2D77E03E6}" srcId="{FA68F577-0934-429C-8A77-A9C95A90EB7E}" destId="{59A5E209-B355-4529-B098-9347380F3FD3}" srcOrd="1" destOrd="0" parTransId="{A870D116-F434-4A05-8354-FFBB5213ECA7}" sibTransId="{8DD0A716-79ED-4011-B491-3D3B816E6FD6}"/>
    <dgm:cxn modelId="{9B2C38BE-4DCD-4279-A571-D152115D6A40}" type="presOf" srcId="{59A5E209-B355-4529-B098-9347380F3FD3}" destId="{53B88F3A-71F1-4019-AA7A-C958A6220858}" srcOrd="1" destOrd="0" presId="urn:microsoft.com/office/officeart/2005/8/layout/list1"/>
    <dgm:cxn modelId="{08CB6D58-9238-4154-8C57-987065B043EC}" type="presOf" srcId="{FA68F577-0934-429C-8A77-A9C95A90EB7E}" destId="{40A333C2-5B93-44F7-B480-5A7110CECE34}" srcOrd="0" destOrd="0" presId="urn:microsoft.com/office/officeart/2005/8/layout/list1"/>
    <dgm:cxn modelId="{6E9DE1F8-E7C2-4766-B837-8CF74C3E203B}" type="presOf" srcId="{5B2105B1-8822-4916-BC5F-53384E690CB2}" destId="{DFB632EB-742F-4B4D-82D5-11D51C36557F}" srcOrd="1" destOrd="0" presId="urn:microsoft.com/office/officeart/2005/8/layout/list1"/>
    <dgm:cxn modelId="{9384B1CC-F55A-425F-98FC-8CAE94B405D1}" srcId="{FA68F577-0934-429C-8A77-A9C95A90EB7E}" destId="{ACD5C7C0-1E29-4BFE-BC49-B3E2E3F63D34}" srcOrd="2" destOrd="0" parTransId="{271C60AF-640B-4C5A-BB8E-B63DD42597EB}" sibTransId="{0F2C1B48-2726-4084-AB53-18C319F2EB4A}"/>
    <dgm:cxn modelId="{DEBA8584-5900-4AC1-BADD-418D84CE1875}" srcId="{FA68F577-0934-429C-8A77-A9C95A90EB7E}" destId="{5DC87C19-8AC1-4072-B3B8-695C54085F33}" srcOrd="3" destOrd="0" parTransId="{5619D2EE-0A2B-48B8-8219-D19FA3FE57D0}" sibTransId="{CF347723-E361-4350-B91C-308832BBA86C}"/>
    <dgm:cxn modelId="{E1D427A2-D7AC-4159-824A-CC8A93DCC234}" type="presOf" srcId="{5B2105B1-8822-4916-BC5F-53384E690CB2}" destId="{9E872B4C-F853-45D9-AECF-E1196482DA14}" srcOrd="0" destOrd="0" presId="urn:microsoft.com/office/officeart/2005/8/layout/list1"/>
    <dgm:cxn modelId="{CE9B9690-B97D-4C7C-AA7E-306CD26B5F26}" type="presOf" srcId="{5DC87C19-8AC1-4072-B3B8-695C54085F33}" destId="{A78F7073-C463-45C0-93AF-DD5F43473719}" srcOrd="1" destOrd="0" presId="urn:microsoft.com/office/officeart/2005/8/layout/list1"/>
    <dgm:cxn modelId="{238ED8CD-A054-4625-9B99-B017B95DA918}" type="presOf" srcId="{5DC87C19-8AC1-4072-B3B8-695C54085F33}" destId="{495B719D-5D8D-4C98-90FB-BA789E918DE9}" srcOrd="0" destOrd="0" presId="urn:microsoft.com/office/officeart/2005/8/layout/list1"/>
    <dgm:cxn modelId="{1D134C54-B395-4101-89F4-1F87D9469921}" type="presOf" srcId="{59A5E209-B355-4529-B098-9347380F3FD3}" destId="{A8ECDD05-76EC-40FC-8B92-A785A438C376}" srcOrd="0" destOrd="0" presId="urn:microsoft.com/office/officeart/2005/8/layout/list1"/>
    <dgm:cxn modelId="{2451D5E9-8581-43B8-A95A-A3F92205FF5B}" type="presOf" srcId="{ACD5C7C0-1E29-4BFE-BC49-B3E2E3F63D34}" destId="{A0F9506A-1B79-4AEE-B816-DB884EF50DEC}" srcOrd="0" destOrd="0" presId="urn:microsoft.com/office/officeart/2005/8/layout/list1"/>
    <dgm:cxn modelId="{40C909B4-A721-4582-BA0A-2755B9B845AA}" type="presParOf" srcId="{40A333C2-5B93-44F7-B480-5A7110CECE34}" destId="{FE9B9400-77DA-4101-8B53-E7232FE44839}" srcOrd="0" destOrd="0" presId="urn:microsoft.com/office/officeart/2005/8/layout/list1"/>
    <dgm:cxn modelId="{E7165351-E5C6-48C0-8A1D-59BF2E9921A3}" type="presParOf" srcId="{FE9B9400-77DA-4101-8B53-E7232FE44839}" destId="{9E872B4C-F853-45D9-AECF-E1196482DA14}" srcOrd="0" destOrd="0" presId="urn:microsoft.com/office/officeart/2005/8/layout/list1"/>
    <dgm:cxn modelId="{6107D7F4-B358-4CC6-876B-073222E958D0}" type="presParOf" srcId="{FE9B9400-77DA-4101-8B53-E7232FE44839}" destId="{DFB632EB-742F-4B4D-82D5-11D51C36557F}" srcOrd="1" destOrd="0" presId="urn:microsoft.com/office/officeart/2005/8/layout/list1"/>
    <dgm:cxn modelId="{E506F886-EC38-4EAB-B112-05B2F7C05BFD}" type="presParOf" srcId="{40A333C2-5B93-44F7-B480-5A7110CECE34}" destId="{3AC0AE2E-2188-4681-8180-10DEA2FDA342}" srcOrd="1" destOrd="0" presId="urn:microsoft.com/office/officeart/2005/8/layout/list1"/>
    <dgm:cxn modelId="{C4F4BF78-5A85-4D39-B370-92ED2A08899F}" type="presParOf" srcId="{40A333C2-5B93-44F7-B480-5A7110CECE34}" destId="{251E18DC-D8EB-4AE1-A0D5-5B84B2112D54}" srcOrd="2" destOrd="0" presId="urn:microsoft.com/office/officeart/2005/8/layout/list1"/>
    <dgm:cxn modelId="{A6A040F2-9A11-4699-AB9E-363A58F6547A}" type="presParOf" srcId="{40A333C2-5B93-44F7-B480-5A7110CECE34}" destId="{9397506D-C6FF-42BB-ABC0-BA28AF632743}" srcOrd="3" destOrd="0" presId="urn:microsoft.com/office/officeart/2005/8/layout/list1"/>
    <dgm:cxn modelId="{EA063A5E-11F4-4440-8780-86EAD48B59AA}" type="presParOf" srcId="{40A333C2-5B93-44F7-B480-5A7110CECE34}" destId="{B96F9F67-8C2B-41AC-BAD0-FC78F1902480}" srcOrd="4" destOrd="0" presId="urn:microsoft.com/office/officeart/2005/8/layout/list1"/>
    <dgm:cxn modelId="{9EAF5CB6-BF86-40E9-A11F-69C2773EDDBE}" type="presParOf" srcId="{B96F9F67-8C2B-41AC-BAD0-FC78F1902480}" destId="{A8ECDD05-76EC-40FC-8B92-A785A438C376}" srcOrd="0" destOrd="0" presId="urn:microsoft.com/office/officeart/2005/8/layout/list1"/>
    <dgm:cxn modelId="{7943A0F6-1319-4338-BDBD-7EC942C2ED3B}" type="presParOf" srcId="{B96F9F67-8C2B-41AC-BAD0-FC78F1902480}" destId="{53B88F3A-71F1-4019-AA7A-C958A6220858}" srcOrd="1" destOrd="0" presId="urn:microsoft.com/office/officeart/2005/8/layout/list1"/>
    <dgm:cxn modelId="{50D3C02A-F24E-49C7-8CFA-C5EACB177B35}" type="presParOf" srcId="{40A333C2-5B93-44F7-B480-5A7110CECE34}" destId="{0ED50B0A-C557-4DD9-BC6B-F8106F473437}" srcOrd="5" destOrd="0" presId="urn:microsoft.com/office/officeart/2005/8/layout/list1"/>
    <dgm:cxn modelId="{9E8F0EC4-034B-4034-8AA4-1B89428A3782}" type="presParOf" srcId="{40A333C2-5B93-44F7-B480-5A7110CECE34}" destId="{7682795B-27FA-4608-9CFC-7C63FBE64E26}" srcOrd="6" destOrd="0" presId="urn:microsoft.com/office/officeart/2005/8/layout/list1"/>
    <dgm:cxn modelId="{B28A4762-C7C6-41C2-8B2D-89BC7B8810B4}" type="presParOf" srcId="{40A333C2-5B93-44F7-B480-5A7110CECE34}" destId="{E0521E8C-18FE-460E-AF70-DF1421A6E024}" srcOrd="7" destOrd="0" presId="urn:microsoft.com/office/officeart/2005/8/layout/list1"/>
    <dgm:cxn modelId="{EF0B774E-1472-4F11-93E9-D18CD37467B7}" type="presParOf" srcId="{40A333C2-5B93-44F7-B480-5A7110CECE34}" destId="{97DDE299-9FB6-447D-9F2B-90BA054F548E}" srcOrd="8" destOrd="0" presId="urn:microsoft.com/office/officeart/2005/8/layout/list1"/>
    <dgm:cxn modelId="{1444E288-8BD9-4B48-89E1-F329892B3D05}" type="presParOf" srcId="{97DDE299-9FB6-447D-9F2B-90BA054F548E}" destId="{A0F9506A-1B79-4AEE-B816-DB884EF50DEC}" srcOrd="0" destOrd="0" presId="urn:microsoft.com/office/officeart/2005/8/layout/list1"/>
    <dgm:cxn modelId="{001F5EE5-6CA9-455A-A9F3-FE89B6C22484}" type="presParOf" srcId="{97DDE299-9FB6-447D-9F2B-90BA054F548E}" destId="{CD36ACFB-BA83-44C2-8ACC-95BA0FF5A60D}" srcOrd="1" destOrd="0" presId="urn:microsoft.com/office/officeart/2005/8/layout/list1"/>
    <dgm:cxn modelId="{A8E06349-C2A0-4F1A-A4C1-EE3B44D52F6A}" type="presParOf" srcId="{40A333C2-5B93-44F7-B480-5A7110CECE34}" destId="{67405347-DC45-485D-A4BF-B3E4A5DDA9AD}" srcOrd="9" destOrd="0" presId="urn:microsoft.com/office/officeart/2005/8/layout/list1"/>
    <dgm:cxn modelId="{085070FD-F704-41FC-A324-08CBC454384D}" type="presParOf" srcId="{40A333C2-5B93-44F7-B480-5A7110CECE34}" destId="{409CF534-599F-4279-AA0B-EEA00BEABE82}" srcOrd="10" destOrd="0" presId="urn:microsoft.com/office/officeart/2005/8/layout/list1"/>
    <dgm:cxn modelId="{098A9EE0-A2D7-4779-9309-BCE1EF937D0F}" type="presParOf" srcId="{40A333C2-5B93-44F7-B480-5A7110CECE34}" destId="{60E5EEAB-F02A-4498-9FE4-5C65357CE646}" srcOrd="11" destOrd="0" presId="urn:microsoft.com/office/officeart/2005/8/layout/list1"/>
    <dgm:cxn modelId="{334169F6-F82A-43DF-AAE7-9613E7A823BF}" type="presParOf" srcId="{40A333C2-5B93-44F7-B480-5A7110CECE34}" destId="{E81386C4-BB0F-4493-861B-A5A90D6ABC44}" srcOrd="12" destOrd="0" presId="urn:microsoft.com/office/officeart/2005/8/layout/list1"/>
    <dgm:cxn modelId="{766B996C-ABD4-4E9D-B9AA-6BADF58CCF99}" type="presParOf" srcId="{E81386C4-BB0F-4493-861B-A5A90D6ABC44}" destId="{495B719D-5D8D-4C98-90FB-BA789E918DE9}" srcOrd="0" destOrd="0" presId="urn:microsoft.com/office/officeart/2005/8/layout/list1"/>
    <dgm:cxn modelId="{8C3DCB5E-3B84-4378-BC90-25D8B080063C}" type="presParOf" srcId="{E81386C4-BB0F-4493-861B-A5A90D6ABC44}" destId="{A78F7073-C463-45C0-93AF-DD5F43473719}" srcOrd="1" destOrd="0" presId="urn:microsoft.com/office/officeart/2005/8/layout/list1"/>
    <dgm:cxn modelId="{4CE3258E-D07A-469E-970A-A6A7BA465FB1}" type="presParOf" srcId="{40A333C2-5B93-44F7-B480-5A7110CECE34}" destId="{A38B420E-6FE1-43BE-B984-C09496C77958}" srcOrd="13" destOrd="0" presId="urn:microsoft.com/office/officeart/2005/8/layout/list1"/>
    <dgm:cxn modelId="{138A294B-30A8-4CF0-A231-D3BC0A24E314}" type="presParOf" srcId="{40A333C2-5B93-44F7-B480-5A7110CECE34}" destId="{73871EA0-5067-42CA-9BE0-0806E66E907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B66B4-E691-451E-81A9-1E5FA4C02C39}" type="doc">
      <dgm:prSet loTypeId="urn:microsoft.com/office/officeart/2005/8/layout/equation2" loCatId="process" qsTypeId="urn:microsoft.com/office/officeart/2005/8/quickstyle/3d7" qsCatId="3D" csTypeId="urn:microsoft.com/office/officeart/2005/8/colors/accent2_1" csCatId="accent2" phldr="1"/>
      <dgm:spPr/>
    </dgm:pt>
    <dgm:pt modelId="{EB7A4126-F1CE-45B0-AA44-2EAB98203A0A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1200" dirty="0" smtClean="0"/>
            <a:t>Data source 1</a:t>
          </a:r>
          <a:endParaRPr lang="en-US" sz="1200" dirty="0"/>
        </a:p>
      </dgm:t>
    </dgm:pt>
    <dgm:pt modelId="{1B6C3E87-1FDA-4146-9FFD-711D4E7BAF8E}" type="parTrans" cxnId="{C5A00595-6649-4098-83C6-27A9FCB3978C}">
      <dgm:prSet/>
      <dgm:spPr/>
      <dgm:t>
        <a:bodyPr/>
        <a:lstStyle/>
        <a:p>
          <a:endParaRPr lang="en-US"/>
        </a:p>
      </dgm:t>
    </dgm:pt>
    <dgm:pt modelId="{35C88081-A4C5-4DE7-B376-E11216A55051}" type="sibTrans" cxnId="{C5A00595-6649-4098-83C6-27A9FCB3978C}">
      <dgm:prSet/>
      <dgm:spPr/>
      <dgm:t>
        <a:bodyPr/>
        <a:lstStyle/>
        <a:p>
          <a:endParaRPr lang="en-US"/>
        </a:p>
      </dgm:t>
    </dgm:pt>
    <dgm:pt modelId="{A8B5A342-DD68-4728-8F17-C2D59714C6C5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1200" dirty="0" smtClean="0"/>
            <a:t>Data source n</a:t>
          </a:r>
          <a:endParaRPr lang="en-US" sz="1200" dirty="0"/>
        </a:p>
      </dgm:t>
    </dgm:pt>
    <dgm:pt modelId="{D5043C49-517E-46F9-9F81-6C90EDDD2496}" type="parTrans" cxnId="{09D651DD-EC39-4371-A689-5F29AF2176B8}">
      <dgm:prSet/>
      <dgm:spPr/>
      <dgm:t>
        <a:bodyPr/>
        <a:lstStyle/>
        <a:p>
          <a:endParaRPr lang="en-US"/>
        </a:p>
      </dgm:t>
    </dgm:pt>
    <dgm:pt modelId="{BB4F6916-AE4C-4570-A948-5A54030226BD}" type="sibTrans" cxnId="{09D651DD-EC39-4371-A689-5F29AF2176B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8C6E55C-4BDD-4B48-B68F-40DAB3346F9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DW schema</a:t>
          </a:r>
          <a:endParaRPr lang="en-US" dirty="0"/>
        </a:p>
      </dgm:t>
    </dgm:pt>
    <dgm:pt modelId="{565EAEFA-10BC-4FCA-A6C9-9347F2921E2D}" type="parTrans" cxnId="{E7C13F9F-5670-4C20-AB97-D210CFC20A73}">
      <dgm:prSet/>
      <dgm:spPr/>
      <dgm:t>
        <a:bodyPr/>
        <a:lstStyle/>
        <a:p>
          <a:endParaRPr lang="en-US"/>
        </a:p>
      </dgm:t>
    </dgm:pt>
    <dgm:pt modelId="{A9323C12-57D8-40F3-9BBC-CD8EDCCF68CD}" type="sibTrans" cxnId="{E7C13F9F-5670-4C20-AB97-D210CFC20A73}">
      <dgm:prSet/>
      <dgm:spPr/>
      <dgm:t>
        <a:bodyPr/>
        <a:lstStyle/>
        <a:p>
          <a:endParaRPr lang="en-US"/>
        </a:p>
      </dgm:t>
    </dgm:pt>
    <dgm:pt modelId="{3590BB78-8718-4FA9-85AE-B86FF1C49275}" type="pres">
      <dgm:prSet presAssocID="{CDDB66B4-E691-451E-81A9-1E5FA4C02C39}" presName="Name0" presStyleCnt="0">
        <dgm:presLayoutVars>
          <dgm:dir/>
          <dgm:resizeHandles val="exact"/>
        </dgm:presLayoutVars>
      </dgm:prSet>
      <dgm:spPr/>
    </dgm:pt>
    <dgm:pt modelId="{81383A81-868A-411B-B1C5-F2B4BE157239}" type="pres">
      <dgm:prSet presAssocID="{CDDB66B4-E691-451E-81A9-1E5FA4C02C39}" presName="vNodes" presStyleCnt="0"/>
      <dgm:spPr/>
    </dgm:pt>
    <dgm:pt modelId="{96814391-EC36-4020-863C-AE7B0938C18E}" type="pres">
      <dgm:prSet presAssocID="{EB7A4126-F1CE-45B0-AA44-2EAB98203A0A}" presName="node" presStyleLbl="node1" presStyleIdx="0" presStyleCnt="3">
        <dgm:presLayoutVars>
          <dgm:bulletEnabled val="1"/>
        </dgm:presLayoutVars>
      </dgm:prSet>
      <dgm:spPr>
        <a:prstGeom prst="flowChartOnlineStorage">
          <a:avLst/>
        </a:prstGeom>
      </dgm:spPr>
      <dgm:t>
        <a:bodyPr/>
        <a:lstStyle/>
        <a:p>
          <a:endParaRPr lang="en-US"/>
        </a:p>
      </dgm:t>
    </dgm:pt>
    <dgm:pt modelId="{FC79C908-5D9E-409B-BEEE-7556BD51B552}" type="pres">
      <dgm:prSet presAssocID="{35C88081-A4C5-4DE7-B376-E11216A55051}" presName="spacerT" presStyleCnt="0"/>
      <dgm:spPr/>
    </dgm:pt>
    <dgm:pt modelId="{C1828EE2-A4B1-4299-A049-429B7845514F}" type="pres">
      <dgm:prSet presAssocID="{35C88081-A4C5-4DE7-B376-E11216A55051}" presName="sibTrans" presStyleLbl="sibTrans2D1" presStyleIdx="0" presStyleCnt="2"/>
      <dgm:spPr>
        <a:prstGeom prst="flowChartMerge">
          <a:avLst/>
        </a:prstGeom>
      </dgm:spPr>
      <dgm:t>
        <a:bodyPr/>
        <a:lstStyle/>
        <a:p>
          <a:endParaRPr lang="en-US"/>
        </a:p>
      </dgm:t>
    </dgm:pt>
    <dgm:pt modelId="{6F5ABBDB-04BB-4CAA-B374-99FA82745A72}" type="pres">
      <dgm:prSet presAssocID="{35C88081-A4C5-4DE7-B376-E11216A55051}" presName="spacerB" presStyleCnt="0"/>
      <dgm:spPr/>
    </dgm:pt>
    <dgm:pt modelId="{743DF6D9-34E1-48AA-9A3B-31FBBCE31652}" type="pres">
      <dgm:prSet presAssocID="{A8B5A342-DD68-4728-8F17-C2D59714C6C5}" presName="node" presStyleLbl="node1" presStyleIdx="1" presStyleCnt="3">
        <dgm:presLayoutVars>
          <dgm:bulletEnabled val="1"/>
        </dgm:presLayoutVars>
      </dgm:prSet>
      <dgm:spPr>
        <a:prstGeom prst="flowChartOnlineStorage">
          <a:avLst/>
        </a:prstGeom>
      </dgm:spPr>
      <dgm:t>
        <a:bodyPr/>
        <a:lstStyle/>
        <a:p>
          <a:endParaRPr lang="en-US"/>
        </a:p>
      </dgm:t>
    </dgm:pt>
    <dgm:pt modelId="{BE949146-F8BD-4FB6-9DC0-448B7309CF69}" type="pres">
      <dgm:prSet presAssocID="{CDDB66B4-E691-451E-81A9-1E5FA4C02C39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E2D0E7B9-EEFD-4BBA-B18D-88435E6D4829}" type="pres">
      <dgm:prSet presAssocID="{CDDB66B4-E691-451E-81A9-1E5FA4C02C3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0311437-A924-4590-90BF-CC5D18A7C260}" type="pres">
      <dgm:prSet presAssocID="{CDDB66B4-E691-451E-81A9-1E5FA4C02C3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00595-6649-4098-83C6-27A9FCB3978C}" srcId="{CDDB66B4-E691-451E-81A9-1E5FA4C02C39}" destId="{EB7A4126-F1CE-45B0-AA44-2EAB98203A0A}" srcOrd="0" destOrd="0" parTransId="{1B6C3E87-1FDA-4146-9FFD-711D4E7BAF8E}" sibTransId="{35C88081-A4C5-4DE7-B376-E11216A55051}"/>
    <dgm:cxn modelId="{1893BE2D-0978-48A7-BD6F-09C0CC3898CF}" type="presOf" srcId="{35C88081-A4C5-4DE7-B376-E11216A55051}" destId="{C1828EE2-A4B1-4299-A049-429B7845514F}" srcOrd="0" destOrd="0" presId="urn:microsoft.com/office/officeart/2005/8/layout/equation2"/>
    <dgm:cxn modelId="{0333B065-CB80-47AE-AB81-AB4194424EA4}" type="presOf" srcId="{EB7A4126-F1CE-45B0-AA44-2EAB98203A0A}" destId="{96814391-EC36-4020-863C-AE7B0938C18E}" srcOrd="0" destOrd="0" presId="urn:microsoft.com/office/officeart/2005/8/layout/equation2"/>
    <dgm:cxn modelId="{0475EC5E-29CF-4DD5-80DA-F8E744432219}" type="presOf" srcId="{BB4F6916-AE4C-4570-A948-5A54030226BD}" destId="{BE949146-F8BD-4FB6-9DC0-448B7309CF69}" srcOrd="0" destOrd="0" presId="urn:microsoft.com/office/officeart/2005/8/layout/equation2"/>
    <dgm:cxn modelId="{E7C13F9F-5670-4C20-AB97-D210CFC20A73}" srcId="{CDDB66B4-E691-451E-81A9-1E5FA4C02C39}" destId="{B8C6E55C-4BDD-4B48-B68F-40DAB3346F9A}" srcOrd="2" destOrd="0" parTransId="{565EAEFA-10BC-4FCA-A6C9-9347F2921E2D}" sibTransId="{A9323C12-57D8-40F3-9BBC-CD8EDCCF68CD}"/>
    <dgm:cxn modelId="{09D651DD-EC39-4371-A689-5F29AF2176B8}" srcId="{CDDB66B4-E691-451E-81A9-1E5FA4C02C39}" destId="{A8B5A342-DD68-4728-8F17-C2D59714C6C5}" srcOrd="1" destOrd="0" parTransId="{D5043C49-517E-46F9-9F81-6C90EDDD2496}" sibTransId="{BB4F6916-AE4C-4570-A948-5A54030226BD}"/>
    <dgm:cxn modelId="{A7E2A7D6-4FC1-42E0-B2AC-1B884A33F389}" type="presOf" srcId="{B8C6E55C-4BDD-4B48-B68F-40DAB3346F9A}" destId="{E0311437-A924-4590-90BF-CC5D18A7C260}" srcOrd="0" destOrd="0" presId="urn:microsoft.com/office/officeart/2005/8/layout/equation2"/>
    <dgm:cxn modelId="{E09F3851-4D7D-4CF4-85B8-816201DA58E0}" type="presOf" srcId="{BB4F6916-AE4C-4570-A948-5A54030226BD}" destId="{E2D0E7B9-EEFD-4BBA-B18D-88435E6D4829}" srcOrd="1" destOrd="0" presId="urn:microsoft.com/office/officeart/2005/8/layout/equation2"/>
    <dgm:cxn modelId="{6300EF6D-9C31-43DD-A956-8CA95E91D429}" type="presOf" srcId="{CDDB66B4-E691-451E-81A9-1E5FA4C02C39}" destId="{3590BB78-8718-4FA9-85AE-B86FF1C49275}" srcOrd="0" destOrd="0" presId="urn:microsoft.com/office/officeart/2005/8/layout/equation2"/>
    <dgm:cxn modelId="{8C66C0BB-8C13-4137-9E58-B62615AA5A3D}" type="presOf" srcId="{A8B5A342-DD68-4728-8F17-C2D59714C6C5}" destId="{743DF6D9-34E1-48AA-9A3B-31FBBCE31652}" srcOrd="0" destOrd="0" presId="urn:microsoft.com/office/officeart/2005/8/layout/equation2"/>
    <dgm:cxn modelId="{4460FB18-9C04-4458-B652-13932920934B}" type="presParOf" srcId="{3590BB78-8718-4FA9-85AE-B86FF1C49275}" destId="{81383A81-868A-411B-B1C5-F2B4BE157239}" srcOrd="0" destOrd="0" presId="urn:microsoft.com/office/officeart/2005/8/layout/equation2"/>
    <dgm:cxn modelId="{E90C8389-B2FE-4E3D-B523-60AF43FF785A}" type="presParOf" srcId="{81383A81-868A-411B-B1C5-F2B4BE157239}" destId="{96814391-EC36-4020-863C-AE7B0938C18E}" srcOrd="0" destOrd="0" presId="urn:microsoft.com/office/officeart/2005/8/layout/equation2"/>
    <dgm:cxn modelId="{82C6AC05-274D-42E3-850D-C90F02851C32}" type="presParOf" srcId="{81383A81-868A-411B-B1C5-F2B4BE157239}" destId="{FC79C908-5D9E-409B-BEEE-7556BD51B552}" srcOrd="1" destOrd="0" presId="urn:microsoft.com/office/officeart/2005/8/layout/equation2"/>
    <dgm:cxn modelId="{B25A580D-EAEC-44AE-A6D0-44812F7BE24C}" type="presParOf" srcId="{81383A81-868A-411B-B1C5-F2B4BE157239}" destId="{C1828EE2-A4B1-4299-A049-429B7845514F}" srcOrd="2" destOrd="0" presId="urn:microsoft.com/office/officeart/2005/8/layout/equation2"/>
    <dgm:cxn modelId="{655BC945-7395-4DC6-A2C1-CC6F1A186E55}" type="presParOf" srcId="{81383A81-868A-411B-B1C5-F2B4BE157239}" destId="{6F5ABBDB-04BB-4CAA-B374-99FA82745A72}" srcOrd="3" destOrd="0" presId="urn:microsoft.com/office/officeart/2005/8/layout/equation2"/>
    <dgm:cxn modelId="{6A7EE00B-65F0-43E6-BDEC-F2BB46A42CB7}" type="presParOf" srcId="{81383A81-868A-411B-B1C5-F2B4BE157239}" destId="{743DF6D9-34E1-48AA-9A3B-31FBBCE31652}" srcOrd="4" destOrd="0" presId="urn:microsoft.com/office/officeart/2005/8/layout/equation2"/>
    <dgm:cxn modelId="{541E4AFE-BB2F-426F-BB70-26D2212B6BF3}" type="presParOf" srcId="{3590BB78-8718-4FA9-85AE-B86FF1C49275}" destId="{BE949146-F8BD-4FB6-9DC0-448B7309CF69}" srcOrd="1" destOrd="0" presId="urn:microsoft.com/office/officeart/2005/8/layout/equation2"/>
    <dgm:cxn modelId="{5633AC9B-984C-4AE4-83D4-B9D67F37CE7A}" type="presParOf" srcId="{BE949146-F8BD-4FB6-9DC0-448B7309CF69}" destId="{E2D0E7B9-EEFD-4BBA-B18D-88435E6D4829}" srcOrd="0" destOrd="0" presId="urn:microsoft.com/office/officeart/2005/8/layout/equation2"/>
    <dgm:cxn modelId="{09F7037C-7F6E-4A42-BEF9-59CDB4CB601E}" type="presParOf" srcId="{3590BB78-8718-4FA9-85AE-B86FF1C49275}" destId="{E0311437-A924-4590-90BF-CC5D18A7C260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89303-9185-472A-917F-CA84415520F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A275D8-66BF-4060-98D2-5D7D29A7DC9B}">
      <dgm:prSet phldrT="[Text]"/>
      <dgm:spPr/>
      <dgm:t>
        <a:bodyPr/>
        <a:lstStyle/>
        <a:p>
          <a:r>
            <a:rPr lang="en-US" dirty="0" smtClean="0"/>
            <a:t>Module 2</a:t>
          </a:r>
          <a:endParaRPr lang="en-US" dirty="0"/>
        </a:p>
      </dgm:t>
    </dgm:pt>
    <dgm:pt modelId="{3FEE78B4-1A53-46DB-8665-646D675591BC}" type="parTrans" cxnId="{2FAEA20E-65F4-4A0F-A3D9-F9584E1373CF}">
      <dgm:prSet/>
      <dgm:spPr/>
      <dgm:t>
        <a:bodyPr/>
        <a:lstStyle/>
        <a:p>
          <a:endParaRPr lang="en-US"/>
        </a:p>
      </dgm:t>
    </dgm:pt>
    <dgm:pt modelId="{A2A651CE-B074-4FD9-B4A0-F1FC8719460B}" type="sibTrans" cxnId="{2FAEA20E-65F4-4A0F-A3D9-F9584E1373CF}">
      <dgm:prSet/>
      <dgm:spPr/>
      <dgm:t>
        <a:bodyPr/>
        <a:lstStyle/>
        <a:p>
          <a:endParaRPr lang="en-US"/>
        </a:p>
      </dgm:t>
    </dgm:pt>
    <dgm:pt modelId="{1D4CB1C6-E6AB-4E01-A302-57CE04ED05F8}">
      <dgm:prSet phldrT="[Text]"/>
      <dgm:spPr/>
      <dgm:t>
        <a:bodyPr/>
        <a:lstStyle/>
        <a:p>
          <a:r>
            <a:rPr lang="en-US" dirty="0" smtClean="0"/>
            <a:t>Module 3</a:t>
          </a:r>
          <a:endParaRPr lang="en-US" dirty="0"/>
        </a:p>
      </dgm:t>
    </dgm:pt>
    <dgm:pt modelId="{494FE72E-104D-4639-BE59-FB11DE62033F}" type="parTrans" cxnId="{3D392229-95C1-4BFE-8C99-547B22DD5077}">
      <dgm:prSet/>
      <dgm:spPr/>
      <dgm:t>
        <a:bodyPr/>
        <a:lstStyle/>
        <a:p>
          <a:endParaRPr lang="en-US"/>
        </a:p>
      </dgm:t>
    </dgm:pt>
    <dgm:pt modelId="{68B2550F-0625-4480-B3E9-678E7BF932F6}" type="sibTrans" cxnId="{3D392229-95C1-4BFE-8C99-547B22DD5077}">
      <dgm:prSet/>
      <dgm:spPr/>
      <dgm:t>
        <a:bodyPr/>
        <a:lstStyle/>
        <a:p>
          <a:endParaRPr lang="en-US"/>
        </a:p>
      </dgm:t>
    </dgm:pt>
    <dgm:pt modelId="{23010AF0-3778-489B-ACB3-064CBDD161FF}">
      <dgm:prSet phldrT="[Text]"/>
      <dgm:spPr/>
      <dgm:t>
        <a:bodyPr/>
        <a:lstStyle/>
        <a:p>
          <a:r>
            <a:rPr lang="en-US" dirty="0" smtClean="0"/>
            <a:t>Module 4</a:t>
          </a:r>
          <a:endParaRPr lang="en-US" dirty="0"/>
        </a:p>
      </dgm:t>
    </dgm:pt>
    <dgm:pt modelId="{517B3E09-F6BD-4A0C-89D8-48D02C5D7008}" type="parTrans" cxnId="{D28D0558-3C58-448F-ABBE-4C84C6404DEB}">
      <dgm:prSet/>
      <dgm:spPr/>
      <dgm:t>
        <a:bodyPr/>
        <a:lstStyle/>
        <a:p>
          <a:endParaRPr lang="en-US"/>
        </a:p>
      </dgm:t>
    </dgm:pt>
    <dgm:pt modelId="{55F5BF2C-9A05-4352-BAE7-C570A309CCA7}" type="sibTrans" cxnId="{D28D0558-3C58-448F-ABBE-4C84C6404DEB}">
      <dgm:prSet/>
      <dgm:spPr/>
      <dgm:t>
        <a:bodyPr/>
        <a:lstStyle/>
        <a:p>
          <a:endParaRPr lang="en-US"/>
        </a:p>
      </dgm:t>
    </dgm:pt>
    <dgm:pt modelId="{FFB82CBC-796F-4978-BFCF-E13F00589288}">
      <dgm:prSet phldrT="[Text]"/>
      <dgm:spPr/>
      <dgm:t>
        <a:bodyPr/>
        <a:lstStyle/>
        <a:p>
          <a:r>
            <a:rPr lang="en-US" dirty="0" smtClean="0"/>
            <a:t>Module 5</a:t>
          </a:r>
          <a:endParaRPr lang="en-US" dirty="0"/>
        </a:p>
      </dgm:t>
    </dgm:pt>
    <dgm:pt modelId="{D494CB17-656A-4182-961A-695ABC369221}" type="parTrans" cxnId="{D40BB451-A2E5-404F-A131-83C655C12EFF}">
      <dgm:prSet/>
      <dgm:spPr/>
      <dgm:t>
        <a:bodyPr/>
        <a:lstStyle/>
        <a:p>
          <a:endParaRPr lang="en-US"/>
        </a:p>
      </dgm:t>
    </dgm:pt>
    <dgm:pt modelId="{C682CFFB-C00D-4C00-AD11-9575A2D891E3}" type="sibTrans" cxnId="{D40BB451-A2E5-404F-A131-83C655C12EFF}">
      <dgm:prSet/>
      <dgm:spPr/>
      <dgm:t>
        <a:bodyPr/>
        <a:lstStyle/>
        <a:p>
          <a:endParaRPr lang="en-US"/>
        </a:p>
      </dgm:t>
    </dgm:pt>
    <dgm:pt modelId="{D910A276-D612-49D1-A99D-A1D42465E137}" type="pres">
      <dgm:prSet presAssocID="{98889303-9185-472A-917F-CA84415520F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7425B-BEC7-491F-8FED-9AF2B585C912}" type="pres">
      <dgm:prSet presAssocID="{E7A275D8-66BF-4060-98D2-5D7D29A7DC9B}" presName="root1" presStyleCnt="0"/>
      <dgm:spPr/>
    </dgm:pt>
    <dgm:pt modelId="{026CCFF1-8179-4A53-B465-D5DAB679EFBC}" type="pres">
      <dgm:prSet presAssocID="{E7A275D8-66BF-4060-98D2-5D7D29A7DC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7F7F7-2A9C-4FF6-8997-281833C80226}" type="pres">
      <dgm:prSet presAssocID="{E7A275D8-66BF-4060-98D2-5D7D29A7DC9B}" presName="level2hierChild" presStyleCnt="0"/>
      <dgm:spPr/>
    </dgm:pt>
    <dgm:pt modelId="{97FAB9C2-745C-4DDE-900D-BF797E7BE124}" type="pres">
      <dgm:prSet presAssocID="{494FE72E-104D-4639-BE59-FB11DE62033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79945E7-3377-43F7-97CA-937D027DCC73}" type="pres">
      <dgm:prSet presAssocID="{494FE72E-104D-4639-BE59-FB11DE62033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6966221-A780-4BBB-A9A6-8BE957A061E0}" type="pres">
      <dgm:prSet presAssocID="{1D4CB1C6-E6AB-4E01-A302-57CE04ED05F8}" presName="root2" presStyleCnt="0"/>
      <dgm:spPr/>
    </dgm:pt>
    <dgm:pt modelId="{A6BC6FB1-4EE0-4FEA-807E-F16E796AD36A}" type="pres">
      <dgm:prSet presAssocID="{1D4CB1C6-E6AB-4E01-A302-57CE04ED05F8}" presName="LevelTwoTextNode" presStyleLbl="node2" presStyleIdx="0" presStyleCnt="3" custLinFactNeighborX="46997" custLinFactNeighborY="-24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4B7D8-10CB-4F75-A40A-596DFB426D03}" type="pres">
      <dgm:prSet presAssocID="{1D4CB1C6-E6AB-4E01-A302-57CE04ED05F8}" presName="level3hierChild" presStyleCnt="0"/>
      <dgm:spPr/>
    </dgm:pt>
    <dgm:pt modelId="{D0ED8234-2698-468D-B5D9-B4507DE02700}" type="pres">
      <dgm:prSet presAssocID="{517B3E09-F6BD-4A0C-89D8-48D02C5D7008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677E090-92BF-4AB2-BB81-1A09C1EB6B8A}" type="pres">
      <dgm:prSet presAssocID="{517B3E09-F6BD-4A0C-89D8-48D02C5D700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49438F1-444D-4265-80B0-85FFDC50F5B0}" type="pres">
      <dgm:prSet presAssocID="{23010AF0-3778-489B-ACB3-064CBDD161FF}" presName="root2" presStyleCnt="0"/>
      <dgm:spPr/>
    </dgm:pt>
    <dgm:pt modelId="{779A1468-FB71-4B98-A64F-2867340814D4}" type="pres">
      <dgm:prSet presAssocID="{23010AF0-3778-489B-ACB3-064CBDD161FF}" presName="LevelTwoTextNode" presStyleLbl="node2" presStyleIdx="1" presStyleCnt="3" custLinFactNeighborX="47868" custLinFactNeighborY="1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78140-8A13-4F2D-A3E1-10173C15F21A}" type="pres">
      <dgm:prSet presAssocID="{23010AF0-3778-489B-ACB3-064CBDD161FF}" presName="level3hierChild" presStyleCnt="0"/>
      <dgm:spPr/>
    </dgm:pt>
    <dgm:pt modelId="{250CD509-EBC4-49B2-AA13-674325AAC63A}" type="pres">
      <dgm:prSet presAssocID="{D494CB17-656A-4182-961A-695ABC36922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8F9382F-37BC-44C0-9A5B-AACC63D348DD}" type="pres">
      <dgm:prSet presAssocID="{D494CB17-656A-4182-961A-695ABC36922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A983610-163F-49A1-AF23-676E5E618E0D}" type="pres">
      <dgm:prSet presAssocID="{FFB82CBC-796F-4978-BFCF-E13F00589288}" presName="root2" presStyleCnt="0"/>
      <dgm:spPr/>
    </dgm:pt>
    <dgm:pt modelId="{4F0E0874-A3AD-4204-809D-33A0893023E4}" type="pres">
      <dgm:prSet presAssocID="{FFB82CBC-796F-4978-BFCF-E13F00589288}" presName="LevelTwoTextNode" presStyleLbl="node2" presStyleIdx="2" presStyleCnt="3" custLinFactNeighborX="48302" custLinFactNeighborY="471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C79D59-00E2-4233-B2AB-B00E2D38647F}" type="pres">
      <dgm:prSet presAssocID="{FFB82CBC-796F-4978-BFCF-E13F00589288}" presName="level3hierChild" presStyleCnt="0"/>
      <dgm:spPr/>
    </dgm:pt>
  </dgm:ptLst>
  <dgm:cxnLst>
    <dgm:cxn modelId="{D40BB451-A2E5-404F-A131-83C655C12EFF}" srcId="{E7A275D8-66BF-4060-98D2-5D7D29A7DC9B}" destId="{FFB82CBC-796F-4978-BFCF-E13F00589288}" srcOrd="2" destOrd="0" parTransId="{D494CB17-656A-4182-961A-695ABC369221}" sibTransId="{C682CFFB-C00D-4C00-AD11-9575A2D891E3}"/>
    <dgm:cxn modelId="{7A37F606-676A-4746-ADF1-6450F36D7EDD}" type="presOf" srcId="{D494CB17-656A-4182-961A-695ABC369221}" destId="{250CD509-EBC4-49B2-AA13-674325AAC63A}" srcOrd="0" destOrd="0" presId="urn:microsoft.com/office/officeart/2008/layout/HorizontalMultiLevelHierarchy"/>
    <dgm:cxn modelId="{9D32CE8C-C972-4139-86FE-6C1560BD1F36}" type="presOf" srcId="{517B3E09-F6BD-4A0C-89D8-48D02C5D7008}" destId="{3677E090-92BF-4AB2-BB81-1A09C1EB6B8A}" srcOrd="1" destOrd="0" presId="urn:microsoft.com/office/officeart/2008/layout/HorizontalMultiLevelHierarchy"/>
    <dgm:cxn modelId="{A7C00B7B-7276-4E8C-9D99-D97A6152E1EC}" type="presOf" srcId="{FFB82CBC-796F-4978-BFCF-E13F00589288}" destId="{4F0E0874-A3AD-4204-809D-33A0893023E4}" srcOrd="0" destOrd="0" presId="urn:microsoft.com/office/officeart/2008/layout/HorizontalMultiLevelHierarchy"/>
    <dgm:cxn modelId="{45553923-A2A7-41AD-800B-A389C1D28FD4}" type="presOf" srcId="{517B3E09-F6BD-4A0C-89D8-48D02C5D7008}" destId="{D0ED8234-2698-468D-B5D9-B4507DE02700}" srcOrd="0" destOrd="0" presId="urn:microsoft.com/office/officeart/2008/layout/HorizontalMultiLevelHierarchy"/>
    <dgm:cxn modelId="{2FAEA20E-65F4-4A0F-A3D9-F9584E1373CF}" srcId="{98889303-9185-472A-917F-CA84415520F8}" destId="{E7A275D8-66BF-4060-98D2-5D7D29A7DC9B}" srcOrd="0" destOrd="0" parTransId="{3FEE78B4-1A53-46DB-8665-646D675591BC}" sibTransId="{A2A651CE-B074-4FD9-B4A0-F1FC8719460B}"/>
    <dgm:cxn modelId="{3D392229-95C1-4BFE-8C99-547B22DD5077}" srcId="{E7A275D8-66BF-4060-98D2-5D7D29A7DC9B}" destId="{1D4CB1C6-E6AB-4E01-A302-57CE04ED05F8}" srcOrd="0" destOrd="0" parTransId="{494FE72E-104D-4639-BE59-FB11DE62033F}" sibTransId="{68B2550F-0625-4480-B3E9-678E7BF932F6}"/>
    <dgm:cxn modelId="{119CBCF9-66D1-4795-908E-BCEC36EC781A}" type="presOf" srcId="{23010AF0-3778-489B-ACB3-064CBDD161FF}" destId="{779A1468-FB71-4B98-A64F-2867340814D4}" srcOrd="0" destOrd="0" presId="urn:microsoft.com/office/officeart/2008/layout/HorizontalMultiLevelHierarchy"/>
    <dgm:cxn modelId="{A714184F-AF72-49F7-B973-120A334684AD}" type="presOf" srcId="{E7A275D8-66BF-4060-98D2-5D7D29A7DC9B}" destId="{026CCFF1-8179-4A53-B465-D5DAB679EFBC}" srcOrd="0" destOrd="0" presId="urn:microsoft.com/office/officeart/2008/layout/HorizontalMultiLevelHierarchy"/>
    <dgm:cxn modelId="{D19BBA73-14E2-4154-B38C-0BBAE69829E1}" type="presOf" srcId="{494FE72E-104D-4639-BE59-FB11DE62033F}" destId="{97FAB9C2-745C-4DDE-900D-BF797E7BE124}" srcOrd="0" destOrd="0" presId="urn:microsoft.com/office/officeart/2008/layout/HorizontalMultiLevelHierarchy"/>
    <dgm:cxn modelId="{A2888088-FB00-45F3-A0E7-802AA1DBE290}" type="presOf" srcId="{98889303-9185-472A-917F-CA84415520F8}" destId="{D910A276-D612-49D1-A99D-A1D42465E137}" srcOrd="0" destOrd="0" presId="urn:microsoft.com/office/officeart/2008/layout/HorizontalMultiLevelHierarchy"/>
    <dgm:cxn modelId="{078E4AB9-63D9-4F18-9EAD-3DF367579331}" type="presOf" srcId="{494FE72E-104D-4639-BE59-FB11DE62033F}" destId="{679945E7-3377-43F7-97CA-937D027DCC73}" srcOrd="1" destOrd="0" presId="urn:microsoft.com/office/officeart/2008/layout/HorizontalMultiLevelHierarchy"/>
    <dgm:cxn modelId="{D28D0558-3C58-448F-ABBE-4C84C6404DEB}" srcId="{E7A275D8-66BF-4060-98D2-5D7D29A7DC9B}" destId="{23010AF0-3778-489B-ACB3-064CBDD161FF}" srcOrd="1" destOrd="0" parTransId="{517B3E09-F6BD-4A0C-89D8-48D02C5D7008}" sibTransId="{55F5BF2C-9A05-4352-BAE7-C570A309CCA7}"/>
    <dgm:cxn modelId="{BFAB3A0A-CCBD-4052-9B3C-CB886FDD8B42}" type="presOf" srcId="{1D4CB1C6-E6AB-4E01-A302-57CE04ED05F8}" destId="{A6BC6FB1-4EE0-4FEA-807E-F16E796AD36A}" srcOrd="0" destOrd="0" presId="urn:microsoft.com/office/officeart/2008/layout/HorizontalMultiLevelHierarchy"/>
    <dgm:cxn modelId="{0BB3B3C9-E367-4427-BB88-CA3584570152}" type="presOf" srcId="{D494CB17-656A-4182-961A-695ABC369221}" destId="{C8F9382F-37BC-44C0-9A5B-AACC63D348DD}" srcOrd="1" destOrd="0" presId="urn:microsoft.com/office/officeart/2008/layout/HorizontalMultiLevelHierarchy"/>
    <dgm:cxn modelId="{A228A46B-BD3D-4BCE-9154-A733162DCE2D}" type="presParOf" srcId="{D910A276-D612-49D1-A99D-A1D42465E137}" destId="{BB07425B-BEC7-491F-8FED-9AF2B585C912}" srcOrd="0" destOrd="0" presId="urn:microsoft.com/office/officeart/2008/layout/HorizontalMultiLevelHierarchy"/>
    <dgm:cxn modelId="{E0D2FA55-D499-4266-AF05-935681ECF774}" type="presParOf" srcId="{BB07425B-BEC7-491F-8FED-9AF2B585C912}" destId="{026CCFF1-8179-4A53-B465-D5DAB679EFBC}" srcOrd="0" destOrd="0" presId="urn:microsoft.com/office/officeart/2008/layout/HorizontalMultiLevelHierarchy"/>
    <dgm:cxn modelId="{190DAF2C-9A13-41FE-AA8E-520493097C05}" type="presParOf" srcId="{BB07425B-BEC7-491F-8FED-9AF2B585C912}" destId="{4E47F7F7-2A9C-4FF6-8997-281833C80226}" srcOrd="1" destOrd="0" presId="urn:microsoft.com/office/officeart/2008/layout/HorizontalMultiLevelHierarchy"/>
    <dgm:cxn modelId="{FF6B6586-2354-48A6-89BD-AAA333F13B14}" type="presParOf" srcId="{4E47F7F7-2A9C-4FF6-8997-281833C80226}" destId="{97FAB9C2-745C-4DDE-900D-BF797E7BE124}" srcOrd="0" destOrd="0" presId="urn:microsoft.com/office/officeart/2008/layout/HorizontalMultiLevelHierarchy"/>
    <dgm:cxn modelId="{7B36D9C5-2290-4496-8D23-E53EFDBA9FE3}" type="presParOf" srcId="{97FAB9C2-745C-4DDE-900D-BF797E7BE124}" destId="{679945E7-3377-43F7-97CA-937D027DCC73}" srcOrd="0" destOrd="0" presId="urn:microsoft.com/office/officeart/2008/layout/HorizontalMultiLevelHierarchy"/>
    <dgm:cxn modelId="{BCF3695A-054F-4DA1-9E7C-DB1C868E5AAD}" type="presParOf" srcId="{4E47F7F7-2A9C-4FF6-8997-281833C80226}" destId="{26966221-A780-4BBB-A9A6-8BE957A061E0}" srcOrd="1" destOrd="0" presId="urn:microsoft.com/office/officeart/2008/layout/HorizontalMultiLevelHierarchy"/>
    <dgm:cxn modelId="{FFA13C43-1FF7-4012-9539-73BC59B08FA5}" type="presParOf" srcId="{26966221-A780-4BBB-A9A6-8BE957A061E0}" destId="{A6BC6FB1-4EE0-4FEA-807E-F16E796AD36A}" srcOrd="0" destOrd="0" presId="urn:microsoft.com/office/officeart/2008/layout/HorizontalMultiLevelHierarchy"/>
    <dgm:cxn modelId="{07674799-6F6E-4C03-BC9C-B4DAC62DE93B}" type="presParOf" srcId="{26966221-A780-4BBB-A9A6-8BE957A061E0}" destId="{FC94B7D8-10CB-4F75-A40A-596DFB426D03}" srcOrd="1" destOrd="0" presId="urn:microsoft.com/office/officeart/2008/layout/HorizontalMultiLevelHierarchy"/>
    <dgm:cxn modelId="{6CB90F91-B71C-43AF-BEB4-23D8639DDC85}" type="presParOf" srcId="{4E47F7F7-2A9C-4FF6-8997-281833C80226}" destId="{D0ED8234-2698-468D-B5D9-B4507DE02700}" srcOrd="2" destOrd="0" presId="urn:microsoft.com/office/officeart/2008/layout/HorizontalMultiLevelHierarchy"/>
    <dgm:cxn modelId="{5572D767-3487-47DC-99F8-C4C68711C8A4}" type="presParOf" srcId="{D0ED8234-2698-468D-B5D9-B4507DE02700}" destId="{3677E090-92BF-4AB2-BB81-1A09C1EB6B8A}" srcOrd="0" destOrd="0" presId="urn:microsoft.com/office/officeart/2008/layout/HorizontalMultiLevelHierarchy"/>
    <dgm:cxn modelId="{941A15DF-3E66-43C4-86EA-400120FC2455}" type="presParOf" srcId="{4E47F7F7-2A9C-4FF6-8997-281833C80226}" destId="{B49438F1-444D-4265-80B0-85FFDC50F5B0}" srcOrd="3" destOrd="0" presId="urn:microsoft.com/office/officeart/2008/layout/HorizontalMultiLevelHierarchy"/>
    <dgm:cxn modelId="{86265005-CADB-4D63-A0ED-BC33C25CA037}" type="presParOf" srcId="{B49438F1-444D-4265-80B0-85FFDC50F5B0}" destId="{779A1468-FB71-4B98-A64F-2867340814D4}" srcOrd="0" destOrd="0" presId="urn:microsoft.com/office/officeart/2008/layout/HorizontalMultiLevelHierarchy"/>
    <dgm:cxn modelId="{131BA148-4055-4772-BF47-7F4EDB0959CC}" type="presParOf" srcId="{B49438F1-444D-4265-80B0-85FFDC50F5B0}" destId="{A4578140-8A13-4F2D-A3E1-10173C15F21A}" srcOrd="1" destOrd="0" presId="urn:microsoft.com/office/officeart/2008/layout/HorizontalMultiLevelHierarchy"/>
    <dgm:cxn modelId="{6A8B31CE-89B8-4061-A86F-A28DD4A510B3}" type="presParOf" srcId="{4E47F7F7-2A9C-4FF6-8997-281833C80226}" destId="{250CD509-EBC4-49B2-AA13-674325AAC63A}" srcOrd="4" destOrd="0" presId="urn:microsoft.com/office/officeart/2008/layout/HorizontalMultiLevelHierarchy"/>
    <dgm:cxn modelId="{910A6961-BDA7-4F89-B64C-D5FA36823084}" type="presParOf" srcId="{250CD509-EBC4-49B2-AA13-674325AAC63A}" destId="{C8F9382F-37BC-44C0-9A5B-AACC63D348DD}" srcOrd="0" destOrd="0" presId="urn:microsoft.com/office/officeart/2008/layout/HorizontalMultiLevelHierarchy"/>
    <dgm:cxn modelId="{0F83EF95-2CD3-4F25-9939-04D1B82882BA}" type="presParOf" srcId="{4E47F7F7-2A9C-4FF6-8997-281833C80226}" destId="{9A983610-163F-49A1-AF23-676E5E618E0D}" srcOrd="5" destOrd="0" presId="urn:microsoft.com/office/officeart/2008/layout/HorizontalMultiLevelHierarchy"/>
    <dgm:cxn modelId="{3D894556-9A53-4DC2-90D5-0D7D05CB49F1}" type="presParOf" srcId="{9A983610-163F-49A1-AF23-676E5E618E0D}" destId="{4F0E0874-A3AD-4204-809D-33A0893023E4}" srcOrd="0" destOrd="0" presId="urn:microsoft.com/office/officeart/2008/layout/HorizontalMultiLevelHierarchy"/>
    <dgm:cxn modelId="{471C1C3C-7C5C-4A6E-9A85-59D33FFC17A3}" type="presParOf" srcId="{9A983610-163F-49A1-AF23-676E5E618E0D}" destId="{4EC79D59-00E2-4233-B2AB-B00E2D3864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C30BC-74D7-448B-839C-CF123A3291D1}">
      <dsp:nvSpPr>
        <dsp:cNvPr id="0" name=""/>
        <dsp:cNvSpPr/>
      </dsp:nvSpPr>
      <dsp:spPr>
        <a:xfrm rot="5400000">
          <a:off x="-152897" y="164691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Module 1</a:t>
          </a:r>
          <a:endParaRPr lang="en-US" sz="1400" b="1" kern="1200" dirty="0"/>
        </a:p>
      </dsp:txBody>
      <dsp:txXfrm rot="-5400000">
        <a:off x="1" y="368554"/>
        <a:ext cx="713519" cy="305794"/>
      </dsp:txXfrm>
    </dsp:sp>
    <dsp:sp modelId="{474106D1-5188-467A-B243-A18890F41C58}">
      <dsp:nvSpPr>
        <dsp:cNvPr id="0" name=""/>
        <dsp:cNvSpPr/>
      </dsp:nvSpPr>
      <dsp:spPr>
        <a:xfrm rot="5400000">
          <a:off x="3170844" y="-2445530"/>
          <a:ext cx="662902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Course background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Organization background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Software requirements</a:t>
          </a:r>
          <a:endParaRPr lang="en-US" sz="1400" b="0" kern="1200" dirty="0"/>
        </a:p>
      </dsp:txBody>
      <dsp:txXfrm rot="-5400000">
        <a:off x="713519" y="44155"/>
        <a:ext cx="5545192" cy="598182"/>
      </dsp:txXfrm>
    </dsp:sp>
    <dsp:sp modelId="{8E695158-925F-4100-A265-044852A9B78B}">
      <dsp:nvSpPr>
        <dsp:cNvPr id="0" name=""/>
        <dsp:cNvSpPr/>
      </dsp:nvSpPr>
      <dsp:spPr>
        <a:xfrm rot="5400000">
          <a:off x="-152897" y="1069683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814257"/>
                <a:satOff val="2799"/>
                <a:lumOff val="-13432"/>
                <a:alphaOff val="0"/>
                <a:tint val="50000"/>
                <a:satMod val="300000"/>
              </a:schemeClr>
            </a:gs>
            <a:gs pos="35000">
              <a:schemeClr val="accent5">
                <a:hueOff val="814257"/>
                <a:satOff val="2799"/>
                <a:lumOff val="-13432"/>
                <a:alphaOff val="0"/>
                <a:tint val="37000"/>
                <a:satMod val="300000"/>
              </a:schemeClr>
            </a:gs>
            <a:gs pos="100000">
              <a:schemeClr val="accent5">
                <a:hueOff val="814257"/>
                <a:satOff val="2799"/>
                <a:lumOff val="-1343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Module 2</a:t>
          </a:r>
          <a:endParaRPr lang="en-US" sz="1400" b="1" kern="1200" dirty="0"/>
        </a:p>
      </dsp:txBody>
      <dsp:txXfrm rot="-5400000">
        <a:off x="1" y="1273546"/>
        <a:ext cx="713519" cy="305794"/>
      </dsp:txXfrm>
    </dsp:sp>
    <dsp:sp modelId="{1752602B-0EEA-47DD-B882-BBF3D4D151CA}">
      <dsp:nvSpPr>
        <dsp:cNvPr id="0" name=""/>
        <dsp:cNvSpPr/>
      </dsp:nvSpPr>
      <dsp:spPr>
        <a:xfrm rot="5400000">
          <a:off x="3171018" y="-1540712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Business situation for data warehouse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source requirements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Reporting needs</a:t>
          </a:r>
          <a:endParaRPr lang="en-US" sz="1400" kern="1200" dirty="0"/>
        </a:p>
      </dsp:txBody>
      <dsp:txXfrm rot="-5400000">
        <a:off x="713519" y="949130"/>
        <a:ext cx="5545209" cy="597867"/>
      </dsp:txXfrm>
    </dsp:sp>
    <dsp:sp modelId="{732D4F04-44D3-4FB2-9B8E-72DAFA7D21C2}">
      <dsp:nvSpPr>
        <dsp:cNvPr id="0" name=""/>
        <dsp:cNvSpPr/>
      </dsp:nvSpPr>
      <dsp:spPr>
        <a:xfrm rot="5400000">
          <a:off x="-152897" y="1974675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Module 3</a:t>
          </a:r>
          <a:endParaRPr lang="en-US" sz="1400" b="1" kern="1200" dirty="0"/>
        </a:p>
      </dsp:txBody>
      <dsp:txXfrm rot="-5400000">
        <a:off x="1" y="2178538"/>
        <a:ext cx="713519" cy="305794"/>
      </dsp:txXfrm>
    </dsp:sp>
    <dsp:sp modelId="{8D0404CD-4F1B-40E6-82F7-398FCB6AF22D}">
      <dsp:nvSpPr>
        <dsp:cNvPr id="0" name=""/>
        <dsp:cNvSpPr/>
      </dsp:nvSpPr>
      <dsp:spPr>
        <a:xfrm rot="5400000">
          <a:off x="3171018" y="-635721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Business situation for data integration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Change data processing requirements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Workflow extensions</a:t>
          </a:r>
          <a:endParaRPr lang="en-US" sz="1300" kern="1200" dirty="0"/>
        </a:p>
      </dsp:txBody>
      <dsp:txXfrm rot="-5400000">
        <a:off x="713519" y="1854121"/>
        <a:ext cx="5545209" cy="597867"/>
      </dsp:txXfrm>
    </dsp:sp>
    <dsp:sp modelId="{F6E330A7-8B6E-46AD-AB5B-7C692DCC62F6}">
      <dsp:nvSpPr>
        <dsp:cNvPr id="0" name=""/>
        <dsp:cNvSpPr/>
      </dsp:nvSpPr>
      <dsp:spPr>
        <a:xfrm rot="5400000">
          <a:off x="-152897" y="2993013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2442770"/>
                <a:satOff val="8397"/>
                <a:lumOff val="-40295"/>
                <a:alphaOff val="0"/>
                <a:tint val="50000"/>
                <a:satMod val="300000"/>
              </a:schemeClr>
            </a:gs>
            <a:gs pos="35000">
              <a:schemeClr val="accent5">
                <a:hueOff val="2442770"/>
                <a:satOff val="8397"/>
                <a:lumOff val="-40295"/>
                <a:alphaOff val="0"/>
                <a:tint val="37000"/>
                <a:satMod val="300000"/>
              </a:schemeClr>
            </a:gs>
            <a:gs pos="100000">
              <a:schemeClr val="accent5">
                <a:hueOff val="2442770"/>
                <a:satOff val="8397"/>
                <a:lumOff val="-4029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Module 4</a:t>
          </a:r>
        </a:p>
      </dsp:txBody>
      <dsp:txXfrm rot="-5400000">
        <a:off x="1" y="3196876"/>
        <a:ext cx="713519" cy="305794"/>
      </dsp:txXfrm>
    </dsp:sp>
    <dsp:sp modelId="{D7E15983-0420-462B-84B1-57AE5B0D393B}">
      <dsp:nvSpPr>
        <dsp:cNvPr id="0" name=""/>
        <dsp:cNvSpPr/>
      </dsp:nvSpPr>
      <dsp:spPr>
        <a:xfrm rot="5400000">
          <a:off x="3057672" y="382616"/>
          <a:ext cx="889246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Business situation for analytical queries and materialized views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Analytical query requirements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Summary data requirements</a:t>
          </a:r>
          <a:endParaRPr lang="en-US" sz="1300" kern="1200" dirty="0"/>
        </a:p>
      </dsp:txBody>
      <dsp:txXfrm rot="-5400000">
        <a:off x="713520" y="2770178"/>
        <a:ext cx="5534143" cy="802428"/>
      </dsp:txXfrm>
    </dsp:sp>
    <dsp:sp modelId="{952DFBB5-8E3B-467F-B4D7-5BB14A7463E4}">
      <dsp:nvSpPr>
        <dsp:cNvPr id="0" name=""/>
        <dsp:cNvSpPr/>
      </dsp:nvSpPr>
      <dsp:spPr>
        <a:xfrm rot="5400000">
          <a:off x="-152897" y="3898004"/>
          <a:ext cx="1019313" cy="713519"/>
        </a:xfrm>
        <a:prstGeom prst="chevron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Module 5</a:t>
          </a:r>
          <a:endParaRPr lang="en-US" sz="1400" b="1" kern="1200" dirty="0"/>
        </a:p>
      </dsp:txBody>
      <dsp:txXfrm rot="-5400000">
        <a:off x="1" y="4101867"/>
        <a:ext cx="713519" cy="305794"/>
      </dsp:txXfrm>
    </dsp:sp>
    <dsp:sp modelId="{D25B9AF0-1D41-4965-BF1F-EF9BB2C167CC}">
      <dsp:nvSpPr>
        <dsp:cNvPr id="0" name=""/>
        <dsp:cNvSpPr/>
      </dsp:nvSpPr>
      <dsp:spPr>
        <a:xfrm rot="5400000">
          <a:off x="3171018" y="1287608"/>
          <a:ext cx="662553" cy="5577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Business situation for dashboard and reporting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Dashboard requirements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Visualization requirements</a:t>
          </a:r>
          <a:endParaRPr lang="en-US" sz="1300" kern="1200" dirty="0"/>
        </a:p>
      </dsp:txBody>
      <dsp:txXfrm rot="-5400000">
        <a:off x="713519" y="3777451"/>
        <a:ext cx="5545209" cy="597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18DC-D8EB-4AE1-A0D5-5B84B2112D54}">
      <dsp:nvSpPr>
        <dsp:cNvPr id="0" name=""/>
        <dsp:cNvSpPr/>
      </dsp:nvSpPr>
      <dsp:spPr>
        <a:xfrm>
          <a:off x="0" y="416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632EB-742F-4B4D-82D5-11D51C36557F}">
      <dsp:nvSpPr>
        <dsp:cNvPr id="0" name=""/>
        <dsp:cNvSpPr/>
      </dsp:nvSpPr>
      <dsp:spPr>
        <a:xfrm>
          <a:off x="419100" y="47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Context for each module</a:t>
          </a:r>
          <a:endParaRPr lang="en-US" sz="2500" kern="1200" dirty="0"/>
        </a:p>
      </dsp:txBody>
      <dsp:txXfrm>
        <a:off x="455126" y="83426"/>
        <a:ext cx="5795348" cy="665948"/>
      </dsp:txXfrm>
    </dsp:sp>
    <dsp:sp modelId="{7682795B-27FA-4608-9CFC-7C63FBE64E26}">
      <dsp:nvSpPr>
        <dsp:cNvPr id="0" name=""/>
        <dsp:cNvSpPr/>
      </dsp:nvSpPr>
      <dsp:spPr>
        <a:xfrm>
          <a:off x="0" y="1550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00000"/>
              <a:satOff val="-16668"/>
              <a:lumOff val="2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88F3A-71F1-4019-AA7A-C958A6220858}">
      <dsp:nvSpPr>
        <dsp:cNvPr id="0" name=""/>
        <dsp:cNvSpPr/>
      </dsp:nvSpPr>
      <dsp:spPr>
        <a:xfrm>
          <a:off x="419100" y="1181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tint val="50000"/>
                <a:satMod val="300000"/>
              </a:schemeClr>
            </a:gs>
            <a:gs pos="35000">
              <a:schemeClr val="accent2">
                <a:hueOff val="-4800000"/>
                <a:satOff val="-16668"/>
                <a:lumOff val="20000"/>
                <a:alphaOff val="0"/>
                <a:tint val="37000"/>
                <a:satMod val="30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Executive interviews</a:t>
          </a:r>
          <a:endParaRPr lang="en-US" sz="2500" kern="1200" dirty="0"/>
        </a:p>
      </dsp:txBody>
      <dsp:txXfrm>
        <a:off x="455126" y="1217426"/>
        <a:ext cx="5795348" cy="665948"/>
      </dsp:txXfrm>
    </dsp:sp>
    <dsp:sp modelId="{409CF534-599F-4279-AA0B-EEA00BEABE82}">
      <dsp:nvSpPr>
        <dsp:cNvPr id="0" name=""/>
        <dsp:cNvSpPr/>
      </dsp:nvSpPr>
      <dsp:spPr>
        <a:xfrm>
          <a:off x="0" y="2684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600000"/>
              <a:satOff val="-33335"/>
              <a:lumOff val="4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6ACFB-BA83-44C2-8ACC-95BA0FF5A60D}">
      <dsp:nvSpPr>
        <dsp:cNvPr id="0" name=""/>
        <dsp:cNvSpPr/>
      </dsp:nvSpPr>
      <dsp:spPr>
        <a:xfrm>
          <a:off x="419100" y="2315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tint val="50000"/>
                <a:satMod val="300000"/>
              </a:schemeClr>
            </a:gs>
            <a:gs pos="35000">
              <a:schemeClr val="accent2">
                <a:hueOff val="-9600000"/>
                <a:satOff val="-33335"/>
                <a:lumOff val="4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Case background</a:t>
          </a:r>
          <a:endParaRPr lang="en-US" sz="2500" kern="1200" dirty="0"/>
        </a:p>
      </dsp:txBody>
      <dsp:txXfrm>
        <a:off x="455126" y="2351426"/>
        <a:ext cx="5795348" cy="665948"/>
      </dsp:txXfrm>
    </dsp:sp>
    <dsp:sp modelId="{73871EA0-5067-42CA-9BE0-0806E66E9070}">
      <dsp:nvSpPr>
        <dsp:cNvPr id="0" name=""/>
        <dsp:cNvSpPr/>
      </dsp:nvSpPr>
      <dsp:spPr>
        <a:xfrm>
          <a:off x="0" y="3818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F7073-C463-45C0-93AF-DD5F43473719}">
      <dsp:nvSpPr>
        <dsp:cNvPr id="0" name=""/>
        <dsp:cNvSpPr/>
      </dsp:nvSpPr>
      <dsp:spPr>
        <a:xfrm>
          <a:off x="419100" y="3449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Perspectives from external organizations</a:t>
          </a:r>
          <a:endParaRPr lang="en-US" sz="2500" kern="1200" dirty="0"/>
        </a:p>
      </dsp:txBody>
      <dsp:txXfrm>
        <a:off x="455126" y="3485426"/>
        <a:ext cx="57953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14391-EC36-4020-863C-AE7B0938C18E}">
      <dsp:nvSpPr>
        <dsp:cNvPr id="0" name=""/>
        <dsp:cNvSpPr/>
      </dsp:nvSpPr>
      <dsp:spPr>
        <a:xfrm>
          <a:off x="2771" y="497854"/>
          <a:ext cx="983980" cy="983980"/>
        </a:xfrm>
        <a:prstGeom prst="flowChartOnlineStorage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source 1</a:t>
          </a:r>
          <a:endParaRPr lang="en-US" sz="1200" kern="1200" dirty="0"/>
        </a:p>
      </dsp:txBody>
      <dsp:txXfrm>
        <a:off x="166768" y="497854"/>
        <a:ext cx="655986" cy="983980"/>
      </dsp:txXfrm>
    </dsp:sp>
    <dsp:sp modelId="{C1828EE2-A4B1-4299-A049-429B7845514F}">
      <dsp:nvSpPr>
        <dsp:cNvPr id="0" name=""/>
        <dsp:cNvSpPr/>
      </dsp:nvSpPr>
      <dsp:spPr>
        <a:xfrm>
          <a:off x="209407" y="1561733"/>
          <a:ext cx="570708" cy="570708"/>
        </a:xfrm>
        <a:prstGeom prst="flowChartMerg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52084" y="1561733"/>
        <a:ext cx="285354" cy="285354"/>
      </dsp:txXfrm>
    </dsp:sp>
    <dsp:sp modelId="{743DF6D9-34E1-48AA-9A3B-31FBBCE31652}">
      <dsp:nvSpPr>
        <dsp:cNvPr id="0" name=""/>
        <dsp:cNvSpPr/>
      </dsp:nvSpPr>
      <dsp:spPr>
        <a:xfrm>
          <a:off x="2771" y="2212341"/>
          <a:ext cx="983980" cy="983980"/>
        </a:xfrm>
        <a:prstGeom prst="flowChartOnlineStorage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source n</a:t>
          </a:r>
          <a:endParaRPr lang="en-US" sz="1200" kern="1200" dirty="0"/>
        </a:p>
      </dsp:txBody>
      <dsp:txXfrm>
        <a:off x="166768" y="2212341"/>
        <a:ext cx="655986" cy="983980"/>
      </dsp:txXfrm>
    </dsp:sp>
    <dsp:sp modelId="{BE949146-F8BD-4FB6-9DC0-448B7309CF69}">
      <dsp:nvSpPr>
        <dsp:cNvPr id="0" name=""/>
        <dsp:cNvSpPr/>
      </dsp:nvSpPr>
      <dsp:spPr>
        <a:xfrm>
          <a:off x="1134348" y="1664067"/>
          <a:ext cx="312905" cy="36604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134348" y="1737275"/>
        <a:ext cx="219034" cy="219624"/>
      </dsp:txXfrm>
    </dsp:sp>
    <dsp:sp modelId="{E0311437-A924-4590-90BF-CC5D18A7C260}">
      <dsp:nvSpPr>
        <dsp:cNvPr id="0" name=""/>
        <dsp:cNvSpPr/>
      </dsp:nvSpPr>
      <dsp:spPr>
        <a:xfrm>
          <a:off x="1577139" y="863107"/>
          <a:ext cx="1967960" cy="1967960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DW schema</a:t>
          </a:r>
          <a:endParaRPr lang="en-US" sz="2900" kern="1200" dirty="0"/>
        </a:p>
      </dsp:txBody>
      <dsp:txXfrm>
        <a:off x="1865340" y="1151308"/>
        <a:ext cx="1391558" cy="1391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baseline="0" dirty="0" smtClean="0"/>
              <a:t>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 intelligence 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Course organized around case study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CPI Card Group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 and modified but realistic business situation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Larger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en-US" baseline="0" dirty="0" smtClean="0"/>
              <a:t> 1: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Review concepts from course 1 (motivation, characteristics, data cubes, and schema patterns)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Main topic is SQL subtotal operators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Unit 2: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Motivation and processing model for analytic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Basic syntax elements for SQL analytic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Extended analytic functions for window comparisons and quantitative ranking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Unit 3: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Usage of traditional relational views (should be review of database background)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Materialized view definition and processing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 rewriting principles and practice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tools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Oracle </a:t>
            </a:r>
            <a:r>
              <a:rPr lang="en-US" baseline="0" smtClean="0"/>
              <a:t>data integration tools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Unit 4: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warehouse specialists: repeat of material from first course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data characteristics and business evaluation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governance concepts and processes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dirty="0" smtClean="0"/>
              <a:t>Units 1, 2, and 3 have assignments: self graded</a:t>
            </a:r>
          </a:p>
          <a:p>
            <a:endParaRPr lang="en-US" dirty="0" smtClean="0"/>
          </a:p>
          <a:p>
            <a:r>
              <a:rPr lang="en-US" dirty="0" smtClean="0"/>
              <a:t>Quizzes</a:t>
            </a:r>
            <a:r>
              <a:rPr lang="en-US" baseline="0" dirty="0" smtClean="0"/>
              <a:t> at the end of each unit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Threaded discussions in each unit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 exam in unit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not directly connected to assignments</a:t>
            </a:r>
          </a:p>
          <a:p>
            <a:endParaRPr lang="en-US" dirty="0" smtClean="0"/>
          </a:p>
          <a:p>
            <a:r>
              <a:rPr lang="en-US" dirty="0" smtClean="0"/>
              <a:t>Lessons provide a general background on the case details</a:t>
            </a:r>
            <a:r>
              <a:rPr lang="en-US" baseline="0" dirty="0" smtClean="0"/>
              <a:t> of the module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a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SQL analytic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Write SQL statements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 requirements for materialized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data processing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Practice rewriting using multiple materialized views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Graphic depicts matching process for materialized views and queries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Dashboard design and implementation (free image from http://victorsosea.com/blog/infinite-admin-free-psd-web-admin/)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r>
              <a:rPr lang="en-US" baseline="0" dirty="0" smtClean="0"/>
              <a:t> database and SQL Developer client</a:t>
            </a:r>
          </a:p>
          <a:p>
            <a:r>
              <a:rPr lang="en-US" baseline="0" dirty="0" smtClean="0"/>
              <a:t>- Working with small and medium size data warehouse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Pentaho Data Integration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MicroStrategy</a:t>
            </a:r>
            <a:r>
              <a:rPr lang="en-US" baseline="0" dirty="0" smtClean="0"/>
              <a:t>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1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Overview of Design and Build a Data Warehouse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2: Course topics and assignments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course orientation and flow</a:t>
            </a:r>
            <a:endParaRPr lang="en-US" dirty="0"/>
          </a:p>
          <a:p>
            <a:r>
              <a:rPr lang="en-US" dirty="0" smtClean="0"/>
              <a:t>Plan for assignments and assessments</a:t>
            </a:r>
            <a:endParaRPr lang="en-US" dirty="0"/>
          </a:p>
          <a:p>
            <a:r>
              <a:rPr lang="en-US" dirty="0" smtClean="0"/>
              <a:t>Install and configure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712215"/>
              </p:ext>
            </p:extLst>
          </p:nvPr>
        </p:nvGraphicFramePr>
        <p:xfrm>
          <a:off x="304800" y="1290066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-101346"/>
            <a:ext cx="4114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0635"/>
              </p:ext>
            </p:extLst>
          </p:nvPr>
        </p:nvGraphicFramePr>
        <p:xfrm>
          <a:off x="1450848" y="1100328"/>
          <a:ext cx="6291072" cy="47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0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8C30BC-74D7-448B-839C-CF123A329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4106D1-5188-467A-B243-A18890F41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695158-925F-4100-A265-044852A9B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2602B-0EEA-47DD-B882-BBF3D4D15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2D4F04-44D3-4FB2-9B8E-72DAFA7D21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0404CD-4F1B-40E6-82F7-398FCB6AF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E330A7-8B6E-46AD-AB5B-7C692DCC6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E15983-0420-462B-84B1-57AE5B0D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2DFBB5-8E3B-467F-B4D7-5BB14A746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5B9AF0-1D41-4965-BF1F-EF9BB2C16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8475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637" y="3997255"/>
            <a:ext cx="4761032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mpd="sng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(PARTITION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899611" y="5482404"/>
            <a:ext cx="309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SQL analytical queries</a:t>
            </a:r>
            <a:endParaRPr lang="en-US" sz="2000" dirty="0">
              <a:latin typeface="+mn-lt"/>
            </a:endParaRPr>
          </a:p>
        </p:txBody>
      </p:sp>
      <p:pic>
        <p:nvPicPr>
          <p:cNvPr id="17" name="Picture 16" descr="Figure###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0783" y="692150"/>
            <a:ext cx="4913217" cy="23646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98107" y="2458784"/>
            <a:ext cx="34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/>
              <a:t>i</a:t>
            </a:r>
            <a:r>
              <a:rPr lang="en-US" sz="2000" dirty="0" smtClean="0"/>
              <a:t>ntegration </a:t>
            </a:r>
            <a:r>
              <a:rPr lang="en-US" sz="2000" dirty="0"/>
              <a:t>w</a:t>
            </a:r>
            <a:r>
              <a:rPr lang="en-US" sz="2000" dirty="0" smtClean="0"/>
              <a:t>orkflows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59278" y="3164996"/>
            <a:ext cx="240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Schema design</a:t>
            </a:r>
            <a:endParaRPr lang="en-US" sz="20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584063368"/>
              </p:ext>
            </p:extLst>
          </p:nvPr>
        </p:nvGraphicFramePr>
        <p:xfrm>
          <a:off x="0" y="461598"/>
          <a:ext cx="3547872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19" y="3277971"/>
            <a:ext cx="3931481" cy="20018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60643" y="5186360"/>
            <a:ext cx="34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Dashboard and </a:t>
            </a:r>
            <a:r>
              <a:rPr lang="en-US" sz="2000" dirty="0" smtClean="0"/>
              <a:t>visualizations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0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8" grpId="0"/>
      <p:bldP spid="23" grpId="0"/>
      <p:bldGraphic spid="24" grpId="0">
        <p:bldAsOne/>
      </p:bldGraphic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Dependency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14009"/>
              </p:ext>
            </p:extLst>
          </p:nvPr>
        </p:nvGraphicFramePr>
        <p:xfrm>
          <a:off x="-524256" y="1152144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2633472" y="2461260"/>
            <a:ext cx="1450848" cy="212140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Standard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DW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1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7" y="876530"/>
            <a:ext cx="3301464" cy="2088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4234101" cy="2130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1" y="3806439"/>
            <a:ext cx="3415759" cy="1209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9" y="3316980"/>
            <a:ext cx="278130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94" y="5279130"/>
            <a:ext cx="4057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Integrate and extend concepts and skills</a:t>
            </a:r>
          </a:p>
          <a:p>
            <a:pPr eaLnBrk="1" hangingPunct="1"/>
            <a:r>
              <a:rPr lang="en-US" altLang="en-US" dirty="0" smtClean="0"/>
              <a:t>Organized around realistic case study</a:t>
            </a:r>
          </a:p>
          <a:p>
            <a:pPr eaLnBrk="1" hangingPunct="1"/>
            <a:r>
              <a:rPr lang="en-US" altLang="en-US" dirty="0" smtClean="0"/>
              <a:t>Assignments based on major parts of other courses</a:t>
            </a:r>
          </a:p>
          <a:p>
            <a:pPr eaLnBrk="1" hangingPunct="1"/>
            <a:r>
              <a:rPr lang="en-US" altLang="en-US" dirty="0" smtClean="0"/>
              <a:t>Usage of Oracle server and client, Pentaho Data Integration, and </a:t>
            </a:r>
            <a:r>
              <a:rPr lang="en-US" altLang="en-US" dirty="0" err="1" smtClean="0"/>
              <a:t>Microstrategy</a:t>
            </a:r>
            <a:r>
              <a:rPr lang="en-US" altLang="en-US" dirty="0" smtClean="0"/>
              <a:t> Desktop</a:t>
            </a:r>
          </a:p>
          <a:p>
            <a:pPr eaLnBrk="1" hangingPunct="1"/>
            <a:r>
              <a:rPr lang="en-US" altLang="en-US" dirty="0" smtClean="0"/>
              <a:t>Executive interviews for organizational perspectives</a:t>
            </a:r>
          </a:p>
        </p:txBody>
      </p:sp>
    </p:spTree>
    <p:extLst>
      <p:ext uri="{BB962C8B-B14F-4D97-AF65-F5344CB8AC3E}">
        <p14:creationId xmlns:p14="http://schemas.microsoft.com/office/powerpoint/2010/main" val="35421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DBMS Extensions and  Example Data Warehouses&amp;quot;&quot;/&gt;&lt;property id=&quot;20303&quot; value=&quot;Michael Mannino&quot;/&gt;&lt;property id=&quot;20307&quot; value=&quot;256&quot;/&gt;&lt;property id=&quot;20309&quot; value=&quot;0&quot;/&gt;&lt;/object&gt;&lt;object type=&quot;3&quot; unique_id=&quot;16439&quot;&gt;&lt;property id=&quot;20148&quot; value=&quot;5&quot;/&gt;&lt;property id=&quot;20300&quot; value=&quot;Slide 5 - &amp;quot;Assignments&amp;quot;&quot;/&gt;&lt;property id=&quot;20307&quot; value=&quot;392&quot;/&gt;&lt;/object&gt;&lt;object type=&quot;3&quot; unique_id=&quot;22740&quot;&gt;&lt;property id=&quot;20148&quot; value=&quot;5&quot;/&gt;&lt;property id=&quot;20300&quot; value=&quot;Slide 4 - &amp;quot;Course Flow&amp;quot;&quot;/&gt;&lt;property id=&quot;20307&quot; value=&quot;394&quot;/&gt;&lt;/object&gt;&lt;object type=&quot;3&quot; unique_id=&quot;23291&quot;&gt;&lt;property id=&quot;20148&quot; value=&quot;5&quot;/&gt;&lt;property id=&quot;20300&quot; value=&quot;Slide 7 - &amp;quot;Summary&amp;quot;&quot;/&gt;&lt;property id=&quot;20307&quot; value=&quot;395&quot;/&gt;&lt;/object&gt;&lt;object type=&quot;3&quot; unique_id=&quot;23593&quot;&gt;&lt;property id=&quot;20148&quot; value=&quot;5&quot;/&gt;&lt;property id=&quot;20300&quot; value=&quot;Slide 3 - &amp;quot;Course Artifacts&amp;quot;&quot;/&gt;&lt;property id=&quot;20307&quot; value=&quot;397&quot;/&gt;&lt;/object&gt;&lt;object type=&quot;3&quot; unique_id=&quot;24115&quot;&gt;&lt;property id=&quot;20148&quot; value=&quot;5&quot;/&gt;&lt;property id=&quot;20300&quot; value=&quot;Slide 6 - &amp;quot;Tools&amp;quot;&quot;/&gt;&lt;property id=&quot;20307&quot; value=&quot;398&quot;/&gt;&lt;/object&gt;&lt;object type=&quot;3&quot; unique_id=&quot;26901&quot;&gt;&lt;property id=&quot;20148&quot; value=&quot;5&quot;/&gt;&lt;property id=&quot;20300&quot; value=&quot;Slide 2 - &amp;quot;Lesson Objectives&amp;quot;&quot;/&gt;&lt;property id=&quot;20307&quot; value=&quot;400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14102</TotalTime>
  <Words>543</Words>
  <Application>Microsoft Office PowerPoint</Application>
  <PresentationFormat>On-screen Show (4:3)</PresentationFormat>
  <Paragraphs>136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Arai</vt:lpstr>
      <vt:lpstr>Arial</vt:lpstr>
      <vt:lpstr>Courier New</vt:lpstr>
      <vt:lpstr>Times New Roman</vt:lpstr>
      <vt:lpstr>Blank Presentation</vt:lpstr>
      <vt:lpstr>Module 1 Overview of Design and Build a Data Warehouse</vt:lpstr>
      <vt:lpstr>Lesson Objectives</vt:lpstr>
      <vt:lpstr>Case Study</vt:lpstr>
      <vt:lpstr>Course Flow</vt:lpstr>
      <vt:lpstr>Lesson Overviews</vt:lpstr>
      <vt:lpstr>Assignments</vt:lpstr>
      <vt:lpstr>Assignment Dependency</vt:lpstr>
      <vt:lpstr>Tools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2436</cp:revision>
  <cp:lastPrinted>1601-01-01T00:00:00Z</cp:lastPrinted>
  <dcterms:created xsi:type="dcterms:W3CDTF">2000-07-15T18:34:14Z</dcterms:created>
  <dcterms:modified xsi:type="dcterms:W3CDTF">2016-03-04T23:11:17Z</dcterms:modified>
</cp:coreProperties>
</file>