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8"/>
  </p:notesMasterIdLst>
  <p:handoutMasterIdLst>
    <p:handoutMasterId r:id="rId9"/>
  </p:handoutMasterIdLst>
  <p:sldIdLst>
    <p:sldId id="256" r:id="rId2"/>
    <p:sldId id="405" r:id="rId3"/>
    <p:sldId id="409" r:id="rId4"/>
    <p:sldId id="407" r:id="rId5"/>
    <p:sldId id="410" r:id="rId6"/>
    <p:sldId id="411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009" autoAdjust="0"/>
  </p:normalViewPr>
  <p:slideViewPr>
    <p:cSldViewPr snapToGrid="0">
      <p:cViewPr varScale="1">
        <p:scale>
          <a:sx n="79" d="100"/>
          <a:sy n="79" d="100"/>
        </p:scale>
        <p:origin x="108" y="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936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4BCE51-2290-4986-9896-B496909752F6}" type="doc">
      <dgm:prSet loTypeId="urn:microsoft.com/office/officeart/2005/8/layout/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070DD0-557B-476D-8EBA-CC8FC74CBB8C}">
      <dgm:prSet phldrT="[Text]"/>
      <dgm:spPr/>
      <dgm:t>
        <a:bodyPr/>
        <a:lstStyle/>
        <a:p>
          <a:r>
            <a:rPr lang="en-US" dirty="0" smtClean="0"/>
            <a:t>Largest USA provider of plastic credit and debit cards</a:t>
          </a:r>
          <a:endParaRPr lang="en-US" dirty="0"/>
        </a:p>
      </dgm:t>
    </dgm:pt>
    <dgm:pt modelId="{4348D25D-A74C-43D5-B50A-393680ED925C}" type="parTrans" cxnId="{FFFBFA38-44FC-4A4E-BCBC-3C5B4768C876}">
      <dgm:prSet/>
      <dgm:spPr/>
      <dgm:t>
        <a:bodyPr/>
        <a:lstStyle/>
        <a:p>
          <a:endParaRPr lang="en-US"/>
        </a:p>
      </dgm:t>
    </dgm:pt>
    <dgm:pt modelId="{32065082-4BF0-4CA4-8C7A-970CE7098FED}" type="sibTrans" cxnId="{FFFBFA38-44FC-4A4E-BCBC-3C5B4768C876}">
      <dgm:prSet/>
      <dgm:spPr/>
      <dgm:t>
        <a:bodyPr/>
        <a:lstStyle/>
        <a:p>
          <a:endParaRPr lang="en-US"/>
        </a:p>
      </dgm:t>
    </dgm:pt>
    <dgm:pt modelId="{A6076C3F-9071-400C-BC8A-2653C57A57ED}">
      <dgm:prSet phldrT="[Text]"/>
      <dgm:spPr/>
      <dgm:t>
        <a:bodyPr/>
        <a:lstStyle/>
        <a:p>
          <a:r>
            <a:rPr lang="en-US" dirty="0" smtClean="0"/>
            <a:t>Industry leaders in the financial and prepaid markets</a:t>
          </a:r>
          <a:endParaRPr lang="en-US" dirty="0"/>
        </a:p>
      </dgm:t>
    </dgm:pt>
    <dgm:pt modelId="{B0A09636-D7B5-4D07-BE26-D661EA57C296}" type="parTrans" cxnId="{5E1E4B02-E853-468B-9CC5-646DC9C32FC1}">
      <dgm:prSet/>
      <dgm:spPr/>
      <dgm:t>
        <a:bodyPr/>
        <a:lstStyle/>
        <a:p>
          <a:endParaRPr lang="en-US"/>
        </a:p>
      </dgm:t>
    </dgm:pt>
    <dgm:pt modelId="{3AD615D6-2A07-4AE2-88CC-7C79CDEA4F5F}" type="sibTrans" cxnId="{5E1E4B02-E853-468B-9CC5-646DC9C32FC1}">
      <dgm:prSet/>
      <dgm:spPr/>
      <dgm:t>
        <a:bodyPr/>
        <a:lstStyle/>
        <a:p>
          <a:endParaRPr lang="en-US"/>
        </a:p>
      </dgm:t>
    </dgm:pt>
    <dgm:pt modelId="{63E8DBB2-4A5D-4EE5-A6A8-7C33EB17B118}">
      <dgm:prSet phldrT="[Text]"/>
      <dgm:spPr/>
      <dgm:t>
        <a:bodyPr/>
        <a:lstStyle/>
        <a:p>
          <a:r>
            <a:rPr lang="en-US" dirty="0" smtClean="0"/>
            <a:t>More than 4,000 customers</a:t>
          </a:r>
          <a:endParaRPr lang="en-US" dirty="0"/>
        </a:p>
      </dgm:t>
    </dgm:pt>
    <dgm:pt modelId="{A4128172-05DA-46CE-A6E4-DD58ABF81101}" type="parTrans" cxnId="{EEC7FF88-1066-40FC-8C03-B7B13D7C0BB0}">
      <dgm:prSet/>
      <dgm:spPr/>
      <dgm:t>
        <a:bodyPr/>
        <a:lstStyle/>
        <a:p>
          <a:endParaRPr lang="en-US"/>
        </a:p>
      </dgm:t>
    </dgm:pt>
    <dgm:pt modelId="{29027957-9609-480A-8E4D-E031C9B69B79}" type="sibTrans" cxnId="{EEC7FF88-1066-40FC-8C03-B7B13D7C0BB0}">
      <dgm:prSet/>
      <dgm:spPr/>
      <dgm:t>
        <a:bodyPr/>
        <a:lstStyle/>
        <a:p>
          <a:endParaRPr lang="en-US"/>
        </a:p>
      </dgm:t>
    </dgm:pt>
    <dgm:pt modelId="{F6054695-D497-4AA8-B5D3-BB8B55A96D4E}">
      <dgm:prSet phldrT="[Text]"/>
      <dgm:spPr/>
      <dgm:t>
        <a:bodyPr/>
        <a:lstStyle/>
        <a:p>
          <a:r>
            <a:rPr lang="en-US" dirty="0" smtClean="0"/>
            <a:t>$338M revenue 2015 fiscal year</a:t>
          </a:r>
          <a:endParaRPr lang="en-US" dirty="0"/>
        </a:p>
      </dgm:t>
    </dgm:pt>
    <dgm:pt modelId="{62007BBB-577B-4D59-8313-FF56F7379FAE}" type="parTrans" cxnId="{5102BFC9-2D55-431A-ADB2-9C779774E73F}">
      <dgm:prSet/>
      <dgm:spPr/>
      <dgm:t>
        <a:bodyPr/>
        <a:lstStyle/>
        <a:p>
          <a:endParaRPr lang="en-US"/>
        </a:p>
      </dgm:t>
    </dgm:pt>
    <dgm:pt modelId="{D70A645D-93B1-4398-93FA-AC7FBFF05ABD}" type="sibTrans" cxnId="{5102BFC9-2D55-431A-ADB2-9C779774E73F}">
      <dgm:prSet/>
      <dgm:spPr/>
      <dgm:t>
        <a:bodyPr/>
        <a:lstStyle/>
        <a:p>
          <a:endParaRPr lang="en-US"/>
        </a:p>
      </dgm:t>
    </dgm:pt>
    <dgm:pt modelId="{1A91BE8F-1033-4818-853C-9BEFB911FEF9}">
      <dgm:prSet phldrT="[Text]"/>
      <dgm:spPr/>
      <dgm:t>
        <a:bodyPr/>
        <a:lstStyle/>
        <a:p>
          <a:r>
            <a:rPr lang="en-US" smtClean="0"/>
            <a:t>1300+ employees</a:t>
          </a:r>
          <a:endParaRPr lang="en-US" dirty="0"/>
        </a:p>
      </dgm:t>
    </dgm:pt>
    <dgm:pt modelId="{9A2239AB-F5C4-49B1-ACC0-CC135995CE38}" type="parTrans" cxnId="{3B2AA473-712E-400D-ADF9-2F18FE0DEBB0}">
      <dgm:prSet/>
      <dgm:spPr/>
      <dgm:t>
        <a:bodyPr/>
        <a:lstStyle/>
        <a:p>
          <a:endParaRPr lang="en-US"/>
        </a:p>
      </dgm:t>
    </dgm:pt>
    <dgm:pt modelId="{D2F1D8A4-2612-470C-81C6-8B8A1395EE9F}" type="sibTrans" cxnId="{3B2AA473-712E-400D-ADF9-2F18FE0DEBB0}">
      <dgm:prSet/>
      <dgm:spPr/>
      <dgm:t>
        <a:bodyPr/>
        <a:lstStyle/>
        <a:p>
          <a:endParaRPr lang="en-US"/>
        </a:p>
      </dgm:t>
    </dgm:pt>
    <dgm:pt modelId="{3CC7B38B-D326-4203-9041-CCE22FB63C13}" type="pres">
      <dgm:prSet presAssocID="{064BCE51-2290-4986-9896-B496909752F6}" presName="linear" presStyleCnt="0">
        <dgm:presLayoutVars>
          <dgm:dir/>
          <dgm:animLvl val="lvl"/>
          <dgm:resizeHandles val="exact"/>
        </dgm:presLayoutVars>
      </dgm:prSet>
      <dgm:spPr/>
    </dgm:pt>
    <dgm:pt modelId="{A327A84F-0ACB-4C80-A5C1-74A91740E9DF}" type="pres">
      <dgm:prSet presAssocID="{30070DD0-557B-476D-8EBA-CC8FC74CBB8C}" presName="parentLin" presStyleCnt="0"/>
      <dgm:spPr/>
    </dgm:pt>
    <dgm:pt modelId="{C360B9F4-4E79-41E7-964D-E17E9314618B}" type="pres">
      <dgm:prSet presAssocID="{30070DD0-557B-476D-8EBA-CC8FC74CBB8C}" presName="parentLeftMargin" presStyleLbl="node1" presStyleIdx="0" presStyleCnt="5"/>
      <dgm:spPr/>
    </dgm:pt>
    <dgm:pt modelId="{E93BFDB8-8B38-4EB4-8FCA-6D9BB462D643}" type="pres">
      <dgm:prSet presAssocID="{30070DD0-557B-476D-8EBA-CC8FC74CBB8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211548-B067-4410-B2AE-AE1D0565C577}" type="pres">
      <dgm:prSet presAssocID="{30070DD0-557B-476D-8EBA-CC8FC74CBB8C}" presName="negativeSpace" presStyleCnt="0"/>
      <dgm:spPr/>
    </dgm:pt>
    <dgm:pt modelId="{CA96C775-B67F-4FC2-A62C-510CAE9FC0F8}" type="pres">
      <dgm:prSet presAssocID="{30070DD0-557B-476D-8EBA-CC8FC74CBB8C}" presName="childText" presStyleLbl="conFgAcc1" presStyleIdx="0" presStyleCnt="5">
        <dgm:presLayoutVars>
          <dgm:bulletEnabled val="1"/>
        </dgm:presLayoutVars>
      </dgm:prSet>
      <dgm:spPr/>
    </dgm:pt>
    <dgm:pt modelId="{9950F020-D848-40E5-B81F-8263871921C0}" type="pres">
      <dgm:prSet presAssocID="{32065082-4BF0-4CA4-8C7A-970CE7098FED}" presName="spaceBetweenRectangles" presStyleCnt="0"/>
      <dgm:spPr/>
    </dgm:pt>
    <dgm:pt modelId="{9F686DC8-A785-4D4A-8EB2-35E5C7777AF8}" type="pres">
      <dgm:prSet presAssocID="{A6076C3F-9071-400C-BC8A-2653C57A57ED}" presName="parentLin" presStyleCnt="0"/>
      <dgm:spPr/>
    </dgm:pt>
    <dgm:pt modelId="{16596FE4-FEF4-442E-AD09-D75E16ECC2D0}" type="pres">
      <dgm:prSet presAssocID="{A6076C3F-9071-400C-BC8A-2653C57A57ED}" presName="parentLeftMargin" presStyleLbl="node1" presStyleIdx="0" presStyleCnt="5"/>
      <dgm:spPr/>
    </dgm:pt>
    <dgm:pt modelId="{771E5950-CB0B-4B03-A6B4-2A9A397B8114}" type="pres">
      <dgm:prSet presAssocID="{A6076C3F-9071-400C-BC8A-2653C57A57ED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E02EF-3642-47CF-AEC6-893EFB68FD3F}" type="pres">
      <dgm:prSet presAssocID="{A6076C3F-9071-400C-BC8A-2653C57A57ED}" presName="negativeSpace" presStyleCnt="0"/>
      <dgm:spPr/>
    </dgm:pt>
    <dgm:pt modelId="{342F172E-1915-4ED5-A6C9-4117A99CFC64}" type="pres">
      <dgm:prSet presAssocID="{A6076C3F-9071-400C-BC8A-2653C57A57ED}" presName="childText" presStyleLbl="conFgAcc1" presStyleIdx="1" presStyleCnt="5">
        <dgm:presLayoutVars>
          <dgm:bulletEnabled val="1"/>
        </dgm:presLayoutVars>
      </dgm:prSet>
      <dgm:spPr/>
    </dgm:pt>
    <dgm:pt modelId="{8542F248-78D7-46ED-8E9B-E47ADEB7C6F2}" type="pres">
      <dgm:prSet presAssocID="{3AD615D6-2A07-4AE2-88CC-7C79CDEA4F5F}" presName="spaceBetweenRectangles" presStyleCnt="0"/>
      <dgm:spPr/>
    </dgm:pt>
    <dgm:pt modelId="{FFFAD40D-8845-4F3D-B0BE-4B5F92B85692}" type="pres">
      <dgm:prSet presAssocID="{63E8DBB2-4A5D-4EE5-A6A8-7C33EB17B118}" presName="parentLin" presStyleCnt="0"/>
      <dgm:spPr/>
    </dgm:pt>
    <dgm:pt modelId="{635EED4D-464F-4720-AAB8-BE3180122620}" type="pres">
      <dgm:prSet presAssocID="{63E8DBB2-4A5D-4EE5-A6A8-7C33EB17B118}" presName="parentLeftMargin" presStyleLbl="node1" presStyleIdx="1" presStyleCnt="5"/>
      <dgm:spPr/>
    </dgm:pt>
    <dgm:pt modelId="{9864C636-C724-4DFB-8FA7-EAC3A68C3855}" type="pres">
      <dgm:prSet presAssocID="{63E8DBB2-4A5D-4EE5-A6A8-7C33EB17B118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FABF4-DC3B-4C94-9E9F-F0348A50C725}" type="pres">
      <dgm:prSet presAssocID="{63E8DBB2-4A5D-4EE5-A6A8-7C33EB17B118}" presName="negativeSpace" presStyleCnt="0"/>
      <dgm:spPr/>
    </dgm:pt>
    <dgm:pt modelId="{882C3429-1708-4611-BD7C-AAAA4A2BA722}" type="pres">
      <dgm:prSet presAssocID="{63E8DBB2-4A5D-4EE5-A6A8-7C33EB17B118}" presName="childText" presStyleLbl="conFgAcc1" presStyleIdx="2" presStyleCnt="5">
        <dgm:presLayoutVars>
          <dgm:bulletEnabled val="1"/>
        </dgm:presLayoutVars>
      </dgm:prSet>
      <dgm:spPr/>
    </dgm:pt>
    <dgm:pt modelId="{986B3FB0-8FF9-47F5-96EA-5978234EF72F}" type="pres">
      <dgm:prSet presAssocID="{29027957-9609-480A-8E4D-E031C9B69B79}" presName="spaceBetweenRectangles" presStyleCnt="0"/>
      <dgm:spPr/>
    </dgm:pt>
    <dgm:pt modelId="{4A6FE90B-E650-4E14-8D49-90EB785C3543}" type="pres">
      <dgm:prSet presAssocID="{F6054695-D497-4AA8-B5D3-BB8B55A96D4E}" presName="parentLin" presStyleCnt="0"/>
      <dgm:spPr/>
    </dgm:pt>
    <dgm:pt modelId="{139DE06F-8D49-4B2E-9CA9-4C8D89997206}" type="pres">
      <dgm:prSet presAssocID="{F6054695-D497-4AA8-B5D3-BB8B55A96D4E}" presName="parentLeftMargin" presStyleLbl="node1" presStyleIdx="2" presStyleCnt="5"/>
      <dgm:spPr/>
    </dgm:pt>
    <dgm:pt modelId="{3815CE34-8282-41A1-AFA6-89CB033D26CD}" type="pres">
      <dgm:prSet presAssocID="{F6054695-D497-4AA8-B5D3-BB8B55A96D4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AEF6F-7B4C-4A8F-B340-FFF215633AA3}" type="pres">
      <dgm:prSet presAssocID="{F6054695-D497-4AA8-B5D3-BB8B55A96D4E}" presName="negativeSpace" presStyleCnt="0"/>
      <dgm:spPr/>
    </dgm:pt>
    <dgm:pt modelId="{4407B2EC-A669-4D93-B60A-D3A404A809F4}" type="pres">
      <dgm:prSet presAssocID="{F6054695-D497-4AA8-B5D3-BB8B55A96D4E}" presName="childText" presStyleLbl="conFgAcc1" presStyleIdx="3" presStyleCnt="5">
        <dgm:presLayoutVars>
          <dgm:bulletEnabled val="1"/>
        </dgm:presLayoutVars>
      </dgm:prSet>
      <dgm:spPr/>
    </dgm:pt>
    <dgm:pt modelId="{76771F57-8D2C-457A-BE36-0E3AA84F5055}" type="pres">
      <dgm:prSet presAssocID="{D70A645D-93B1-4398-93FA-AC7FBFF05ABD}" presName="spaceBetweenRectangles" presStyleCnt="0"/>
      <dgm:spPr/>
    </dgm:pt>
    <dgm:pt modelId="{A4F63596-8577-40EB-AC3C-63CAA0D669D0}" type="pres">
      <dgm:prSet presAssocID="{1A91BE8F-1033-4818-853C-9BEFB911FEF9}" presName="parentLin" presStyleCnt="0"/>
      <dgm:spPr/>
    </dgm:pt>
    <dgm:pt modelId="{4B23BA7A-2A53-46AB-8395-1F73791DE8C4}" type="pres">
      <dgm:prSet presAssocID="{1A91BE8F-1033-4818-853C-9BEFB911FEF9}" presName="parentLeftMargin" presStyleLbl="node1" presStyleIdx="3" presStyleCnt="5"/>
      <dgm:spPr/>
    </dgm:pt>
    <dgm:pt modelId="{FC4F889B-9E14-4379-81DC-D729FC92D0D9}" type="pres">
      <dgm:prSet presAssocID="{1A91BE8F-1033-4818-853C-9BEFB911FEF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FB0AC1-34E1-45A1-9535-E5F0D6F7039F}" type="pres">
      <dgm:prSet presAssocID="{1A91BE8F-1033-4818-853C-9BEFB911FEF9}" presName="negativeSpace" presStyleCnt="0"/>
      <dgm:spPr/>
    </dgm:pt>
    <dgm:pt modelId="{E800AADF-BD07-4F07-A0B7-4B3D5869F2E4}" type="pres">
      <dgm:prSet presAssocID="{1A91BE8F-1033-4818-853C-9BEFB911FEF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C1CD308-FCF5-43CC-8D9D-E8B804A886D8}" type="presOf" srcId="{F6054695-D497-4AA8-B5D3-BB8B55A96D4E}" destId="{139DE06F-8D49-4B2E-9CA9-4C8D89997206}" srcOrd="0" destOrd="0" presId="urn:microsoft.com/office/officeart/2005/8/layout/list1"/>
    <dgm:cxn modelId="{B6B56FE5-75D4-4AC5-86E5-9C0EFEBE1B98}" type="presOf" srcId="{30070DD0-557B-476D-8EBA-CC8FC74CBB8C}" destId="{C360B9F4-4E79-41E7-964D-E17E9314618B}" srcOrd="0" destOrd="0" presId="urn:microsoft.com/office/officeart/2005/8/layout/list1"/>
    <dgm:cxn modelId="{F0C9955A-6EE4-4D2F-A449-427B90CDA88A}" type="presOf" srcId="{63E8DBB2-4A5D-4EE5-A6A8-7C33EB17B118}" destId="{9864C636-C724-4DFB-8FA7-EAC3A68C3855}" srcOrd="1" destOrd="0" presId="urn:microsoft.com/office/officeart/2005/8/layout/list1"/>
    <dgm:cxn modelId="{21A28644-F5D2-41B1-BF55-61DAF024570B}" type="presOf" srcId="{A6076C3F-9071-400C-BC8A-2653C57A57ED}" destId="{771E5950-CB0B-4B03-A6B4-2A9A397B8114}" srcOrd="1" destOrd="0" presId="urn:microsoft.com/office/officeart/2005/8/layout/list1"/>
    <dgm:cxn modelId="{80A9C06B-6CB4-40C0-A5A1-48792761EC8D}" type="presOf" srcId="{1A91BE8F-1033-4818-853C-9BEFB911FEF9}" destId="{4B23BA7A-2A53-46AB-8395-1F73791DE8C4}" srcOrd="0" destOrd="0" presId="urn:microsoft.com/office/officeart/2005/8/layout/list1"/>
    <dgm:cxn modelId="{EEC7FF88-1066-40FC-8C03-B7B13D7C0BB0}" srcId="{064BCE51-2290-4986-9896-B496909752F6}" destId="{63E8DBB2-4A5D-4EE5-A6A8-7C33EB17B118}" srcOrd="2" destOrd="0" parTransId="{A4128172-05DA-46CE-A6E4-DD58ABF81101}" sibTransId="{29027957-9609-480A-8E4D-E031C9B69B79}"/>
    <dgm:cxn modelId="{FFFBFA38-44FC-4A4E-BCBC-3C5B4768C876}" srcId="{064BCE51-2290-4986-9896-B496909752F6}" destId="{30070DD0-557B-476D-8EBA-CC8FC74CBB8C}" srcOrd="0" destOrd="0" parTransId="{4348D25D-A74C-43D5-B50A-393680ED925C}" sibTransId="{32065082-4BF0-4CA4-8C7A-970CE7098FED}"/>
    <dgm:cxn modelId="{AC3F4E92-1356-4727-B673-9544603C4037}" type="presOf" srcId="{30070DD0-557B-476D-8EBA-CC8FC74CBB8C}" destId="{E93BFDB8-8B38-4EB4-8FCA-6D9BB462D643}" srcOrd="1" destOrd="0" presId="urn:microsoft.com/office/officeart/2005/8/layout/list1"/>
    <dgm:cxn modelId="{DBFE2DA5-ACB7-49E7-9010-70F490694FF9}" type="presOf" srcId="{A6076C3F-9071-400C-BC8A-2653C57A57ED}" destId="{16596FE4-FEF4-442E-AD09-D75E16ECC2D0}" srcOrd="0" destOrd="0" presId="urn:microsoft.com/office/officeart/2005/8/layout/list1"/>
    <dgm:cxn modelId="{A8F7730F-E2BB-473A-99AA-BE61AAA4896C}" type="presOf" srcId="{1A91BE8F-1033-4818-853C-9BEFB911FEF9}" destId="{FC4F889B-9E14-4379-81DC-D729FC92D0D9}" srcOrd="1" destOrd="0" presId="urn:microsoft.com/office/officeart/2005/8/layout/list1"/>
    <dgm:cxn modelId="{FDFBBEBA-8EBB-4A6C-B8C2-05048EEE273D}" type="presOf" srcId="{F6054695-D497-4AA8-B5D3-BB8B55A96D4E}" destId="{3815CE34-8282-41A1-AFA6-89CB033D26CD}" srcOrd="1" destOrd="0" presId="urn:microsoft.com/office/officeart/2005/8/layout/list1"/>
    <dgm:cxn modelId="{5E1E4B02-E853-468B-9CC5-646DC9C32FC1}" srcId="{064BCE51-2290-4986-9896-B496909752F6}" destId="{A6076C3F-9071-400C-BC8A-2653C57A57ED}" srcOrd="1" destOrd="0" parTransId="{B0A09636-D7B5-4D07-BE26-D661EA57C296}" sibTransId="{3AD615D6-2A07-4AE2-88CC-7C79CDEA4F5F}"/>
    <dgm:cxn modelId="{FB4D2735-324F-4345-AE90-72A7D8D442EC}" type="presOf" srcId="{63E8DBB2-4A5D-4EE5-A6A8-7C33EB17B118}" destId="{635EED4D-464F-4720-AAB8-BE3180122620}" srcOrd="0" destOrd="0" presId="urn:microsoft.com/office/officeart/2005/8/layout/list1"/>
    <dgm:cxn modelId="{5102BFC9-2D55-431A-ADB2-9C779774E73F}" srcId="{064BCE51-2290-4986-9896-B496909752F6}" destId="{F6054695-D497-4AA8-B5D3-BB8B55A96D4E}" srcOrd="3" destOrd="0" parTransId="{62007BBB-577B-4D59-8313-FF56F7379FAE}" sibTransId="{D70A645D-93B1-4398-93FA-AC7FBFF05ABD}"/>
    <dgm:cxn modelId="{E389CF2E-8D00-4E1F-AE1F-2789231B9F0D}" type="presOf" srcId="{064BCE51-2290-4986-9896-B496909752F6}" destId="{3CC7B38B-D326-4203-9041-CCE22FB63C13}" srcOrd="0" destOrd="0" presId="urn:microsoft.com/office/officeart/2005/8/layout/list1"/>
    <dgm:cxn modelId="{3B2AA473-712E-400D-ADF9-2F18FE0DEBB0}" srcId="{064BCE51-2290-4986-9896-B496909752F6}" destId="{1A91BE8F-1033-4818-853C-9BEFB911FEF9}" srcOrd="4" destOrd="0" parTransId="{9A2239AB-F5C4-49B1-ACC0-CC135995CE38}" sibTransId="{D2F1D8A4-2612-470C-81C6-8B8A1395EE9F}"/>
    <dgm:cxn modelId="{63444995-D36A-4661-AA17-997ABB9CF0F9}" type="presParOf" srcId="{3CC7B38B-D326-4203-9041-CCE22FB63C13}" destId="{A327A84F-0ACB-4C80-A5C1-74A91740E9DF}" srcOrd="0" destOrd="0" presId="urn:microsoft.com/office/officeart/2005/8/layout/list1"/>
    <dgm:cxn modelId="{5B4A0191-D647-4A63-8ECC-98988AEB5F7A}" type="presParOf" srcId="{A327A84F-0ACB-4C80-A5C1-74A91740E9DF}" destId="{C360B9F4-4E79-41E7-964D-E17E9314618B}" srcOrd="0" destOrd="0" presId="urn:microsoft.com/office/officeart/2005/8/layout/list1"/>
    <dgm:cxn modelId="{45661964-955C-46AE-8721-5631F756514E}" type="presParOf" srcId="{A327A84F-0ACB-4C80-A5C1-74A91740E9DF}" destId="{E93BFDB8-8B38-4EB4-8FCA-6D9BB462D643}" srcOrd="1" destOrd="0" presId="urn:microsoft.com/office/officeart/2005/8/layout/list1"/>
    <dgm:cxn modelId="{B03DE4F4-6E6F-440D-BF10-5A184AE00157}" type="presParOf" srcId="{3CC7B38B-D326-4203-9041-CCE22FB63C13}" destId="{5E211548-B067-4410-B2AE-AE1D0565C577}" srcOrd="1" destOrd="0" presId="urn:microsoft.com/office/officeart/2005/8/layout/list1"/>
    <dgm:cxn modelId="{4E22223C-9C47-46C2-AC6A-8D9CD9E46CA3}" type="presParOf" srcId="{3CC7B38B-D326-4203-9041-CCE22FB63C13}" destId="{CA96C775-B67F-4FC2-A62C-510CAE9FC0F8}" srcOrd="2" destOrd="0" presId="urn:microsoft.com/office/officeart/2005/8/layout/list1"/>
    <dgm:cxn modelId="{850409F0-0270-4DD6-A2AF-D981A1033A5A}" type="presParOf" srcId="{3CC7B38B-D326-4203-9041-CCE22FB63C13}" destId="{9950F020-D848-40E5-B81F-8263871921C0}" srcOrd="3" destOrd="0" presId="urn:microsoft.com/office/officeart/2005/8/layout/list1"/>
    <dgm:cxn modelId="{EDAA911B-C9DF-4F0A-8FA5-7A591C70FED2}" type="presParOf" srcId="{3CC7B38B-D326-4203-9041-CCE22FB63C13}" destId="{9F686DC8-A785-4D4A-8EB2-35E5C7777AF8}" srcOrd="4" destOrd="0" presId="urn:microsoft.com/office/officeart/2005/8/layout/list1"/>
    <dgm:cxn modelId="{01FED858-BBDE-4CD2-A78A-6A1B59A1CA3E}" type="presParOf" srcId="{9F686DC8-A785-4D4A-8EB2-35E5C7777AF8}" destId="{16596FE4-FEF4-442E-AD09-D75E16ECC2D0}" srcOrd="0" destOrd="0" presId="urn:microsoft.com/office/officeart/2005/8/layout/list1"/>
    <dgm:cxn modelId="{05DE0D7F-7950-44B9-BE85-7B4A37478937}" type="presParOf" srcId="{9F686DC8-A785-4D4A-8EB2-35E5C7777AF8}" destId="{771E5950-CB0B-4B03-A6B4-2A9A397B8114}" srcOrd="1" destOrd="0" presId="urn:microsoft.com/office/officeart/2005/8/layout/list1"/>
    <dgm:cxn modelId="{5F78F532-93B0-431C-88CE-8769407B703F}" type="presParOf" srcId="{3CC7B38B-D326-4203-9041-CCE22FB63C13}" destId="{910E02EF-3642-47CF-AEC6-893EFB68FD3F}" srcOrd="5" destOrd="0" presId="urn:microsoft.com/office/officeart/2005/8/layout/list1"/>
    <dgm:cxn modelId="{7B656B70-28E3-42C6-9196-86C72E8A3867}" type="presParOf" srcId="{3CC7B38B-D326-4203-9041-CCE22FB63C13}" destId="{342F172E-1915-4ED5-A6C9-4117A99CFC64}" srcOrd="6" destOrd="0" presId="urn:microsoft.com/office/officeart/2005/8/layout/list1"/>
    <dgm:cxn modelId="{9A8A67D6-503B-41C1-BC92-538534179501}" type="presParOf" srcId="{3CC7B38B-D326-4203-9041-CCE22FB63C13}" destId="{8542F248-78D7-46ED-8E9B-E47ADEB7C6F2}" srcOrd="7" destOrd="0" presId="urn:microsoft.com/office/officeart/2005/8/layout/list1"/>
    <dgm:cxn modelId="{54E7735C-25F1-49F2-855F-74B30609C896}" type="presParOf" srcId="{3CC7B38B-D326-4203-9041-CCE22FB63C13}" destId="{FFFAD40D-8845-4F3D-B0BE-4B5F92B85692}" srcOrd="8" destOrd="0" presId="urn:microsoft.com/office/officeart/2005/8/layout/list1"/>
    <dgm:cxn modelId="{AB0B669F-2FD7-46AD-8156-E74D978671BE}" type="presParOf" srcId="{FFFAD40D-8845-4F3D-B0BE-4B5F92B85692}" destId="{635EED4D-464F-4720-AAB8-BE3180122620}" srcOrd="0" destOrd="0" presId="urn:microsoft.com/office/officeart/2005/8/layout/list1"/>
    <dgm:cxn modelId="{9C634CF1-20FF-4C67-AEFD-3C83C856BC7F}" type="presParOf" srcId="{FFFAD40D-8845-4F3D-B0BE-4B5F92B85692}" destId="{9864C636-C724-4DFB-8FA7-EAC3A68C3855}" srcOrd="1" destOrd="0" presId="urn:microsoft.com/office/officeart/2005/8/layout/list1"/>
    <dgm:cxn modelId="{4CC1D0E7-3422-4EBA-A1AB-BA03D8631A4D}" type="presParOf" srcId="{3CC7B38B-D326-4203-9041-CCE22FB63C13}" destId="{FF4FABF4-DC3B-4C94-9E9F-F0348A50C725}" srcOrd="9" destOrd="0" presId="urn:microsoft.com/office/officeart/2005/8/layout/list1"/>
    <dgm:cxn modelId="{F5987677-015E-47B0-A0E7-9B66039B1CC7}" type="presParOf" srcId="{3CC7B38B-D326-4203-9041-CCE22FB63C13}" destId="{882C3429-1708-4611-BD7C-AAAA4A2BA722}" srcOrd="10" destOrd="0" presId="urn:microsoft.com/office/officeart/2005/8/layout/list1"/>
    <dgm:cxn modelId="{EF9840D1-5E6A-4A4F-9EA6-626DE5860571}" type="presParOf" srcId="{3CC7B38B-D326-4203-9041-CCE22FB63C13}" destId="{986B3FB0-8FF9-47F5-96EA-5978234EF72F}" srcOrd="11" destOrd="0" presId="urn:microsoft.com/office/officeart/2005/8/layout/list1"/>
    <dgm:cxn modelId="{3BA4E94C-68AD-492F-A120-11EF99B5CF25}" type="presParOf" srcId="{3CC7B38B-D326-4203-9041-CCE22FB63C13}" destId="{4A6FE90B-E650-4E14-8D49-90EB785C3543}" srcOrd="12" destOrd="0" presId="urn:microsoft.com/office/officeart/2005/8/layout/list1"/>
    <dgm:cxn modelId="{CD63BDA0-DF3C-4B71-A43D-2834A03FF502}" type="presParOf" srcId="{4A6FE90B-E650-4E14-8D49-90EB785C3543}" destId="{139DE06F-8D49-4B2E-9CA9-4C8D89997206}" srcOrd="0" destOrd="0" presId="urn:microsoft.com/office/officeart/2005/8/layout/list1"/>
    <dgm:cxn modelId="{4F619E86-53A8-4C2C-AC5D-6F61E3D0E3DF}" type="presParOf" srcId="{4A6FE90B-E650-4E14-8D49-90EB785C3543}" destId="{3815CE34-8282-41A1-AFA6-89CB033D26CD}" srcOrd="1" destOrd="0" presId="urn:microsoft.com/office/officeart/2005/8/layout/list1"/>
    <dgm:cxn modelId="{CAE8EB38-D127-4FC7-8089-4E40BB04AE8A}" type="presParOf" srcId="{3CC7B38B-D326-4203-9041-CCE22FB63C13}" destId="{A19AEF6F-7B4C-4A8F-B340-FFF215633AA3}" srcOrd="13" destOrd="0" presId="urn:microsoft.com/office/officeart/2005/8/layout/list1"/>
    <dgm:cxn modelId="{001FAE81-D330-469A-9BCD-D128A712421B}" type="presParOf" srcId="{3CC7B38B-D326-4203-9041-CCE22FB63C13}" destId="{4407B2EC-A669-4D93-B60A-D3A404A809F4}" srcOrd="14" destOrd="0" presId="urn:microsoft.com/office/officeart/2005/8/layout/list1"/>
    <dgm:cxn modelId="{70E7D281-EC1D-4008-A92A-26A460A1B811}" type="presParOf" srcId="{3CC7B38B-D326-4203-9041-CCE22FB63C13}" destId="{76771F57-8D2C-457A-BE36-0E3AA84F5055}" srcOrd="15" destOrd="0" presId="urn:microsoft.com/office/officeart/2005/8/layout/list1"/>
    <dgm:cxn modelId="{B753A4FA-E37D-4261-91D2-E009D9C699C2}" type="presParOf" srcId="{3CC7B38B-D326-4203-9041-CCE22FB63C13}" destId="{A4F63596-8577-40EB-AC3C-63CAA0D669D0}" srcOrd="16" destOrd="0" presId="urn:microsoft.com/office/officeart/2005/8/layout/list1"/>
    <dgm:cxn modelId="{B86D8F73-768A-426F-83A1-F38B9497D80A}" type="presParOf" srcId="{A4F63596-8577-40EB-AC3C-63CAA0D669D0}" destId="{4B23BA7A-2A53-46AB-8395-1F73791DE8C4}" srcOrd="0" destOrd="0" presId="urn:microsoft.com/office/officeart/2005/8/layout/list1"/>
    <dgm:cxn modelId="{E1631BE5-C841-4D97-AE2E-2148092BF683}" type="presParOf" srcId="{A4F63596-8577-40EB-AC3C-63CAA0D669D0}" destId="{FC4F889B-9E14-4379-81DC-D729FC92D0D9}" srcOrd="1" destOrd="0" presId="urn:microsoft.com/office/officeart/2005/8/layout/list1"/>
    <dgm:cxn modelId="{EE2658EC-CFE6-4117-9969-DC4FDF724F65}" type="presParOf" srcId="{3CC7B38B-D326-4203-9041-CCE22FB63C13}" destId="{47FB0AC1-34E1-45A1-9535-E5F0D6F7039F}" srcOrd="17" destOrd="0" presId="urn:microsoft.com/office/officeart/2005/8/layout/list1"/>
    <dgm:cxn modelId="{23C724BF-2A40-4C9E-AD63-41488BDB9EBC}" type="presParOf" srcId="{3CC7B38B-D326-4203-9041-CCE22FB63C13}" destId="{E800AADF-BD07-4F07-A0B7-4B3D5869F2E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4BCE51-2290-4986-9896-B496909752F6}" type="doc">
      <dgm:prSet loTypeId="urn:microsoft.com/office/officeart/2005/8/layout/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070DD0-557B-476D-8EBA-CC8FC74CBB8C}">
      <dgm:prSet phldrT="[Text]"/>
      <dgm:spPr/>
      <dgm:t>
        <a:bodyPr/>
        <a:lstStyle/>
        <a:p>
          <a:r>
            <a:rPr lang="en-US" dirty="0" smtClean="0"/>
            <a:t>Lack of a consolidated view</a:t>
          </a:r>
          <a:endParaRPr lang="en-US" dirty="0"/>
        </a:p>
      </dgm:t>
    </dgm:pt>
    <dgm:pt modelId="{4348D25D-A74C-43D5-B50A-393680ED925C}" type="parTrans" cxnId="{FFFBFA38-44FC-4A4E-BCBC-3C5B4768C876}">
      <dgm:prSet/>
      <dgm:spPr/>
      <dgm:t>
        <a:bodyPr/>
        <a:lstStyle/>
        <a:p>
          <a:endParaRPr lang="en-US"/>
        </a:p>
      </dgm:t>
    </dgm:pt>
    <dgm:pt modelId="{32065082-4BF0-4CA4-8C7A-970CE7098FED}" type="sibTrans" cxnId="{FFFBFA38-44FC-4A4E-BCBC-3C5B4768C876}">
      <dgm:prSet/>
      <dgm:spPr/>
      <dgm:t>
        <a:bodyPr/>
        <a:lstStyle/>
        <a:p>
          <a:endParaRPr lang="en-US"/>
        </a:p>
      </dgm:t>
    </dgm:pt>
    <dgm:pt modelId="{A6076C3F-9071-400C-BC8A-2653C57A57ED}">
      <dgm:prSet phldrT="[Text]"/>
      <dgm:spPr/>
      <dgm:t>
        <a:bodyPr/>
        <a:lstStyle/>
        <a:p>
          <a:r>
            <a:rPr lang="en-US" dirty="0" smtClean="0"/>
            <a:t>Insights into real-time data</a:t>
          </a:r>
          <a:endParaRPr lang="en-US" dirty="0"/>
        </a:p>
      </dgm:t>
    </dgm:pt>
    <dgm:pt modelId="{B0A09636-D7B5-4D07-BE26-D661EA57C296}" type="parTrans" cxnId="{5E1E4B02-E853-468B-9CC5-646DC9C32FC1}">
      <dgm:prSet/>
      <dgm:spPr/>
      <dgm:t>
        <a:bodyPr/>
        <a:lstStyle/>
        <a:p>
          <a:endParaRPr lang="en-US"/>
        </a:p>
      </dgm:t>
    </dgm:pt>
    <dgm:pt modelId="{3AD615D6-2A07-4AE2-88CC-7C79CDEA4F5F}" type="sibTrans" cxnId="{5E1E4B02-E853-468B-9CC5-646DC9C32FC1}">
      <dgm:prSet/>
      <dgm:spPr/>
      <dgm:t>
        <a:bodyPr/>
        <a:lstStyle/>
        <a:p>
          <a:endParaRPr lang="en-US"/>
        </a:p>
      </dgm:t>
    </dgm:pt>
    <dgm:pt modelId="{63E8DBB2-4A5D-4EE5-A6A8-7C33EB17B118}">
      <dgm:prSet phldrT="[Text]"/>
      <dgm:spPr/>
      <dgm:t>
        <a:bodyPr/>
        <a:lstStyle/>
        <a:p>
          <a:r>
            <a:rPr lang="en-US" dirty="0" smtClean="0"/>
            <a:t>Improve productivity for report generation</a:t>
          </a:r>
          <a:endParaRPr lang="en-US" dirty="0"/>
        </a:p>
      </dgm:t>
    </dgm:pt>
    <dgm:pt modelId="{A4128172-05DA-46CE-A6E4-DD58ABF81101}" type="parTrans" cxnId="{EEC7FF88-1066-40FC-8C03-B7B13D7C0BB0}">
      <dgm:prSet/>
      <dgm:spPr/>
      <dgm:t>
        <a:bodyPr/>
        <a:lstStyle/>
        <a:p>
          <a:endParaRPr lang="en-US"/>
        </a:p>
      </dgm:t>
    </dgm:pt>
    <dgm:pt modelId="{29027957-9609-480A-8E4D-E031C9B69B79}" type="sibTrans" cxnId="{EEC7FF88-1066-40FC-8C03-B7B13D7C0BB0}">
      <dgm:prSet/>
      <dgm:spPr/>
      <dgm:t>
        <a:bodyPr/>
        <a:lstStyle/>
        <a:p>
          <a:endParaRPr lang="en-US"/>
        </a:p>
      </dgm:t>
    </dgm:pt>
    <dgm:pt modelId="{3CC7B38B-D326-4203-9041-CCE22FB63C13}" type="pres">
      <dgm:prSet presAssocID="{064BCE51-2290-4986-9896-B496909752F6}" presName="linear" presStyleCnt="0">
        <dgm:presLayoutVars>
          <dgm:dir/>
          <dgm:animLvl val="lvl"/>
          <dgm:resizeHandles val="exact"/>
        </dgm:presLayoutVars>
      </dgm:prSet>
      <dgm:spPr/>
    </dgm:pt>
    <dgm:pt modelId="{A327A84F-0ACB-4C80-A5C1-74A91740E9DF}" type="pres">
      <dgm:prSet presAssocID="{30070DD0-557B-476D-8EBA-CC8FC74CBB8C}" presName="parentLin" presStyleCnt="0"/>
      <dgm:spPr/>
    </dgm:pt>
    <dgm:pt modelId="{C360B9F4-4E79-41E7-964D-E17E9314618B}" type="pres">
      <dgm:prSet presAssocID="{30070DD0-557B-476D-8EBA-CC8FC74CBB8C}" presName="parentLeftMargin" presStyleLbl="node1" presStyleIdx="0" presStyleCnt="3"/>
      <dgm:spPr/>
    </dgm:pt>
    <dgm:pt modelId="{E93BFDB8-8B38-4EB4-8FCA-6D9BB462D643}" type="pres">
      <dgm:prSet presAssocID="{30070DD0-557B-476D-8EBA-CC8FC74CBB8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211548-B067-4410-B2AE-AE1D0565C577}" type="pres">
      <dgm:prSet presAssocID="{30070DD0-557B-476D-8EBA-CC8FC74CBB8C}" presName="negativeSpace" presStyleCnt="0"/>
      <dgm:spPr/>
    </dgm:pt>
    <dgm:pt modelId="{CA96C775-B67F-4FC2-A62C-510CAE9FC0F8}" type="pres">
      <dgm:prSet presAssocID="{30070DD0-557B-476D-8EBA-CC8FC74CBB8C}" presName="childText" presStyleLbl="conFgAcc1" presStyleIdx="0" presStyleCnt="3">
        <dgm:presLayoutVars>
          <dgm:bulletEnabled val="1"/>
        </dgm:presLayoutVars>
      </dgm:prSet>
      <dgm:spPr/>
    </dgm:pt>
    <dgm:pt modelId="{9950F020-D848-40E5-B81F-8263871921C0}" type="pres">
      <dgm:prSet presAssocID="{32065082-4BF0-4CA4-8C7A-970CE7098FED}" presName="spaceBetweenRectangles" presStyleCnt="0"/>
      <dgm:spPr/>
    </dgm:pt>
    <dgm:pt modelId="{9F686DC8-A785-4D4A-8EB2-35E5C7777AF8}" type="pres">
      <dgm:prSet presAssocID="{A6076C3F-9071-400C-BC8A-2653C57A57ED}" presName="parentLin" presStyleCnt="0"/>
      <dgm:spPr/>
    </dgm:pt>
    <dgm:pt modelId="{16596FE4-FEF4-442E-AD09-D75E16ECC2D0}" type="pres">
      <dgm:prSet presAssocID="{A6076C3F-9071-400C-BC8A-2653C57A57ED}" presName="parentLeftMargin" presStyleLbl="node1" presStyleIdx="0" presStyleCnt="3"/>
      <dgm:spPr/>
    </dgm:pt>
    <dgm:pt modelId="{771E5950-CB0B-4B03-A6B4-2A9A397B8114}" type="pres">
      <dgm:prSet presAssocID="{A6076C3F-9071-400C-BC8A-2653C57A57E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E02EF-3642-47CF-AEC6-893EFB68FD3F}" type="pres">
      <dgm:prSet presAssocID="{A6076C3F-9071-400C-BC8A-2653C57A57ED}" presName="negativeSpace" presStyleCnt="0"/>
      <dgm:spPr/>
    </dgm:pt>
    <dgm:pt modelId="{342F172E-1915-4ED5-A6C9-4117A99CFC64}" type="pres">
      <dgm:prSet presAssocID="{A6076C3F-9071-400C-BC8A-2653C57A57ED}" presName="childText" presStyleLbl="conFgAcc1" presStyleIdx="1" presStyleCnt="3">
        <dgm:presLayoutVars>
          <dgm:bulletEnabled val="1"/>
        </dgm:presLayoutVars>
      </dgm:prSet>
      <dgm:spPr/>
    </dgm:pt>
    <dgm:pt modelId="{8542F248-78D7-46ED-8E9B-E47ADEB7C6F2}" type="pres">
      <dgm:prSet presAssocID="{3AD615D6-2A07-4AE2-88CC-7C79CDEA4F5F}" presName="spaceBetweenRectangles" presStyleCnt="0"/>
      <dgm:spPr/>
    </dgm:pt>
    <dgm:pt modelId="{FFFAD40D-8845-4F3D-B0BE-4B5F92B85692}" type="pres">
      <dgm:prSet presAssocID="{63E8DBB2-4A5D-4EE5-A6A8-7C33EB17B118}" presName="parentLin" presStyleCnt="0"/>
      <dgm:spPr/>
    </dgm:pt>
    <dgm:pt modelId="{635EED4D-464F-4720-AAB8-BE3180122620}" type="pres">
      <dgm:prSet presAssocID="{63E8DBB2-4A5D-4EE5-A6A8-7C33EB17B118}" presName="parentLeftMargin" presStyleLbl="node1" presStyleIdx="1" presStyleCnt="3"/>
      <dgm:spPr/>
    </dgm:pt>
    <dgm:pt modelId="{9864C636-C724-4DFB-8FA7-EAC3A68C3855}" type="pres">
      <dgm:prSet presAssocID="{63E8DBB2-4A5D-4EE5-A6A8-7C33EB17B11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FABF4-DC3B-4C94-9E9F-F0348A50C725}" type="pres">
      <dgm:prSet presAssocID="{63E8DBB2-4A5D-4EE5-A6A8-7C33EB17B118}" presName="negativeSpace" presStyleCnt="0"/>
      <dgm:spPr/>
    </dgm:pt>
    <dgm:pt modelId="{882C3429-1708-4611-BD7C-AAAA4A2BA722}" type="pres">
      <dgm:prSet presAssocID="{63E8DBB2-4A5D-4EE5-A6A8-7C33EB17B118}" presName="childText" presStyleLbl="conFgAcc1" presStyleIdx="2" presStyleCnt="3" custLinFactNeighborX="-438" custLinFactNeighborY="2665">
        <dgm:presLayoutVars>
          <dgm:bulletEnabled val="1"/>
        </dgm:presLayoutVars>
      </dgm:prSet>
      <dgm:spPr/>
    </dgm:pt>
  </dgm:ptLst>
  <dgm:cxnLst>
    <dgm:cxn modelId="{6FCF095A-8BD7-4077-AF1A-D8CB79F5B845}" type="presOf" srcId="{63E8DBB2-4A5D-4EE5-A6A8-7C33EB17B118}" destId="{635EED4D-464F-4720-AAB8-BE3180122620}" srcOrd="0" destOrd="0" presId="urn:microsoft.com/office/officeart/2005/8/layout/list1"/>
    <dgm:cxn modelId="{FFFBFA38-44FC-4A4E-BCBC-3C5B4768C876}" srcId="{064BCE51-2290-4986-9896-B496909752F6}" destId="{30070DD0-557B-476D-8EBA-CC8FC74CBB8C}" srcOrd="0" destOrd="0" parTransId="{4348D25D-A74C-43D5-B50A-393680ED925C}" sibTransId="{32065082-4BF0-4CA4-8C7A-970CE7098FED}"/>
    <dgm:cxn modelId="{31819DEF-5C59-4B5D-8975-F17377663366}" type="presOf" srcId="{A6076C3F-9071-400C-BC8A-2653C57A57ED}" destId="{16596FE4-FEF4-442E-AD09-D75E16ECC2D0}" srcOrd="0" destOrd="0" presId="urn:microsoft.com/office/officeart/2005/8/layout/list1"/>
    <dgm:cxn modelId="{6B6CF60B-F795-496A-8844-BA6016A83767}" type="presOf" srcId="{63E8DBB2-4A5D-4EE5-A6A8-7C33EB17B118}" destId="{9864C636-C724-4DFB-8FA7-EAC3A68C3855}" srcOrd="1" destOrd="0" presId="urn:microsoft.com/office/officeart/2005/8/layout/list1"/>
    <dgm:cxn modelId="{495EE539-B727-4B01-B398-1EA142EDE951}" type="presOf" srcId="{A6076C3F-9071-400C-BC8A-2653C57A57ED}" destId="{771E5950-CB0B-4B03-A6B4-2A9A397B8114}" srcOrd="1" destOrd="0" presId="urn:microsoft.com/office/officeart/2005/8/layout/list1"/>
    <dgm:cxn modelId="{2D4C3883-7E1C-43AA-9A5A-D4737FB1E43B}" type="presOf" srcId="{30070DD0-557B-476D-8EBA-CC8FC74CBB8C}" destId="{C360B9F4-4E79-41E7-964D-E17E9314618B}" srcOrd="0" destOrd="0" presId="urn:microsoft.com/office/officeart/2005/8/layout/list1"/>
    <dgm:cxn modelId="{5E1E4B02-E853-468B-9CC5-646DC9C32FC1}" srcId="{064BCE51-2290-4986-9896-B496909752F6}" destId="{A6076C3F-9071-400C-BC8A-2653C57A57ED}" srcOrd="1" destOrd="0" parTransId="{B0A09636-D7B5-4D07-BE26-D661EA57C296}" sibTransId="{3AD615D6-2A07-4AE2-88CC-7C79CDEA4F5F}"/>
    <dgm:cxn modelId="{EEC7FF88-1066-40FC-8C03-B7B13D7C0BB0}" srcId="{064BCE51-2290-4986-9896-B496909752F6}" destId="{63E8DBB2-4A5D-4EE5-A6A8-7C33EB17B118}" srcOrd="2" destOrd="0" parTransId="{A4128172-05DA-46CE-A6E4-DD58ABF81101}" sibTransId="{29027957-9609-480A-8E4D-E031C9B69B79}"/>
    <dgm:cxn modelId="{C449FE86-4036-4A43-BA71-E54EFCD87FE7}" type="presOf" srcId="{064BCE51-2290-4986-9896-B496909752F6}" destId="{3CC7B38B-D326-4203-9041-CCE22FB63C13}" srcOrd="0" destOrd="0" presId="urn:microsoft.com/office/officeart/2005/8/layout/list1"/>
    <dgm:cxn modelId="{55697894-4ADB-4D31-AAB3-E1F33B5E2305}" type="presOf" srcId="{30070DD0-557B-476D-8EBA-CC8FC74CBB8C}" destId="{E93BFDB8-8B38-4EB4-8FCA-6D9BB462D643}" srcOrd="1" destOrd="0" presId="urn:microsoft.com/office/officeart/2005/8/layout/list1"/>
    <dgm:cxn modelId="{0955D12C-ABDB-4D40-802B-9C76BE5407C5}" type="presParOf" srcId="{3CC7B38B-D326-4203-9041-CCE22FB63C13}" destId="{A327A84F-0ACB-4C80-A5C1-74A91740E9DF}" srcOrd="0" destOrd="0" presId="urn:microsoft.com/office/officeart/2005/8/layout/list1"/>
    <dgm:cxn modelId="{F8073347-CFD0-4082-AF03-DF072A144670}" type="presParOf" srcId="{A327A84F-0ACB-4C80-A5C1-74A91740E9DF}" destId="{C360B9F4-4E79-41E7-964D-E17E9314618B}" srcOrd="0" destOrd="0" presId="urn:microsoft.com/office/officeart/2005/8/layout/list1"/>
    <dgm:cxn modelId="{BD8A9161-CA6F-4AD2-9F8E-6A5863ACA4B9}" type="presParOf" srcId="{A327A84F-0ACB-4C80-A5C1-74A91740E9DF}" destId="{E93BFDB8-8B38-4EB4-8FCA-6D9BB462D643}" srcOrd="1" destOrd="0" presId="urn:microsoft.com/office/officeart/2005/8/layout/list1"/>
    <dgm:cxn modelId="{F902089A-A3A4-49BC-86BD-3EA653A6C698}" type="presParOf" srcId="{3CC7B38B-D326-4203-9041-CCE22FB63C13}" destId="{5E211548-B067-4410-B2AE-AE1D0565C577}" srcOrd="1" destOrd="0" presId="urn:microsoft.com/office/officeart/2005/8/layout/list1"/>
    <dgm:cxn modelId="{8C3076D0-7E4A-4B14-A3A3-1B410CF07B1D}" type="presParOf" srcId="{3CC7B38B-D326-4203-9041-CCE22FB63C13}" destId="{CA96C775-B67F-4FC2-A62C-510CAE9FC0F8}" srcOrd="2" destOrd="0" presId="urn:microsoft.com/office/officeart/2005/8/layout/list1"/>
    <dgm:cxn modelId="{9F0AD382-2B1F-417F-91F7-F1FECC9FCCBF}" type="presParOf" srcId="{3CC7B38B-D326-4203-9041-CCE22FB63C13}" destId="{9950F020-D848-40E5-B81F-8263871921C0}" srcOrd="3" destOrd="0" presId="urn:microsoft.com/office/officeart/2005/8/layout/list1"/>
    <dgm:cxn modelId="{9978382A-A23D-41C4-8AB6-3F4CB631F098}" type="presParOf" srcId="{3CC7B38B-D326-4203-9041-CCE22FB63C13}" destId="{9F686DC8-A785-4D4A-8EB2-35E5C7777AF8}" srcOrd="4" destOrd="0" presId="urn:microsoft.com/office/officeart/2005/8/layout/list1"/>
    <dgm:cxn modelId="{C3795B3A-45D7-4824-8331-3DDB65BFAD19}" type="presParOf" srcId="{9F686DC8-A785-4D4A-8EB2-35E5C7777AF8}" destId="{16596FE4-FEF4-442E-AD09-D75E16ECC2D0}" srcOrd="0" destOrd="0" presId="urn:microsoft.com/office/officeart/2005/8/layout/list1"/>
    <dgm:cxn modelId="{174F8544-254B-486C-8584-CFD88B525E2F}" type="presParOf" srcId="{9F686DC8-A785-4D4A-8EB2-35E5C7777AF8}" destId="{771E5950-CB0B-4B03-A6B4-2A9A397B8114}" srcOrd="1" destOrd="0" presId="urn:microsoft.com/office/officeart/2005/8/layout/list1"/>
    <dgm:cxn modelId="{8E0C28BA-F841-40EB-ACAF-ED5E3B4C6D98}" type="presParOf" srcId="{3CC7B38B-D326-4203-9041-CCE22FB63C13}" destId="{910E02EF-3642-47CF-AEC6-893EFB68FD3F}" srcOrd="5" destOrd="0" presId="urn:microsoft.com/office/officeart/2005/8/layout/list1"/>
    <dgm:cxn modelId="{0CADB12B-FF9C-4070-BC6C-A70DD663C172}" type="presParOf" srcId="{3CC7B38B-D326-4203-9041-CCE22FB63C13}" destId="{342F172E-1915-4ED5-A6C9-4117A99CFC64}" srcOrd="6" destOrd="0" presId="urn:microsoft.com/office/officeart/2005/8/layout/list1"/>
    <dgm:cxn modelId="{B7A28DEA-F7EA-4E2F-B086-F45053C7DCF7}" type="presParOf" srcId="{3CC7B38B-D326-4203-9041-CCE22FB63C13}" destId="{8542F248-78D7-46ED-8E9B-E47ADEB7C6F2}" srcOrd="7" destOrd="0" presId="urn:microsoft.com/office/officeart/2005/8/layout/list1"/>
    <dgm:cxn modelId="{8709C48E-B9BE-4446-A152-CA7FC3D8C11C}" type="presParOf" srcId="{3CC7B38B-D326-4203-9041-CCE22FB63C13}" destId="{FFFAD40D-8845-4F3D-B0BE-4B5F92B85692}" srcOrd="8" destOrd="0" presId="urn:microsoft.com/office/officeart/2005/8/layout/list1"/>
    <dgm:cxn modelId="{0394A52C-2400-4105-8093-6B8CD8F48EF7}" type="presParOf" srcId="{FFFAD40D-8845-4F3D-B0BE-4B5F92B85692}" destId="{635EED4D-464F-4720-AAB8-BE3180122620}" srcOrd="0" destOrd="0" presId="urn:microsoft.com/office/officeart/2005/8/layout/list1"/>
    <dgm:cxn modelId="{56DF1B17-F424-4F9D-B800-FF0CF5A7B2FA}" type="presParOf" srcId="{FFFAD40D-8845-4F3D-B0BE-4B5F92B85692}" destId="{9864C636-C724-4DFB-8FA7-EAC3A68C3855}" srcOrd="1" destOrd="0" presId="urn:microsoft.com/office/officeart/2005/8/layout/list1"/>
    <dgm:cxn modelId="{E65FCE5A-DE01-4FDA-BA97-7ACB4ECE7F71}" type="presParOf" srcId="{3CC7B38B-D326-4203-9041-CCE22FB63C13}" destId="{FF4FABF4-DC3B-4C94-9E9F-F0348A50C725}" srcOrd="9" destOrd="0" presId="urn:microsoft.com/office/officeart/2005/8/layout/list1"/>
    <dgm:cxn modelId="{83276169-79CB-41CE-AA94-09A916332F69}" type="presParOf" srcId="{3CC7B38B-D326-4203-9041-CCE22FB63C13}" destId="{882C3429-1708-4611-BD7C-AAAA4A2BA72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4359F9-B798-4E52-A501-97B6F17A132C}" type="doc">
      <dgm:prSet loTypeId="urn:microsoft.com/office/officeart/2005/8/layout/vProcess5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4B0BF6EB-2A5D-4834-8C02-C98D3990C93B}">
      <dgm:prSet phldrT="[Text]"/>
      <dgm:spPr/>
      <dgm:t>
        <a:bodyPr/>
        <a:lstStyle/>
        <a:p>
          <a:r>
            <a:rPr lang="en-US" b="1" u="sng" dirty="0" smtClean="0"/>
            <a:t>Financial Foundation</a:t>
          </a:r>
          <a:r>
            <a:rPr lang="en-US" b="1" u="none" dirty="0" smtClean="0"/>
            <a:t>: </a:t>
          </a:r>
          <a:r>
            <a:rPr lang="en-US" dirty="0" smtClean="0"/>
            <a:t>Sales Gross Margin, BBB, Direct Labor, Efficiency, Chargeability </a:t>
          </a:r>
          <a:endParaRPr lang="en-US" dirty="0"/>
        </a:p>
      </dgm:t>
    </dgm:pt>
    <dgm:pt modelId="{0F50D2D9-7A12-4D0E-B4D0-A1C7DE180717}" type="parTrans" cxnId="{515A57DA-0601-4D94-B596-4CC9BF2DB244}">
      <dgm:prSet/>
      <dgm:spPr/>
      <dgm:t>
        <a:bodyPr/>
        <a:lstStyle/>
        <a:p>
          <a:endParaRPr lang="en-US"/>
        </a:p>
      </dgm:t>
    </dgm:pt>
    <dgm:pt modelId="{1534FE62-4DF3-4984-AAA9-DE91E5C96BEC}" type="sibTrans" cxnId="{515A57DA-0601-4D94-B596-4CC9BF2DB244}">
      <dgm:prSet/>
      <dgm:spPr/>
      <dgm:t>
        <a:bodyPr/>
        <a:lstStyle/>
        <a:p>
          <a:endParaRPr lang="en-US"/>
        </a:p>
      </dgm:t>
    </dgm:pt>
    <dgm:pt modelId="{72B4ACC6-255A-4316-AB4C-DF5A330B12AA}">
      <dgm:prSet phldrT="[Text]"/>
      <dgm:spPr/>
      <dgm:t>
        <a:bodyPr/>
        <a:lstStyle/>
        <a:p>
          <a:r>
            <a:rPr lang="en-US" b="1" u="sng" dirty="0" smtClean="0"/>
            <a:t>Operational Quality</a:t>
          </a:r>
          <a:r>
            <a:rPr lang="en-US" dirty="0" smtClean="0"/>
            <a:t>: Define by business unit, kickoff Q1 2016, super user training</a:t>
          </a:r>
          <a:endParaRPr lang="en-US" dirty="0"/>
        </a:p>
      </dgm:t>
    </dgm:pt>
    <dgm:pt modelId="{62B5805B-9231-464A-9405-E154C763DEB6}" type="parTrans" cxnId="{817C9249-AF09-4B68-BE4F-5E88D7F6E9B7}">
      <dgm:prSet/>
      <dgm:spPr/>
      <dgm:t>
        <a:bodyPr/>
        <a:lstStyle/>
        <a:p>
          <a:endParaRPr lang="en-US"/>
        </a:p>
      </dgm:t>
    </dgm:pt>
    <dgm:pt modelId="{22E3FA17-ED22-41B8-8FC9-EA3B81CE6B84}" type="sibTrans" cxnId="{817C9249-AF09-4B68-BE4F-5E88D7F6E9B7}">
      <dgm:prSet/>
      <dgm:spPr/>
      <dgm:t>
        <a:bodyPr/>
        <a:lstStyle/>
        <a:p>
          <a:endParaRPr lang="en-US"/>
        </a:p>
      </dgm:t>
    </dgm:pt>
    <dgm:pt modelId="{9F7B50F3-ABBE-41D0-872B-5124D665135B}">
      <dgm:prSet phldrT="[Text]"/>
      <dgm:spPr/>
      <dgm:t>
        <a:bodyPr/>
        <a:lstStyle/>
        <a:p>
          <a:r>
            <a:rPr lang="en-US" b="1" u="sng" dirty="0" smtClean="0"/>
            <a:t>Sales, Product, Segment Analysis</a:t>
          </a:r>
          <a:r>
            <a:rPr lang="en-US" b="0" u="none" dirty="0" smtClean="0"/>
            <a:t>: Align transactional systems, top down definition, near real time metrics</a:t>
          </a:r>
          <a:endParaRPr lang="en-US" b="1" u="sng" dirty="0"/>
        </a:p>
      </dgm:t>
    </dgm:pt>
    <dgm:pt modelId="{E7246E09-328A-4BEF-A40E-AA823DBD6511}" type="parTrans" cxnId="{88595BF4-09B6-4B77-BD8F-5E31D5F0056D}">
      <dgm:prSet/>
      <dgm:spPr/>
      <dgm:t>
        <a:bodyPr/>
        <a:lstStyle/>
        <a:p>
          <a:endParaRPr lang="en-US"/>
        </a:p>
      </dgm:t>
    </dgm:pt>
    <dgm:pt modelId="{34660AD2-01E7-4293-BD98-1472E0D7568E}" type="sibTrans" cxnId="{88595BF4-09B6-4B77-BD8F-5E31D5F0056D}">
      <dgm:prSet/>
      <dgm:spPr/>
      <dgm:t>
        <a:bodyPr/>
        <a:lstStyle/>
        <a:p>
          <a:endParaRPr lang="en-US"/>
        </a:p>
      </dgm:t>
    </dgm:pt>
    <dgm:pt modelId="{A8B6D938-8E02-4278-826E-D00D614963FB}">
      <dgm:prSet phldrT="[Text]"/>
      <dgm:spPr/>
      <dgm:t>
        <a:bodyPr/>
        <a:lstStyle/>
        <a:p>
          <a:r>
            <a:rPr lang="en-US" b="1" u="sng" dirty="0" smtClean="0"/>
            <a:t>Executive &amp; Management Decision Support</a:t>
          </a:r>
          <a:r>
            <a:rPr lang="en-US" b="0" u="none" dirty="0" smtClean="0"/>
            <a:t>: Single picture of current &amp; past positions, exception reporting, holistic business unit view</a:t>
          </a:r>
          <a:r>
            <a:rPr lang="en-US" b="1" u="sng" dirty="0" smtClean="0"/>
            <a:t> </a:t>
          </a:r>
          <a:endParaRPr lang="en-US" b="1" u="sng" dirty="0"/>
        </a:p>
      </dgm:t>
    </dgm:pt>
    <dgm:pt modelId="{1AFD6BDB-68EC-4159-A0C7-21F8019800C0}" type="parTrans" cxnId="{D66AB3E9-CB86-40B4-A667-7CD6E36FED10}">
      <dgm:prSet/>
      <dgm:spPr/>
      <dgm:t>
        <a:bodyPr/>
        <a:lstStyle/>
        <a:p>
          <a:endParaRPr lang="en-US"/>
        </a:p>
      </dgm:t>
    </dgm:pt>
    <dgm:pt modelId="{C19001A5-7835-4F58-BA09-117948FA1675}" type="sibTrans" cxnId="{D66AB3E9-CB86-40B4-A667-7CD6E36FED10}">
      <dgm:prSet/>
      <dgm:spPr/>
      <dgm:t>
        <a:bodyPr/>
        <a:lstStyle/>
        <a:p>
          <a:endParaRPr lang="en-US"/>
        </a:p>
      </dgm:t>
    </dgm:pt>
    <dgm:pt modelId="{B1DE4689-968B-4612-9234-492B15E5C071}">
      <dgm:prSet phldrT="[Text]"/>
      <dgm:spPr/>
      <dgm:t>
        <a:bodyPr/>
        <a:lstStyle/>
        <a:p>
          <a:r>
            <a:rPr lang="en-US" b="1" u="sng" dirty="0" smtClean="0"/>
            <a:t>Corporate Data Excellence</a:t>
          </a:r>
          <a:r>
            <a:rPr lang="en-US" b="0" u="none" dirty="0" smtClean="0"/>
            <a:t>: Formal data governance and management, single source of truth, business alignment</a:t>
          </a:r>
          <a:r>
            <a:rPr lang="en-US" b="1" u="sng" dirty="0" smtClean="0"/>
            <a:t> </a:t>
          </a:r>
          <a:endParaRPr lang="en-US" b="1" u="sng" dirty="0"/>
        </a:p>
      </dgm:t>
    </dgm:pt>
    <dgm:pt modelId="{A5A97D5D-3D48-450A-B5E2-C64283F236BE}" type="parTrans" cxnId="{CD078F20-8372-4E99-8F7F-85A6C42CB6FB}">
      <dgm:prSet/>
      <dgm:spPr/>
      <dgm:t>
        <a:bodyPr/>
        <a:lstStyle/>
        <a:p>
          <a:endParaRPr lang="en-US"/>
        </a:p>
      </dgm:t>
    </dgm:pt>
    <dgm:pt modelId="{009B6D1A-F785-4042-AB25-8152DE6C384E}" type="sibTrans" cxnId="{CD078F20-8372-4E99-8F7F-85A6C42CB6FB}">
      <dgm:prSet/>
      <dgm:spPr/>
      <dgm:t>
        <a:bodyPr/>
        <a:lstStyle/>
        <a:p>
          <a:endParaRPr lang="en-US"/>
        </a:p>
      </dgm:t>
    </dgm:pt>
    <dgm:pt modelId="{A6457CFB-B28C-415C-992F-1DEC75DCAA2F}" type="pres">
      <dgm:prSet presAssocID="{B04359F9-B798-4E52-A501-97B6F17A132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F56005-AC48-46D1-9F10-64F3E0B2AD51}" type="pres">
      <dgm:prSet presAssocID="{B04359F9-B798-4E52-A501-97B6F17A132C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F1D5E454-9E01-4B66-B805-0998748DCF58}" type="pres">
      <dgm:prSet presAssocID="{B04359F9-B798-4E52-A501-97B6F17A132C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5C14E0-7136-4E50-978A-EC71A9F62DF5}" type="pres">
      <dgm:prSet presAssocID="{B04359F9-B798-4E52-A501-97B6F17A132C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D959D-66B3-4885-867C-A6AF77D0C5CF}" type="pres">
      <dgm:prSet presAssocID="{B04359F9-B798-4E52-A501-97B6F17A132C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E424D7-1FEC-47FC-9582-67F5396F0E73}" type="pres">
      <dgm:prSet presAssocID="{B04359F9-B798-4E52-A501-97B6F17A132C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8460FF-9DA6-4F6E-AA6D-3DD60BFF386D}" type="pres">
      <dgm:prSet presAssocID="{B04359F9-B798-4E52-A501-97B6F17A132C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DC8EFB-DC29-414A-BF33-0048C30B4A64}" type="pres">
      <dgm:prSet presAssocID="{B04359F9-B798-4E52-A501-97B6F17A132C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46A675-3EF2-4B6C-B6D9-FEB2C93B2BD2}" type="pres">
      <dgm:prSet presAssocID="{B04359F9-B798-4E52-A501-97B6F17A132C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4EA74-B0B6-49A5-A7BC-860E0F71F49A}" type="pres">
      <dgm:prSet presAssocID="{B04359F9-B798-4E52-A501-97B6F17A132C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7D1573-1E2D-4EC7-B094-F63D0277C505}" type="pres">
      <dgm:prSet presAssocID="{B04359F9-B798-4E52-A501-97B6F17A132C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C11B6C-CDE8-42C4-B720-5922C7509343}" type="pres">
      <dgm:prSet presAssocID="{B04359F9-B798-4E52-A501-97B6F17A132C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0E68D-B3B1-4610-A2AF-BCC618C1212D}" type="pres">
      <dgm:prSet presAssocID="{B04359F9-B798-4E52-A501-97B6F17A132C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1B91C-B1F9-40D6-82B0-CC4B126ECBC9}" type="pres">
      <dgm:prSet presAssocID="{B04359F9-B798-4E52-A501-97B6F17A132C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323908-05C3-47B6-9905-DBCCA249C311}" type="pres">
      <dgm:prSet presAssocID="{B04359F9-B798-4E52-A501-97B6F17A132C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A3C6FB-008D-40A9-A8AD-51969081F797}" type="pres">
      <dgm:prSet presAssocID="{B04359F9-B798-4E52-A501-97B6F17A132C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9937DE-D017-4B05-BA94-7DE9F7BE7F1F}" type="presOf" srcId="{9F7B50F3-ABBE-41D0-872B-5124D665135B}" destId="{E19D959D-66B3-4885-867C-A6AF77D0C5CF}" srcOrd="0" destOrd="0" presId="urn:microsoft.com/office/officeart/2005/8/layout/vProcess5"/>
    <dgm:cxn modelId="{EC935182-2401-41CE-BC6B-1153E61E9E9A}" type="presOf" srcId="{C19001A5-7835-4F58-BA09-117948FA1675}" destId="{E07D1573-1E2D-4EC7-B094-F63D0277C505}" srcOrd="0" destOrd="0" presId="urn:microsoft.com/office/officeart/2005/8/layout/vProcess5"/>
    <dgm:cxn modelId="{D66AB3E9-CB86-40B4-A667-7CD6E36FED10}" srcId="{B04359F9-B798-4E52-A501-97B6F17A132C}" destId="{A8B6D938-8E02-4278-826E-D00D614963FB}" srcOrd="3" destOrd="0" parTransId="{1AFD6BDB-68EC-4159-A0C7-21F8019800C0}" sibTransId="{C19001A5-7835-4F58-BA09-117948FA1675}"/>
    <dgm:cxn modelId="{8BE161C5-8B41-48A8-8D5C-3E15A94CEC1C}" type="presOf" srcId="{B04359F9-B798-4E52-A501-97B6F17A132C}" destId="{A6457CFB-B28C-415C-992F-1DEC75DCAA2F}" srcOrd="0" destOrd="0" presId="urn:microsoft.com/office/officeart/2005/8/layout/vProcess5"/>
    <dgm:cxn modelId="{7D040994-8ADC-4289-82A1-3A652669505C}" type="presOf" srcId="{4B0BF6EB-2A5D-4834-8C02-C98D3990C93B}" destId="{77C11B6C-CDE8-42C4-B720-5922C7509343}" srcOrd="1" destOrd="0" presId="urn:microsoft.com/office/officeart/2005/8/layout/vProcess5"/>
    <dgm:cxn modelId="{B14AD861-8241-4347-BE79-11360F9B2E89}" type="presOf" srcId="{72B4ACC6-255A-4316-AB4C-DF5A330B12AA}" destId="{B2B0E68D-B3B1-4610-A2AF-BCC618C1212D}" srcOrd="1" destOrd="0" presId="urn:microsoft.com/office/officeart/2005/8/layout/vProcess5"/>
    <dgm:cxn modelId="{62702473-77DA-4ECF-8A7B-86E325D4311A}" type="presOf" srcId="{B1DE4689-968B-4612-9234-492B15E5C071}" destId="{CE8460FF-9DA6-4F6E-AA6D-3DD60BFF386D}" srcOrd="0" destOrd="0" presId="urn:microsoft.com/office/officeart/2005/8/layout/vProcess5"/>
    <dgm:cxn modelId="{F5D1B2CB-7459-422A-8978-B0056E1AFC85}" type="presOf" srcId="{1534FE62-4DF3-4984-AAA9-DE91E5C96BEC}" destId="{F0DC8EFB-DC29-414A-BF33-0048C30B4A64}" srcOrd="0" destOrd="0" presId="urn:microsoft.com/office/officeart/2005/8/layout/vProcess5"/>
    <dgm:cxn modelId="{C7A6E3C0-E129-4798-82F7-B210B9AAA96B}" type="presOf" srcId="{A8B6D938-8E02-4278-826E-D00D614963FB}" destId="{53E424D7-1FEC-47FC-9582-67F5396F0E73}" srcOrd="0" destOrd="0" presId="urn:microsoft.com/office/officeart/2005/8/layout/vProcess5"/>
    <dgm:cxn modelId="{515A57DA-0601-4D94-B596-4CC9BF2DB244}" srcId="{B04359F9-B798-4E52-A501-97B6F17A132C}" destId="{4B0BF6EB-2A5D-4834-8C02-C98D3990C93B}" srcOrd="0" destOrd="0" parTransId="{0F50D2D9-7A12-4D0E-B4D0-A1C7DE180717}" sibTransId="{1534FE62-4DF3-4984-AAA9-DE91E5C96BEC}"/>
    <dgm:cxn modelId="{88595BF4-09B6-4B77-BD8F-5E31D5F0056D}" srcId="{B04359F9-B798-4E52-A501-97B6F17A132C}" destId="{9F7B50F3-ABBE-41D0-872B-5124D665135B}" srcOrd="2" destOrd="0" parTransId="{E7246E09-328A-4BEF-A40E-AA823DBD6511}" sibTransId="{34660AD2-01E7-4293-BD98-1472E0D7568E}"/>
    <dgm:cxn modelId="{8EA8761E-26BA-4C0A-B94A-99053795B288}" type="presOf" srcId="{34660AD2-01E7-4293-BD98-1472E0D7568E}" destId="{C0B4EA74-B0B6-49A5-A7BC-860E0F71F49A}" srcOrd="0" destOrd="0" presId="urn:microsoft.com/office/officeart/2005/8/layout/vProcess5"/>
    <dgm:cxn modelId="{817C9249-AF09-4B68-BE4F-5E88D7F6E9B7}" srcId="{B04359F9-B798-4E52-A501-97B6F17A132C}" destId="{72B4ACC6-255A-4316-AB4C-DF5A330B12AA}" srcOrd="1" destOrd="0" parTransId="{62B5805B-9231-464A-9405-E154C763DEB6}" sibTransId="{22E3FA17-ED22-41B8-8FC9-EA3B81CE6B84}"/>
    <dgm:cxn modelId="{CD078F20-8372-4E99-8F7F-85A6C42CB6FB}" srcId="{B04359F9-B798-4E52-A501-97B6F17A132C}" destId="{B1DE4689-968B-4612-9234-492B15E5C071}" srcOrd="4" destOrd="0" parTransId="{A5A97D5D-3D48-450A-B5E2-C64283F236BE}" sibTransId="{009B6D1A-F785-4042-AB25-8152DE6C384E}"/>
    <dgm:cxn modelId="{9A59FA48-D77E-4A4B-B989-44B8338B72B0}" type="presOf" srcId="{B1DE4689-968B-4612-9234-492B15E5C071}" destId="{B0A3C6FB-008D-40A9-A8AD-51969081F797}" srcOrd="1" destOrd="0" presId="urn:microsoft.com/office/officeart/2005/8/layout/vProcess5"/>
    <dgm:cxn modelId="{4CF0581A-AE77-4DCC-9E40-574ED1CDA8E2}" type="presOf" srcId="{4B0BF6EB-2A5D-4834-8C02-C98D3990C93B}" destId="{F1D5E454-9E01-4B66-B805-0998748DCF58}" srcOrd="0" destOrd="0" presId="urn:microsoft.com/office/officeart/2005/8/layout/vProcess5"/>
    <dgm:cxn modelId="{82490FA6-379B-4BEA-B34B-E42CBEB7D081}" type="presOf" srcId="{72B4ACC6-255A-4316-AB4C-DF5A330B12AA}" destId="{EB5C14E0-7136-4E50-978A-EC71A9F62DF5}" srcOrd="0" destOrd="0" presId="urn:microsoft.com/office/officeart/2005/8/layout/vProcess5"/>
    <dgm:cxn modelId="{DAF6A55D-6220-473D-8FA0-C215250225C1}" type="presOf" srcId="{22E3FA17-ED22-41B8-8FC9-EA3B81CE6B84}" destId="{0346A675-3EF2-4B6C-B6D9-FEB2C93B2BD2}" srcOrd="0" destOrd="0" presId="urn:microsoft.com/office/officeart/2005/8/layout/vProcess5"/>
    <dgm:cxn modelId="{9A2D9C9B-E783-4113-A6EF-F6131276B7A6}" type="presOf" srcId="{A8B6D938-8E02-4278-826E-D00D614963FB}" destId="{20323908-05C3-47B6-9905-DBCCA249C311}" srcOrd="1" destOrd="0" presId="urn:microsoft.com/office/officeart/2005/8/layout/vProcess5"/>
    <dgm:cxn modelId="{B0AAF230-1162-4253-A2B5-9D9E9B8D4369}" type="presOf" srcId="{9F7B50F3-ABBE-41D0-872B-5124D665135B}" destId="{2251B91C-B1F9-40D6-82B0-CC4B126ECBC9}" srcOrd="1" destOrd="0" presId="urn:microsoft.com/office/officeart/2005/8/layout/vProcess5"/>
    <dgm:cxn modelId="{A3AA6DB4-FA2F-4C4C-81D1-01F4F0E0FBC9}" type="presParOf" srcId="{A6457CFB-B28C-415C-992F-1DEC75DCAA2F}" destId="{2FF56005-AC48-46D1-9F10-64F3E0B2AD51}" srcOrd="0" destOrd="0" presId="urn:microsoft.com/office/officeart/2005/8/layout/vProcess5"/>
    <dgm:cxn modelId="{7E2F516E-D858-46DE-A419-9B82572DA8E2}" type="presParOf" srcId="{A6457CFB-B28C-415C-992F-1DEC75DCAA2F}" destId="{F1D5E454-9E01-4B66-B805-0998748DCF58}" srcOrd="1" destOrd="0" presId="urn:microsoft.com/office/officeart/2005/8/layout/vProcess5"/>
    <dgm:cxn modelId="{241B2A0D-01D8-45FA-A8C6-F8DE86F36F0F}" type="presParOf" srcId="{A6457CFB-B28C-415C-992F-1DEC75DCAA2F}" destId="{EB5C14E0-7136-4E50-978A-EC71A9F62DF5}" srcOrd="2" destOrd="0" presId="urn:microsoft.com/office/officeart/2005/8/layout/vProcess5"/>
    <dgm:cxn modelId="{A47A0D92-A2E3-479E-B2C2-21D201849BF5}" type="presParOf" srcId="{A6457CFB-B28C-415C-992F-1DEC75DCAA2F}" destId="{E19D959D-66B3-4885-867C-A6AF77D0C5CF}" srcOrd="3" destOrd="0" presId="urn:microsoft.com/office/officeart/2005/8/layout/vProcess5"/>
    <dgm:cxn modelId="{1B2044C4-CDFB-4FD1-A899-2866E6B1C1CE}" type="presParOf" srcId="{A6457CFB-B28C-415C-992F-1DEC75DCAA2F}" destId="{53E424D7-1FEC-47FC-9582-67F5396F0E73}" srcOrd="4" destOrd="0" presId="urn:microsoft.com/office/officeart/2005/8/layout/vProcess5"/>
    <dgm:cxn modelId="{75ED4F62-28BA-437F-82EB-247730CBD69E}" type="presParOf" srcId="{A6457CFB-B28C-415C-992F-1DEC75DCAA2F}" destId="{CE8460FF-9DA6-4F6E-AA6D-3DD60BFF386D}" srcOrd="5" destOrd="0" presId="urn:microsoft.com/office/officeart/2005/8/layout/vProcess5"/>
    <dgm:cxn modelId="{1A41202A-65E8-4A7E-90DF-8E9C522BB6DF}" type="presParOf" srcId="{A6457CFB-B28C-415C-992F-1DEC75DCAA2F}" destId="{F0DC8EFB-DC29-414A-BF33-0048C30B4A64}" srcOrd="6" destOrd="0" presId="urn:microsoft.com/office/officeart/2005/8/layout/vProcess5"/>
    <dgm:cxn modelId="{A6D76C60-25A5-4D68-82F9-18C291CB497C}" type="presParOf" srcId="{A6457CFB-B28C-415C-992F-1DEC75DCAA2F}" destId="{0346A675-3EF2-4B6C-B6D9-FEB2C93B2BD2}" srcOrd="7" destOrd="0" presId="urn:microsoft.com/office/officeart/2005/8/layout/vProcess5"/>
    <dgm:cxn modelId="{BD01B110-50A5-48C0-9C48-F4AC2728B50B}" type="presParOf" srcId="{A6457CFB-B28C-415C-992F-1DEC75DCAA2F}" destId="{C0B4EA74-B0B6-49A5-A7BC-860E0F71F49A}" srcOrd="8" destOrd="0" presId="urn:microsoft.com/office/officeart/2005/8/layout/vProcess5"/>
    <dgm:cxn modelId="{080A04AB-B26B-4676-8249-069859BD5F10}" type="presParOf" srcId="{A6457CFB-B28C-415C-992F-1DEC75DCAA2F}" destId="{E07D1573-1E2D-4EC7-B094-F63D0277C505}" srcOrd="9" destOrd="0" presId="urn:microsoft.com/office/officeart/2005/8/layout/vProcess5"/>
    <dgm:cxn modelId="{F7612CC5-C873-4355-9AC2-B933A7995913}" type="presParOf" srcId="{A6457CFB-B28C-415C-992F-1DEC75DCAA2F}" destId="{77C11B6C-CDE8-42C4-B720-5922C7509343}" srcOrd="10" destOrd="0" presId="urn:microsoft.com/office/officeart/2005/8/layout/vProcess5"/>
    <dgm:cxn modelId="{AA5B5D11-D8E2-416A-8589-3AF07B4FEB57}" type="presParOf" srcId="{A6457CFB-B28C-415C-992F-1DEC75DCAA2F}" destId="{B2B0E68D-B3B1-4610-A2AF-BCC618C1212D}" srcOrd="11" destOrd="0" presId="urn:microsoft.com/office/officeart/2005/8/layout/vProcess5"/>
    <dgm:cxn modelId="{7B75F3AC-5213-4A0F-BD99-549A308AC6B1}" type="presParOf" srcId="{A6457CFB-B28C-415C-992F-1DEC75DCAA2F}" destId="{2251B91C-B1F9-40D6-82B0-CC4B126ECBC9}" srcOrd="12" destOrd="0" presId="urn:microsoft.com/office/officeart/2005/8/layout/vProcess5"/>
    <dgm:cxn modelId="{634D7F72-A9A6-4EA4-9C96-DEBF875C037B}" type="presParOf" srcId="{A6457CFB-B28C-415C-992F-1DEC75DCAA2F}" destId="{20323908-05C3-47B6-9905-DBCCA249C311}" srcOrd="13" destOrd="0" presId="urn:microsoft.com/office/officeart/2005/8/layout/vProcess5"/>
    <dgm:cxn modelId="{2ED5D95A-4F34-4F12-AF33-63FECCEF50B6}" type="presParOf" srcId="{A6457CFB-B28C-415C-992F-1DEC75DCAA2F}" destId="{B0A3C6FB-008D-40A9-A8AD-51969081F79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6C775-B67F-4FC2-A62C-510CAE9FC0F8}">
      <dsp:nvSpPr>
        <dsp:cNvPr id="0" name=""/>
        <dsp:cNvSpPr/>
      </dsp:nvSpPr>
      <dsp:spPr>
        <a:xfrm>
          <a:off x="0" y="320827"/>
          <a:ext cx="834542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3BFDB8-8B38-4EB4-8FCA-6D9BB462D643}">
      <dsp:nvSpPr>
        <dsp:cNvPr id="0" name=""/>
        <dsp:cNvSpPr/>
      </dsp:nvSpPr>
      <dsp:spPr>
        <a:xfrm>
          <a:off x="417271" y="55147"/>
          <a:ext cx="5841796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0806" tIns="0" rIns="22080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Largest USA provider of plastic credit and debit cards</a:t>
          </a:r>
          <a:endParaRPr lang="en-US" sz="1800" kern="1200" dirty="0"/>
        </a:p>
      </dsp:txBody>
      <dsp:txXfrm>
        <a:off x="443210" y="81086"/>
        <a:ext cx="5789918" cy="479482"/>
      </dsp:txXfrm>
    </dsp:sp>
    <dsp:sp modelId="{342F172E-1915-4ED5-A6C9-4117A99CFC64}">
      <dsp:nvSpPr>
        <dsp:cNvPr id="0" name=""/>
        <dsp:cNvSpPr/>
      </dsp:nvSpPr>
      <dsp:spPr>
        <a:xfrm>
          <a:off x="0" y="1137307"/>
          <a:ext cx="834542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600000"/>
              <a:satOff val="-12501"/>
              <a:lumOff val="15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E5950-CB0B-4B03-A6B4-2A9A397B8114}">
      <dsp:nvSpPr>
        <dsp:cNvPr id="0" name=""/>
        <dsp:cNvSpPr/>
      </dsp:nvSpPr>
      <dsp:spPr>
        <a:xfrm>
          <a:off x="417271" y="871627"/>
          <a:ext cx="5841796" cy="531360"/>
        </a:xfrm>
        <a:prstGeom prst="roundRect">
          <a:avLst/>
        </a:prstGeom>
        <a:gradFill rotWithShape="0">
          <a:gsLst>
            <a:gs pos="0">
              <a:schemeClr val="accent2">
                <a:hueOff val="-3600000"/>
                <a:satOff val="-12501"/>
                <a:lumOff val="15000"/>
                <a:alphaOff val="0"/>
                <a:tint val="50000"/>
                <a:satMod val="300000"/>
              </a:schemeClr>
            </a:gs>
            <a:gs pos="35000">
              <a:schemeClr val="accent2">
                <a:hueOff val="-3600000"/>
                <a:satOff val="-12501"/>
                <a:lumOff val="15000"/>
                <a:alphaOff val="0"/>
                <a:tint val="37000"/>
                <a:satMod val="300000"/>
              </a:schemeClr>
            </a:gs>
            <a:gs pos="100000">
              <a:schemeClr val="accent2">
                <a:hueOff val="-3600000"/>
                <a:satOff val="-12501"/>
                <a:lumOff val="1500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0806" tIns="0" rIns="22080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Industry leaders in the financial and prepaid markets</a:t>
          </a:r>
          <a:endParaRPr lang="en-US" sz="1800" kern="1200" dirty="0"/>
        </a:p>
      </dsp:txBody>
      <dsp:txXfrm>
        <a:off x="443210" y="897566"/>
        <a:ext cx="5789918" cy="479482"/>
      </dsp:txXfrm>
    </dsp:sp>
    <dsp:sp modelId="{882C3429-1708-4611-BD7C-AAAA4A2BA722}">
      <dsp:nvSpPr>
        <dsp:cNvPr id="0" name=""/>
        <dsp:cNvSpPr/>
      </dsp:nvSpPr>
      <dsp:spPr>
        <a:xfrm>
          <a:off x="0" y="1953787"/>
          <a:ext cx="834542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7200000"/>
              <a:satOff val="-25001"/>
              <a:lumOff val="300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4C636-C724-4DFB-8FA7-EAC3A68C3855}">
      <dsp:nvSpPr>
        <dsp:cNvPr id="0" name=""/>
        <dsp:cNvSpPr/>
      </dsp:nvSpPr>
      <dsp:spPr>
        <a:xfrm>
          <a:off x="417271" y="1688108"/>
          <a:ext cx="5841796" cy="531360"/>
        </a:xfrm>
        <a:prstGeom prst="roundRect">
          <a:avLst/>
        </a:prstGeom>
        <a:gradFill rotWithShape="0">
          <a:gsLst>
            <a:gs pos="0">
              <a:schemeClr val="accent2">
                <a:hueOff val="-7200000"/>
                <a:satOff val="-25001"/>
                <a:lumOff val="30001"/>
                <a:alphaOff val="0"/>
                <a:tint val="50000"/>
                <a:satMod val="300000"/>
              </a:schemeClr>
            </a:gs>
            <a:gs pos="35000">
              <a:schemeClr val="accent2">
                <a:hueOff val="-7200000"/>
                <a:satOff val="-25001"/>
                <a:lumOff val="3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7200000"/>
                <a:satOff val="-25001"/>
                <a:lumOff val="3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0806" tIns="0" rIns="22080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More than 4,000 customers</a:t>
          </a:r>
          <a:endParaRPr lang="en-US" sz="1800" kern="1200" dirty="0"/>
        </a:p>
      </dsp:txBody>
      <dsp:txXfrm>
        <a:off x="443210" y="1714047"/>
        <a:ext cx="5789918" cy="479482"/>
      </dsp:txXfrm>
    </dsp:sp>
    <dsp:sp modelId="{4407B2EC-A669-4D93-B60A-D3A404A809F4}">
      <dsp:nvSpPr>
        <dsp:cNvPr id="0" name=""/>
        <dsp:cNvSpPr/>
      </dsp:nvSpPr>
      <dsp:spPr>
        <a:xfrm>
          <a:off x="0" y="2770268"/>
          <a:ext cx="834542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0800000"/>
              <a:satOff val="-37502"/>
              <a:lumOff val="450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5CE34-8282-41A1-AFA6-89CB033D26CD}">
      <dsp:nvSpPr>
        <dsp:cNvPr id="0" name=""/>
        <dsp:cNvSpPr/>
      </dsp:nvSpPr>
      <dsp:spPr>
        <a:xfrm>
          <a:off x="417271" y="2504587"/>
          <a:ext cx="5841796" cy="531360"/>
        </a:xfrm>
        <a:prstGeom prst="roundRect">
          <a:avLst/>
        </a:prstGeom>
        <a:gradFill rotWithShape="0">
          <a:gsLst>
            <a:gs pos="0">
              <a:schemeClr val="accent2">
                <a:hueOff val="-10800000"/>
                <a:satOff val="-37502"/>
                <a:lumOff val="45001"/>
                <a:alphaOff val="0"/>
                <a:tint val="50000"/>
                <a:satMod val="300000"/>
              </a:schemeClr>
            </a:gs>
            <a:gs pos="35000">
              <a:schemeClr val="accent2">
                <a:hueOff val="-10800000"/>
                <a:satOff val="-37502"/>
                <a:lumOff val="45001"/>
                <a:alphaOff val="0"/>
                <a:tint val="37000"/>
                <a:satMod val="300000"/>
              </a:schemeClr>
            </a:gs>
            <a:gs pos="100000">
              <a:schemeClr val="accent2">
                <a:hueOff val="-10800000"/>
                <a:satOff val="-37502"/>
                <a:lumOff val="45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0806" tIns="0" rIns="22080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$338M revenue 2015 fiscal year</a:t>
          </a:r>
          <a:endParaRPr lang="en-US" sz="1800" kern="1200" dirty="0"/>
        </a:p>
      </dsp:txBody>
      <dsp:txXfrm>
        <a:off x="443210" y="2530526"/>
        <a:ext cx="5789918" cy="479482"/>
      </dsp:txXfrm>
    </dsp:sp>
    <dsp:sp modelId="{E800AADF-BD07-4F07-A0B7-4B3D5869F2E4}">
      <dsp:nvSpPr>
        <dsp:cNvPr id="0" name=""/>
        <dsp:cNvSpPr/>
      </dsp:nvSpPr>
      <dsp:spPr>
        <a:xfrm>
          <a:off x="0" y="3586748"/>
          <a:ext cx="834542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4400000"/>
              <a:satOff val="-50003"/>
              <a:lumOff val="600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4F889B-9E14-4379-81DC-D729FC92D0D9}">
      <dsp:nvSpPr>
        <dsp:cNvPr id="0" name=""/>
        <dsp:cNvSpPr/>
      </dsp:nvSpPr>
      <dsp:spPr>
        <a:xfrm>
          <a:off x="417271" y="3321068"/>
          <a:ext cx="5841796" cy="531360"/>
        </a:xfrm>
        <a:prstGeom prst="roundRect">
          <a:avLst/>
        </a:prstGeom>
        <a:gradFill rotWithShape="0">
          <a:gsLst>
            <a:gs pos="0">
              <a:schemeClr val="accent2">
                <a:hueOff val="-14400000"/>
                <a:satOff val="-50003"/>
                <a:lumOff val="60001"/>
                <a:alphaOff val="0"/>
                <a:tint val="50000"/>
                <a:satMod val="300000"/>
              </a:schemeClr>
            </a:gs>
            <a:gs pos="35000">
              <a:schemeClr val="accent2">
                <a:hueOff val="-14400000"/>
                <a:satOff val="-50003"/>
                <a:lumOff val="6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14400000"/>
                <a:satOff val="-50003"/>
                <a:lumOff val="6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0806" tIns="0" rIns="22080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1300+ employees</a:t>
          </a:r>
          <a:endParaRPr lang="en-US" sz="1800" kern="1200" dirty="0"/>
        </a:p>
      </dsp:txBody>
      <dsp:txXfrm>
        <a:off x="443210" y="3347007"/>
        <a:ext cx="5789918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6C775-B67F-4FC2-A62C-510CAE9FC0F8}">
      <dsp:nvSpPr>
        <dsp:cNvPr id="0" name=""/>
        <dsp:cNvSpPr/>
      </dsp:nvSpPr>
      <dsp:spPr>
        <a:xfrm>
          <a:off x="0" y="479767"/>
          <a:ext cx="8345424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3BFDB8-8B38-4EB4-8FCA-6D9BB462D643}">
      <dsp:nvSpPr>
        <dsp:cNvPr id="0" name=""/>
        <dsp:cNvSpPr/>
      </dsp:nvSpPr>
      <dsp:spPr>
        <a:xfrm>
          <a:off x="417271" y="22207"/>
          <a:ext cx="5841796" cy="9151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0806" tIns="0" rIns="220806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Lack of a consolidated view</a:t>
          </a:r>
          <a:endParaRPr lang="en-US" sz="3100" kern="1200" dirty="0"/>
        </a:p>
      </dsp:txBody>
      <dsp:txXfrm>
        <a:off x="461943" y="66879"/>
        <a:ext cx="5752452" cy="825776"/>
      </dsp:txXfrm>
    </dsp:sp>
    <dsp:sp modelId="{342F172E-1915-4ED5-A6C9-4117A99CFC64}">
      <dsp:nvSpPr>
        <dsp:cNvPr id="0" name=""/>
        <dsp:cNvSpPr/>
      </dsp:nvSpPr>
      <dsp:spPr>
        <a:xfrm>
          <a:off x="0" y="1885927"/>
          <a:ext cx="8345424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7200000"/>
              <a:satOff val="-25001"/>
              <a:lumOff val="300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E5950-CB0B-4B03-A6B4-2A9A397B8114}">
      <dsp:nvSpPr>
        <dsp:cNvPr id="0" name=""/>
        <dsp:cNvSpPr/>
      </dsp:nvSpPr>
      <dsp:spPr>
        <a:xfrm>
          <a:off x="417271" y="1428367"/>
          <a:ext cx="5841796" cy="915120"/>
        </a:xfrm>
        <a:prstGeom prst="roundRect">
          <a:avLst/>
        </a:prstGeom>
        <a:gradFill rotWithShape="0">
          <a:gsLst>
            <a:gs pos="0">
              <a:schemeClr val="accent2">
                <a:hueOff val="-7200000"/>
                <a:satOff val="-25001"/>
                <a:lumOff val="30001"/>
                <a:alphaOff val="0"/>
                <a:tint val="50000"/>
                <a:satMod val="300000"/>
              </a:schemeClr>
            </a:gs>
            <a:gs pos="35000">
              <a:schemeClr val="accent2">
                <a:hueOff val="-7200000"/>
                <a:satOff val="-25001"/>
                <a:lumOff val="3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7200000"/>
                <a:satOff val="-25001"/>
                <a:lumOff val="3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0806" tIns="0" rIns="220806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Insights into real-time data</a:t>
          </a:r>
          <a:endParaRPr lang="en-US" sz="3100" kern="1200" dirty="0"/>
        </a:p>
      </dsp:txBody>
      <dsp:txXfrm>
        <a:off x="461943" y="1473039"/>
        <a:ext cx="5752452" cy="825776"/>
      </dsp:txXfrm>
    </dsp:sp>
    <dsp:sp modelId="{882C3429-1708-4611-BD7C-AAAA4A2BA722}">
      <dsp:nvSpPr>
        <dsp:cNvPr id="0" name=""/>
        <dsp:cNvSpPr/>
      </dsp:nvSpPr>
      <dsp:spPr>
        <a:xfrm>
          <a:off x="0" y="3304281"/>
          <a:ext cx="8345424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4400000"/>
              <a:satOff val="-50003"/>
              <a:lumOff val="600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4C636-C724-4DFB-8FA7-EAC3A68C3855}">
      <dsp:nvSpPr>
        <dsp:cNvPr id="0" name=""/>
        <dsp:cNvSpPr/>
      </dsp:nvSpPr>
      <dsp:spPr>
        <a:xfrm>
          <a:off x="417271" y="2834528"/>
          <a:ext cx="5841796" cy="915120"/>
        </a:xfrm>
        <a:prstGeom prst="roundRect">
          <a:avLst/>
        </a:prstGeom>
        <a:gradFill rotWithShape="0">
          <a:gsLst>
            <a:gs pos="0">
              <a:schemeClr val="accent2">
                <a:hueOff val="-14400000"/>
                <a:satOff val="-50003"/>
                <a:lumOff val="60001"/>
                <a:alphaOff val="0"/>
                <a:tint val="50000"/>
                <a:satMod val="300000"/>
              </a:schemeClr>
            </a:gs>
            <a:gs pos="35000">
              <a:schemeClr val="accent2">
                <a:hueOff val="-14400000"/>
                <a:satOff val="-50003"/>
                <a:lumOff val="6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14400000"/>
                <a:satOff val="-50003"/>
                <a:lumOff val="6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0806" tIns="0" rIns="220806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Improve productivity for report generation</a:t>
          </a:r>
          <a:endParaRPr lang="en-US" sz="3100" kern="1200" dirty="0"/>
        </a:p>
      </dsp:txBody>
      <dsp:txXfrm>
        <a:off x="461943" y="2879200"/>
        <a:ext cx="5752452" cy="825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5E454-9E01-4B66-B805-0998748DCF58}">
      <dsp:nvSpPr>
        <dsp:cNvPr id="0" name=""/>
        <dsp:cNvSpPr/>
      </dsp:nvSpPr>
      <dsp:spPr>
        <a:xfrm>
          <a:off x="0" y="0"/>
          <a:ext cx="4196137" cy="64763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u="sng" kern="1200" dirty="0" smtClean="0"/>
            <a:t>Financial Foundation</a:t>
          </a:r>
          <a:r>
            <a:rPr lang="en-US" sz="1200" b="1" u="none" kern="1200" dirty="0" smtClean="0"/>
            <a:t>: </a:t>
          </a:r>
          <a:r>
            <a:rPr lang="en-US" sz="1200" kern="1200" dirty="0" smtClean="0"/>
            <a:t>Sales Gross Margin, BBB, Direct Labor, Efficiency, Chargeability </a:t>
          </a:r>
          <a:endParaRPr lang="en-US" sz="1200" kern="1200" dirty="0"/>
        </a:p>
      </dsp:txBody>
      <dsp:txXfrm>
        <a:off x="18969" y="18969"/>
        <a:ext cx="3421510" cy="609700"/>
      </dsp:txXfrm>
    </dsp:sp>
    <dsp:sp modelId="{EB5C14E0-7136-4E50-978A-EC71A9F62DF5}">
      <dsp:nvSpPr>
        <dsp:cNvPr id="0" name=""/>
        <dsp:cNvSpPr/>
      </dsp:nvSpPr>
      <dsp:spPr>
        <a:xfrm>
          <a:off x="313347" y="737588"/>
          <a:ext cx="4196137" cy="64763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-7005"/>
            <a:lumOff val="79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u="sng" kern="1200" dirty="0" smtClean="0"/>
            <a:t>Operational Quality</a:t>
          </a:r>
          <a:r>
            <a:rPr lang="en-US" sz="1200" kern="1200" dirty="0" smtClean="0"/>
            <a:t>: Define by business unit, kickoff Q1 2016, super user training</a:t>
          </a:r>
          <a:endParaRPr lang="en-US" sz="1200" kern="1200" dirty="0"/>
        </a:p>
      </dsp:txBody>
      <dsp:txXfrm>
        <a:off x="332316" y="756557"/>
        <a:ext cx="3423886" cy="609700"/>
      </dsp:txXfrm>
    </dsp:sp>
    <dsp:sp modelId="{E19D959D-66B3-4885-867C-A6AF77D0C5CF}">
      <dsp:nvSpPr>
        <dsp:cNvPr id="0" name=""/>
        <dsp:cNvSpPr/>
      </dsp:nvSpPr>
      <dsp:spPr>
        <a:xfrm>
          <a:off x="626695" y="1475176"/>
          <a:ext cx="4196137" cy="64763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-14010"/>
            <a:lumOff val="15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u="sng" kern="1200" dirty="0" smtClean="0"/>
            <a:t>Sales, Product, Segment Analysis</a:t>
          </a:r>
          <a:r>
            <a:rPr lang="en-US" sz="1200" b="0" u="none" kern="1200" dirty="0" smtClean="0"/>
            <a:t>: Align transactional systems, top down definition, near real time metrics</a:t>
          </a:r>
          <a:endParaRPr lang="en-US" sz="1200" b="1" u="sng" kern="1200" dirty="0"/>
        </a:p>
      </dsp:txBody>
      <dsp:txXfrm>
        <a:off x="645664" y="1494145"/>
        <a:ext cx="3423886" cy="609700"/>
      </dsp:txXfrm>
    </dsp:sp>
    <dsp:sp modelId="{53E424D7-1FEC-47FC-9582-67F5396F0E73}">
      <dsp:nvSpPr>
        <dsp:cNvPr id="0" name=""/>
        <dsp:cNvSpPr/>
      </dsp:nvSpPr>
      <dsp:spPr>
        <a:xfrm>
          <a:off x="940043" y="2212765"/>
          <a:ext cx="4196137" cy="64763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-21014"/>
            <a:lumOff val="238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u="sng" kern="1200" dirty="0" smtClean="0"/>
            <a:t>Executive &amp; Management Decision Support</a:t>
          </a:r>
          <a:r>
            <a:rPr lang="en-US" sz="1200" b="0" u="none" kern="1200" dirty="0" smtClean="0"/>
            <a:t>: Single picture of current &amp; past positions, exception reporting, holistic business unit view</a:t>
          </a:r>
          <a:r>
            <a:rPr lang="en-US" sz="1200" b="1" u="sng" kern="1200" dirty="0" smtClean="0"/>
            <a:t> </a:t>
          </a:r>
          <a:endParaRPr lang="en-US" sz="1200" b="1" u="sng" kern="1200" dirty="0"/>
        </a:p>
      </dsp:txBody>
      <dsp:txXfrm>
        <a:off x="959012" y="2231734"/>
        <a:ext cx="3423886" cy="609700"/>
      </dsp:txXfrm>
    </dsp:sp>
    <dsp:sp modelId="{CE8460FF-9DA6-4F6E-AA6D-3DD60BFF386D}">
      <dsp:nvSpPr>
        <dsp:cNvPr id="0" name=""/>
        <dsp:cNvSpPr/>
      </dsp:nvSpPr>
      <dsp:spPr>
        <a:xfrm>
          <a:off x="1253391" y="2950353"/>
          <a:ext cx="4196137" cy="64763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-28019"/>
            <a:lumOff val="31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u="sng" kern="1200" dirty="0" smtClean="0"/>
            <a:t>Corporate Data Excellence</a:t>
          </a:r>
          <a:r>
            <a:rPr lang="en-US" sz="1200" b="0" u="none" kern="1200" dirty="0" smtClean="0"/>
            <a:t>: Formal data governance and management, single source of truth, business alignment</a:t>
          </a:r>
          <a:r>
            <a:rPr lang="en-US" sz="1200" b="1" u="sng" kern="1200" dirty="0" smtClean="0"/>
            <a:t> </a:t>
          </a:r>
          <a:endParaRPr lang="en-US" sz="1200" b="1" u="sng" kern="1200" dirty="0"/>
        </a:p>
      </dsp:txBody>
      <dsp:txXfrm>
        <a:off x="1272360" y="2969322"/>
        <a:ext cx="3423886" cy="609700"/>
      </dsp:txXfrm>
    </dsp:sp>
    <dsp:sp modelId="{F0DC8EFB-DC29-414A-BF33-0048C30B4A64}">
      <dsp:nvSpPr>
        <dsp:cNvPr id="0" name=""/>
        <dsp:cNvSpPr/>
      </dsp:nvSpPr>
      <dsp:spPr>
        <a:xfrm>
          <a:off x="3775172" y="473135"/>
          <a:ext cx="420965" cy="42096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869889" y="473135"/>
        <a:ext cx="231531" cy="316776"/>
      </dsp:txXfrm>
    </dsp:sp>
    <dsp:sp modelId="{0346A675-3EF2-4B6C-B6D9-FEB2C93B2BD2}">
      <dsp:nvSpPr>
        <dsp:cNvPr id="0" name=""/>
        <dsp:cNvSpPr/>
      </dsp:nvSpPr>
      <dsp:spPr>
        <a:xfrm>
          <a:off x="4088520" y="1210724"/>
          <a:ext cx="420965" cy="42096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183237" y="1210724"/>
        <a:ext cx="231531" cy="316776"/>
      </dsp:txXfrm>
    </dsp:sp>
    <dsp:sp modelId="{C0B4EA74-B0B6-49A5-A7BC-860E0F71F49A}">
      <dsp:nvSpPr>
        <dsp:cNvPr id="0" name=""/>
        <dsp:cNvSpPr/>
      </dsp:nvSpPr>
      <dsp:spPr>
        <a:xfrm>
          <a:off x="4401868" y="1937518"/>
          <a:ext cx="420965" cy="42096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496585" y="1937518"/>
        <a:ext cx="231531" cy="316776"/>
      </dsp:txXfrm>
    </dsp:sp>
    <dsp:sp modelId="{E07D1573-1E2D-4EC7-B094-F63D0277C505}">
      <dsp:nvSpPr>
        <dsp:cNvPr id="0" name=""/>
        <dsp:cNvSpPr/>
      </dsp:nvSpPr>
      <dsp:spPr>
        <a:xfrm>
          <a:off x="4715216" y="2682303"/>
          <a:ext cx="420965" cy="42096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809933" y="2682303"/>
        <a:ext cx="231531" cy="316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D3F3A00-C88F-4E41-9F45-1852078BD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3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AC07746-4002-4037-B873-A8AAAEFE4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77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1EDE3D2F-F626-43E6-820F-10252E4E9EFD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Welcome to Lesson 1 of Module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1</a:t>
            </a:r>
            <a:r>
              <a:rPr lang="en-US" altLang="en-US" baseline="0" dirty="0" smtClean="0"/>
              <a:t> on </a:t>
            </a:r>
            <a:r>
              <a:rPr lang="en-US" altLang="en-US" dirty="0" smtClean="0"/>
              <a:t>Design and Build</a:t>
            </a:r>
            <a:r>
              <a:rPr lang="en-US" altLang="en-US" baseline="0" dirty="0" smtClean="0"/>
              <a:t> a Data Warehouse for Business Intelligence Implementation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Four course sequence on data warehouse and business intelligence essentials along with a capstone project course</a:t>
            </a:r>
          </a:p>
          <a:p>
            <a:endParaRPr lang="en-US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Fifth course providing a case study based on the business situation faced by CPI Card Group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Fun</a:t>
            </a:r>
            <a:r>
              <a:rPr lang="en-US" altLang="en-US" baseline="0" dirty="0" smtClean="0"/>
              <a:t> but challenging course for both business and computer science students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Learn new concepts, skills, and practices vital to careers in data warehousing and business intelligence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402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  <a:latin typeface="Arai"/>
                <a:cs typeface="Arai"/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  <a:latin typeface="Arai"/>
                <a:cs typeface="Arai"/>
              </a:rPr>
              <a:t> Program</a:t>
            </a:r>
            <a:endParaRPr lang="en-US" sz="1800" dirty="0">
              <a:solidFill>
                <a:schemeClr val="bg1"/>
              </a:solidFill>
              <a:latin typeface="Arai"/>
              <a:cs typeface="Arai"/>
            </a:endParaRPr>
          </a:p>
        </p:txBody>
      </p:sp>
    </p:spTree>
    <p:extLst>
      <p:ext uri="{BB962C8B-B14F-4D97-AF65-F5344CB8AC3E}">
        <p14:creationId xmlns:p14="http://schemas.microsoft.com/office/powerpoint/2010/main" val="112714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8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5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59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01996"/>
            <a:ext cx="9144000" cy="623917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rgbClr val="A91120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50634" y="925911"/>
            <a:ext cx="8442732" cy="0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726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73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9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02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252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806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682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35" r:id="rId12"/>
    <p:sldLayoutId id="2147483749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0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481328"/>
            <a:ext cx="7391400" cy="1143000"/>
          </a:xfrm>
        </p:spPr>
        <p:txBody>
          <a:bodyPr/>
          <a:lstStyle/>
          <a:p>
            <a:pPr algn="ctr"/>
            <a:r>
              <a:rPr lang="en-US" altLang="en-US" dirty="0" smtClean="0"/>
              <a:t>Module </a:t>
            </a:r>
            <a:r>
              <a:rPr lang="en-US" altLang="en-US" dirty="0"/>
              <a:t>1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>Overview of Design and Build a Data Warehouse</a:t>
            </a:r>
            <a:endParaRPr lang="en-US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752490"/>
            <a:ext cx="7391400" cy="914400"/>
          </a:xfrm>
          <a:noFill/>
          <a:ln w="25400"/>
        </p:spPr>
        <p:txBody>
          <a:bodyPr/>
          <a:lstStyle/>
          <a:p>
            <a:pPr algn="r" eaLnBrk="1" hangingPunct="1"/>
            <a:r>
              <a:rPr lang="en-US" altLang="en-US" dirty="0" smtClean="0"/>
              <a:t>Lesson </a:t>
            </a:r>
            <a:r>
              <a:rPr lang="en-US" altLang="en-US" dirty="0" smtClean="0"/>
              <a:t>3: Executive Interview with Tyler Wilson of CPI Card Group</a:t>
            </a:r>
            <a:endParaRPr lang="en-US" altLang="en-US" dirty="0"/>
          </a:p>
          <a:p>
            <a:pPr algn="r" eaLnBrk="1" hangingPunct="1"/>
            <a:endParaRPr lang="en-US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3" descr="http://ww1.prweb.com/prfiles/2012/10/05/10796774/LogoTag_EP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953" y="399751"/>
            <a:ext cx="3095189" cy="49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449" y="1783259"/>
            <a:ext cx="6451451" cy="3219129"/>
          </a:xfrm>
          <a:prstGeom prst="rect">
            <a:avLst/>
          </a:prstGeom>
          <a:ln w="12700" cap="sq" cmpd="thickThin">
            <a:solidFill>
              <a:srgbClr val="C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Oval Callout 6"/>
          <p:cNvSpPr/>
          <p:nvPr/>
        </p:nvSpPr>
        <p:spPr>
          <a:xfrm>
            <a:off x="2946699" y="4051330"/>
            <a:ext cx="134471" cy="179294"/>
          </a:xfrm>
          <a:prstGeom prst="wedgeEllipseCallou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/>
          <p:cNvSpPr/>
          <p:nvPr/>
        </p:nvSpPr>
        <p:spPr>
          <a:xfrm>
            <a:off x="3359076" y="3799517"/>
            <a:ext cx="134471" cy="179294"/>
          </a:xfrm>
          <a:prstGeom prst="wedgeEllipseCallou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/>
          <p:cNvSpPr/>
          <p:nvPr/>
        </p:nvSpPr>
        <p:spPr>
          <a:xfrm>
            <a:off x="3650428" y="4140178"/>
            <a:ext cx="134471" cy="179294"/>
          </a:xfrm>
          <a:prstGeom prst="wedgeEllipseCallou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3645945" y="3934787"/>
            <a:ext cx="134471" cy="179294"/>
          </a:xfrm>
          <a:prstGeom prst="wedgeEllipseCallou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Callout 10"/>
          <p:cNvSpPr/>
          <p:nvPr/>
        </p:nvSpPr>
        <p:spPr>
          <a:xfrm>
            <a:off x="3766969" y="3803461"/>
            <a:ext cx="134471" cy="179294"/>
          </a:xfrm>
          <a:prstGeom prst="wedgeEllipseCallou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5948754" y="3401788"/>
            <a:ext cx="134471" cy="179294"/>
          </a:xfrm>
          <a:prstGeom prst="wedgeEllipseCallou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Callout 12"/>
          <p:cNvSpPr/>
          <p:nvPr/>
        </p:nvSpPr>
        <p:spPr>
          <a:xfrm>
            <a:off x="6056330" y="3557611"/>
            <a:ext cx="134471" cy="179294"/>
          </a:xfrm>
          <a:prstGeom prst="wedgeEllipseCallou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7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Facts</a:t>
            </a:r>
            <a:endParaRPr lang="en-US" dirty="0"/>
          </a:p>
        </p:txBody>
      </p:sp>
      <p:pic>
        <p:nvPicPr>
          <p:cNvPr id="4" name="Picture 43" descr="http://ww1.prweb.com/prfiles/2012/10/05/10796774/LogoTag_EP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704" y="445340"/>
            <a:ext cx="2523744" cy="40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8685387"/>
              </p:ext>
            </p:extLst>
          </p:nvPr>
        </p:nvGraphicFramePr>
        <p:xfrm>
          <a:off x="341376" y="1316736"/>
          <a:ext cx="8345424" cy="409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288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Strategy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7" y="1506362"/>
            <a:ext cx="7567781" cy="423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3" descr="http://ww1.prweb.com/prfiles/2012/10/05/10796774/LogoTag_EPS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577" y="503939"/>
            <a:ext cx="3095189" cy="49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3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Factors</a:t>
            </a:r>
            <a:endParaRPr lang="en-US" dirty="0"/>
          </a:p>
        </p:txBody>
      </p:sp>
      <p:pic>
        <p:nvPicPr>
          <p:cNvPr id="4" name="Picture 43" descr="http://ww1.prweb.com/prfiles/2012/10/05/10796774/LogoTag_EP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704" y="445340"/>
            <a:ext cx="2523744" cy="40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24512022"/>
              </p:ext>
            </p:extLst>
          </p:nvPr>
        </p:nvGraphicFramePr>
        <p:xfrm>
          <a:off x="341376" y="1316736"/>
          <a:ext cx="8345424" cy="409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824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700" dirty="0"/>
              <a:t>2016 CPI Business Intelligence Roadmap</a:t>
            </a:r>
            <a:endParaRPr lang="en-US" sz="2700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486862817"/>
              </p:ext>
            </p:extLst>
          </p:nvPr>
        </p:nvGraphicFramePr>
        <p:xfrm>
          <a:off x="1847235" y="1478200"/>
          <a:ext cx="5449529" cy="3597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43" descr="http://ww1.prweb.com/prfiles/2012/10/05/10796774/LogoTag_EPS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673" y="5628480"/>
            <a:ext cx="2321392" cy="37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78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TAG_VCONFIG" val="PD94bWwgdmVyc2lvbj0iMS4wIj8+DQo8Y29uZmlndXJhdGlvbj4NCgk8YnJhbmRpbmc+DQoJCTx1aWZvbnQgbmFtZT0iRk9OVF9OT1RFU19URVhUIiB2YWx1ZT0iVmVyZGFuYSw5LGZhbHNlLGZhbHNlLGZhbHNlIi8+DQoJPC9icmFuZGluZz4NCgk8Y29sb3JzPg0KCQk8dWljb2xvciBuYW1lPSJwcmltYXJ5IiB2YWx1ZT0iMHg2Rjg0ODgiLz4NCgkJPHVpY29sb3IgbmFtZT0iZ2xvdyIgdmFsdWU9IjB4NjA5Nzcz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nRydWUiLz48dWlzaG93IG5hbWU9InByZXNlbnRlcm5hbWUiIHZhbHVlPSJ0cnVlIi8+PHVpc2hvdyBuYW1lPSJwcmVzZW50ZXJ0aXRsZSIgdmFsdWU9InRydWUiLz48dWlzaG93IG5hbWU9InByZXNlbnRlcmVtYWlsIiB2YWx1ZT0idHJ1ZSIvPjx1aXNob3cgbmFtZT0icHJlc2VudGVyYmlvIiB2YWx1ZT0idHJ1ZSIvPjx1aXNob3cgbmFtZT0iY29tcGFueWxvZ28iIHZhbHVlPSJ0cnVlIi8+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+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+PHVpc2hvdyBuYW1lPSJ2aWV3Y2hhbmdlIiB2YWx1ZT0idHJ1ZSIvPjx1aXNob3cgbmFtZT0iYWx3YXlzU2NydW5jaCIgdmFsdWU9ImZhbHNlIi8+PHVpc2hvdyBuYW1lPSJpbml0aWFsZGlzcGxheW1vZGVpc25vcm1hbCIgdmFsdWU9InRydWUiLz48dWlyZXBsYWNlIG5hbWU9ImxvZ28iIHZhbHVlPSIiLz48dWlyZXBsYWNlIG5hbWU9ImJnaW1hZ2UiIHZhbHVlPSIiLz48dWlyZXBsYWNlIG5hbWU9ImluaXRpYWx0YWIiIHZhbHVlPSJvdXRsaW5lIi8+PHVpc2hvdyBuYW1lPSJjY3RleHRoaWdobGlnaHRpbmciIHZhbHVlPSJ0cnVlIi8+DQoJPC9sYXlvdXQ+DQoJPGxhbmd1YWdlIGlkPSJlb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1FVSVoiIHZhbHVlPSJRdWl6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cXVpeiBwb2QgYW5kIG1lc3NhZ2UgYm94IHRleHRzLS0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g0KDQp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UVVJWiIgdmFsdWU9IlF1aXo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IS0tcXVpeiBwb2QgYW5kIG1lc3NhZ2UgYm94IHRleHRzLS0+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+DQoJCTx1aXRleHQgbmFtZT0iUVVJWlBPRF9RVUVTVFlQRV9TVlkiIHZhbHVlPSJVbWZyYWdlIi8+DQoJCTx1aXRleHQgbmFtZT0iUVVJWlBPRF9RVUlaQVRNUFRfSU5GIiB2YWx1ZT0iVW5lbmRsaWNoIi8+DQoJCTx1aXRleHQgbmFtZT0iUVVJWlBPRF9RVUVTQVRNUFRfSU5GIiB2YWx1ZT0iVW5lbmRsaWNoIi8+DQoJCTx1aXRleHQgbmFtZT0iV0FSTklOR01TR19ZRVNTVFJJTkciIHZhbHVlPSJKYSIvPg0KCQk8dWl0ZXh0IG5hbWU9IldBUk5JTkdNU0dfTk9TVFJJTkciIHZhbHVlPSJOZWluIi8+DQoJCTx1aXRleHQgbmFtZT0iV0FSTklOR01TR19USVRMRVNUUklORyIgdmFsdWU9IlF1aXpuYXZpZ2F0aW9uc3dhcm51bmciLz4NCgkJPHVpdGV4dCBuYW1lPSJXQVJOSU5HTVNHX01TR1NUUklORyIgdmFsdWU9IkluIGRpZXNlbSBRdWl6IGdpYnQgZXMgdW5iZWFudHdvcnRldGUgRnJhZ2VuLg0KDQp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EZW4gVGVpbG5laG1lcm4gZGllIFNlaXRlbmxlaXN0ZSBhbnplaWdlbiIvPg0KCQk8dWl0ZXh0IG5hbWU9Ik1VVEUiIHZhbHVlPSJUb24gY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lICVuIi8+DQoJCTwhLS0gc3Vic3RpdHV0aW9uOiAlbiA9PSBzbGlkZSBudW1iZXIgLS0+DQoJCTwhLS0gc3Vic3RpdHV0aW9uOiAldCA9PSB0b3RhbCBzbGlkZSBjb3VudCAtLT4NCgkJPHVpdGV4dCBuYW1lPSJTQ1JVQkJBUlNUQVRVU19TTElERUlORk8iIHZhbHVlPSJEaWFwb3NpdGl2ZSAlbiAvICV0IHwgIi8+DQoJCTx1aXRleHQgbmFtZT0iU0NSVUJCQVJTVEFUVVNfU1RPUFBFRCIgdmFsdWU9IkFycsOqdMOpZSIvPg0KCQk8dWl0ZXh0IG5hbWU9IlNDUlVCQkFSU1RBVFVTX1BMQVlJTkciIHZhbHVlPSJMZWN0dXJlIi8+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+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+DQoJCTwhLS0gc3Vic3RpdHV0aW9uOiAlcCA9PSBjdXJyZW50IHNwZWFrZXIncyB0aXRsZSAtLT4NCgkJPHVpdGV4dCBuYW1lPSJCSU9XSU5fVElUTEUiIHZhbHVlPSJCaW8gOiAlcCIvPg0KCQk8dWl0ZXh0IG5hbWU9IkJJT0JUTl9USVRMRSIgdmFsdWU9IkJpbyA6Ii8+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+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+DQoJCTx1aXRleHQgbmFtZT0iVEhVTUJfSEVBRElORyIgdmFsdWU9IkRpYXBvc2l0aXZlIi8+DQoJCTx1aXRleHQgbmFtZT0iVEhVTUJfSU5GTyIgdmFsdWU9IlRpdHJlL2R1csOpZSIvPg0KCQk8dWl0ZXh0IG5hbWU9IkFUVEFDSE5BTUVfSEVBRElORyIgdmFsdWU9Ik5vbSBkZSBmaWNoaWVyIi8+DQoJCTx1aXRleHQgbmFtZT0iQVRUQUNIU0laRV9IRUFESU5HIiB2YWx1ZT0iVGFpbGxlIi8+DQoJCTx1aXRleHQgbmFtZT0iU0xJREVfTk9URVMiIHZhbHVlPSJDb21tZW50YWlyZXMgZGVzIGRpYXBvc2l0aXZlcyIvPg0KCQk8IS0tcXVpeiBwb2QgYW5kIG1lc3NhZ2UgYm94IHRleHRzLS0+DQoJCTx1aXRleHQgbmFtZT0iUVVJWlBPRF9RVUlaX0FUVEVNUFQiIHZhbHVlPSJUZW50YXRpdmUgZGUgcXVlc3Rpb25uYWlyZSA6Ii8+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+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+DQoJCTx1aXRleHQgbmFtZT0iRE9DV1JBUF9QUk9NUFQiIHZhbHVlPSJDbGlxdWVyIHBvdXIgdMOpbMOpY2hhcmdlci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g0KDQo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/siJg6Ii8+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/siJg6ICVuLyV0Ii8+DQoJCTx1aXRleHQgbmFtZT0iUVVJWlBPRF9RVUVTVFlQRV9TVFIiIHZhbHVlPSLsnKDtmJU6ICVzIi8+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+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DQoNCu2AtOymiOulvCDsooXro4ztlZjroKTrqbQgW+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+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EZXRlbmlkYSIvPg0KCQk8dWl0ZXh0IG5hbWU9IlNDUlVCQkFSU1RBVFVTX1BMQVlJTkciIHZhbHVlPSJSZXByb2R1Y2llbmRvIi8+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+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+DQoJCTx1aXRleHQgbmFtZT0iQVRUQUNITUVOVFMiIHZhbHVlPSJBcmNoaXZvcyBhZGp1bnRvcyIvPg0KCQk8IS0tIHN1YnN0aXR1dGlvbjogJXAgPT0gY3VycmVudCBzcGVha2VyJ3MgdGl0bGUgLS0+DQoJCTx1aXRleHQgbmFtZT0iQklPV0lOX1RJVExFIiB2YWx1ZT0iQmlvZ3JhZsOtYTogJXAiLz4NCgkJPHVpdGV4dCBuYW1lPSJCSU9CVE5fVElUTEUiIHZhbHVlPSJCaW9ncmFmw61hIi8+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+DQoJCTx1aXRleHQgbmFtZT0iVEFCX05PVEVTIiB2YWx1ZT0iTm90YXMiLz4NCgkJPHVpdGV4dCBuYW1lPSJUQUJfU0VBUkNIIiB2YWx1ZT0iQnVzY2FyIi8+DQoJCTx1aXRleHQgbmFtZT0iU0xJREVfSEVBRElORyIgdmFsdWU9IlTDrXR1bG8gZGUgZGlhcG9zaXRpdmEiLz4NCgkJPHVpdGV4dCBuYW1lPSJEVVJBVElPTl9IRUFESU5HIiB2YWx1ZT0iRHVyYWMuIi8+DQoJCTx1aXRleHQgbmFtZT0iU0VBUkNIX0hFQURJTkciIHZhbHVlPSJCdXNjYXIgdGV4dG86Ii8+DQoJCTx1aXRleHQgbmFtZT0iVEhVTUJfSEVBRElORyIgdmFsdWU9IkRpYXBvc2l0aXZhIi8+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+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+DQoJCTx1aXRleHQgbmFtZT0iUVVJWlBPRF9RVUVTQVRNUFRfU1RSIiB2YWx1ZT0iSW50ZW50b3M6ICVuIGRlICV0Ii8+DQoJCTx1aXRleHQgbmFtZT0iUVVJWlBPRF9RVUVTVFlQRV9TVFIiIHZhbHVlPSJUaXBvOiAlcyIvPg0KCQk8dWl0ZXh0IG5hbWU9IlFVSVpQT0RfUVVFU1RZUEVfR1JEIiB2YWx1ZT0iQ29uIHB1bnR1YWNpw7NuIi8+DQoJCTx1aXRleHQgbmFtZT0iUVVJWlBPRF9RVUVTVFlQRV9TVlkiIHZhbHVlPSJFbmN1ZXN0YSIvPg0KCQk8dWl0ZXh0IG5hbWU9IlFVSVpQT0RfUVVJWkFUTVBUX0lORiIgdmFsdWU9IkluZmluaXRvIi8+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6ICVwIi8+DQoJCTwhLS0gc3Vic3RpdHV0aW9uOiAlcCA9PSBwcmVzZW50YXRpb24gdGl0bGUgLS0+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+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g0KDQp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+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+DQoJCTx1aXRleHQgbmFtZT0iUVVJWlBPRF9RVUVTVFlQRV9TVFIiIHZhbHVlPSJUaXBvOiAlcyIvPg0KCQk8dWl0ZXh0IG5hbWU9IlFVSVpQT0RfUVVFU1RZUEVfR1JEIiB2YWx1ZT0iQ29uIHZhbHV0YXppb25lIi8+DQoJCTx1aXRleHQgbmFtZT0iUVVJWlBPRF9RVUVTVFlQRV9TVlkiIHZhbHVlPSJJbmRhZ2luZSIvPg0KCQk8dWl0ZXh0IG5hbWU9IlFVSVpQT0RfUVVJWkFUTVBUX0lORiIgdmFsdWU9IkluZmluaXRpIi8+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DQoNCl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+DQoJCTx1aXRleHQgbmFtZT0iRE9DV1JBUF9USVRMRSIgdmFsdWU9IkFsbGVnYXRvIGZpbGUgUHJlc2VudGVyIi8+DQoJCTx1aXRleHQgbmFtZT0iRE9DV1JBUF9NU0ciIHZhbHVlPSJTYWx2YSBpbiBSaXNvcnNlIGRlbCBjb21wdXRlciIvPg0KCQk8dWl0ZXh0IG5hbWU9IkRPQ1dSQVBfUFJPTVBUIiB2YWx1ZT0iQ2xpYyBwZXIgc2NhcmljYXJlIi8+DQoJPC9sYW5ndWFnZT4NCgk8bGFuZ3VhZ2UgaWQ9Im5s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+DQoJCTx1aXRleHQgbmFtZT0iQ09MTEFCX0ZVTExTQ1JFRU5fSU5URVJBQ1RJT05fT0tfQlROX1NUUklORyIgdmFsdWU9Ik9rIi8+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RGlhICVuIi8+DQoJCTwhLS0gc3Vic3RpdHV0aW9uOiAlbiA9PSBzbGlkZSBudW1iZXIgLS0+DQoJCTwhLS0gc3Vic3RpdHV0aW9uOiAldCA9PSB0b3RhbCBzbGlkZSBjb3VudCAtLT4NCgkJPHVpdGV4dCBuYW1lPSJTQ1JVQkJBUlNUQVRVU19TTElERUlORk8iIHZhbHVlPSJEaWEgJW4gLyAldCB8ICIvPg0KCQk8dWl0ZXh0IG5hbWU9IlNDUlVCQkFSU1RBVFVTX1NUT1BQRUQiIHZhbHVlPSJHZXN0b3B0Ii8+DQoJCTx1aXRleHQgbmFtZT0iU0NSVUJCQVJTVEFUVVNfUExBWUlORyIgdmFsdWU9IkFmc3BlbGVuIi8+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+DQoJCTx1aXRleHQgbmFtZT0iU0NSVUJCQVJTVEFUVVNfUkVWSUVXUVVJWiIgdmFsdWU9IlF1aXogY29udHJvbGVyZW4iLz4NCgkJPCEtLSBzdWJzdGl0dXRpb246ICVtID09IG1pbnV0ZXMgcmVtYWluaW5nIC0tPg0KCQk8IS0tIHN1YnN0aXR1dGlvbjogJXMgPT0gc2Vjb25kcyByZW1haW5pbmcgLS0+DQoJCTx1aXRleHQgbmFtZT0iRUxBUFNFRCIgdmFsdWU9IkVyIHJlc3RlcmVuICVtIG1pbnV0ZW4gJXMgc2Vjb25kZW4iLz4NCgkJPHVpdGV4dCBuYW1lPSJOT1RGT1VORCIgdmFsdWU9Ik5pZXRzIGdldm9uZGVuIi8+DQoJCTx1aXRleHQgbmFtZT0iQVRUQUNITUVOVFMiIHZhbHVlPSJCaWpsYWdlbiIvPg0KCQk8IS0tIHN1YnN0aXR1dGlvbjogJXAgPT0gY3VycmVudCBzcGVha2VyJ3MgdGl0bGUgLS0+DQoJCTx1aXRleHQgbmFtZT0iQklPV0lOX1RJVExFIiB2YWx1ZT0iQmlvZ3JhZmllOiAlcCIvPg0KCQk8dWl0ZXh0IG5hbWU9IkJJT0JUTl9USVRMRSIgdmFsdWU9IkJpb2dyYWZpZSIvPg0KCQk8dWl0ZXh0IG5hbWU9IkRJVklERVJCVE5fVElUTEUiIHZhbHVlPSJ8Ii8+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+DQoJCTx1aXRleHQgbmFtZT0iVEFCX1NFQVJDSCIgdmFsdWU9IlpvZWtlbiIvPg0KCQk8dWl0ZXh0IG5hbWU9IlNMSURFX0hFQURJTkciIHZhbHVlPSJUaXRlbCB2YW4gZGlhIi8+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+DQoJCTx1aXRleHQgbmFtZT0iQVRUQUNITkFNRV9IRUFESU5HIiB2YWx1ZT0iQmVzdGFuZHNuYWFtIi8+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+DQoJCTx1aXRleHQgbmFtZT0iUVVJWlBPRF9RVUlaX01BWFNDT1JFIiB2YWx1ZT0iTWF4aW1hYWwgaGFhbGJhcmUgc2NvcmU6Ii8+DQoJCTx1aXRleHQgbmFtZT0iUVVJWlBPRF9RVUVTQVRNUFRfU1RSIiB2YWx1ZT0iUG9naW5nOiAlbiB2YW4gJXQiLz4NCgkJPHVpdGV4dCBuYW1lPSJRVUlaUE9EX1FVRVNUWVBFX1NUUiIgdmFsdWU9IlR5cGU6ICVzIi8+DQoJCTx1aXRleHQgbmFtZT0iUVVJWlBPRF9RVUVTVFlQRV9HUkQiIHZhbHVlPSJUZWx0IHZvb3Igc2NvcmUiLz4NCgkJPHVpdGV4dCBuYW1lPSJRVUlaUE9EX1FVRVNUWVBFX1NWWSIgdmFsdWU9IkVucXXDqnRlIi8+DQoJCTx1aXRleHQgbmFtZT0iUVVJWlBPRF9RVUlaQVRNUFRfSU5GIiB2YWx1ZT0iT25iZXBlcmt0Ii8+DQoJCTx1aXRleHQgbmFtZT0iUVVJWlBPRF9RVUVTQVRNUFRfSU5GIiB2YWx1ZT0iT25iZXBlcmt0Ii8+DQoJCTx1aXRleHQgbmFtZT0iV0FSTklOR01TR19ZRVNTVFJJTkciIHZhbHVlPSJKYSIvPg0KCQk8dWl0ZXh0IG5hbWU9IldBUk5JTkdNU0dfTk9TVFJJTkciIHZhbHVlPSJOZWUiLz4NCgkJPHVpdGV4dCBuYW1lPSJXQVJOSU5HTVNHX1RJVExFU1RSSU5HIiB2YWx1ZT0iV2FhcnNjaHV3aW5nIG1ldCBiZXRyZWtraW5nIHRvdCBxdWl6bmF2aWdhdGllIi8+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aaWpwYW5lZWwgYWFuIGRlZWxuZW1lcnMgd2VlcmdldmVuIi8+DQoJCTx1aXRleHQgbmFtZT0iTVVURSIgdmFsdWU9IkRlbXBlbiIvPg0KCQk8dWl0ZXh0IG5hbWU9IkRPQ1dSQVBfVElUTEUiIHZhbHVlPSJQcmVzZW50ZXItYmVzdGFuZHNiaWpsYWdlIi8+DQoJCTx1aXRleHQgbmFtZT0iRE9DV1JBUF9NU0ciIHZhbHVlPSJPcHNsYWFuIGluIERlemUgY29tcHV0ZXIiLz4NCgkJPHVpdGV4dCBuYW1lPSJET0NXUkFQX1BST01QVCIgdmFsdWU9IktsaWsgb20gdGUgZG93bmxvYWRlbiIvPg0KCTwvbGFuZ3VhZ2U+DQoJPGxhbmd1YWdlIGlkPSJjbiI+DQoJCTwhLS0gZm9ybWF0IGZvciB1aWZvbnQgdmFsdWUgaXMgImZvbnQsc2l6ZSxpc2JvbGQsaXNpdGFsaWMsaXNzaGFkb3dlZCIgLS0+DQoJCTx1aWZvbnQgbmFtZT0iRk9OVF9RVUlaWklORyIgdmFsdWU9IuWui+S9ky0xODAzMCwxMCxmYWxzZSxmYWxzZSxmYWxzZSIvPg0KCQk8dWlmb250IG5hbWU9IkZPTlRfU0NSVUJTVEFUVVMiIHZhbHVlPSLlrovkvZMtMTgwMzAsMTAsdHJ1ZSxmYWxzZSx0cnVlIi8+DQoJCTx1aWZvbnQgbmFtZT0iRk9OVF9TQ1JVQlRJTUUiIHZhbHVlPSLlrovkvZMtMTgwMzAsMTAsZmFsc2UsZmFsc2UsdHJ1ZSIvPg0KCQk8dWlmb250IG5hbWU9IkZPTlRfRUxBUFNFRFRJTUUiIHZhbHVlPSLlrovkvZMtMTgwMzAsMTAsdHJ1ZSxmYWxzZSx0cnVlIi8+DQoJCTx1aWZvbnQgbmFtZT0iRk9OVF9VVElMU01FTlUiIHZhbHVlPSLlrovkvZMtMTgwMzAsMTAsdHJ1ZSxmYWxzZSxmYWxzZSIvPg0KCQk8dWlmb250IG5hbWU9IkZPTlRfVEFCUyIgdmFsdWU9IuWui+S9ky0xODAzMCwxNCx0cnVlLGZhbHNlLHRydWUiLz4NCgkJPHVpZm9udCBuYW1lPSJGT05UX1BSRVNFTlRBVElPTk5BTUUiIHZhbHVlPSLlrovkvZMtMTgwMzAsMTQsZmFsc2UsZmFsc2UsdHJ1ZSIvPg0KCQk8dWlmb250IG5hbWU9IkZPTlRfUFJFU0VOVEVSTkFNRSIgdmFsdWU9IuWui+S9ky0xODAzMCwxNCx0cnVlLGZhbHNlLHRydWUiLz4NCgkJPHVpZm9udCBuYW1lPSJGT05UX1BSRVNFTlRFUlRJVExFIiB2YWx1ZT0i5a6L5L2TLTE4MDMwLDEzLGZhbHNlLGZhbHNlLHRydWUiLz4NCgkJPHVpZm9udCBuYW1lPSJGT05UX0JJT0JUTiIgdmFsdWU9IuWui+S9ky0xODAzMCwxMCxmYWxzZSxmYWxzZSx0cnVlIi8+DQoJCTx1aWZvbnQgbmFtZT0iRk9OVF9OT1RFUyIgdmFsdWU9IuWui+S9ky0xODAzMCwxMixmYWxzZSxmYWxzZSxmYWxzZSIvPg0KCQk8dWlmb250IG5hbWU9IkZPTlRfT1VUTElORSIgdmFsdWU9IuWui+S9ky0xODAzMCwxMixmYWxzZSxmYWxzZSx0cnVlIi8+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+DQoJCTx1aWZvbnQgbmFtZT0iRk9OVF9MSVNUSEVBRElORyIgdmFsdWU9IuWui+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+S9ky0xODAzMCwxMix0cnVlLGZhbHNlLHRydWUiLz4NCgkJPHVpZm9udCBuYW1lPSJGT05UX01TR0JPWF9NU0ciIHZhbHVlPSLlrovkvZMtMTgwMzAsMTIsZmFsc2UsZmFsc2UsdHJ1ZSIvPg0KCQk8dWlmb250IG5hbWU9IkZPTlRfTVNHQk9YX09QVElPTlMiIHZhbHVlPSLlrovkvZMtMTgwMzAsMTAsdHJ1ZSxmYWxzZSx0cnVlIi8+DQoJCTx1aWZvbnQgbmFtZT0iRk9OVF9RVUlaUE9EX1FVSVpfVElUTEUiIHZhbHVlPSLlrovkvZMtMTgwMzAsMTIsdHJ1ZSxmYWxzZSx0cnVlIi8+DQoJCTx1aWZvbnQgbmFtZT0iRk9OVF9RVUlaUE9EX1FVSVpfQVRURU1QVCIgdmFsdWU9IuWui+S9ky0xODAzMCwxMCxmYWxzZSxmYWxzZSx0cnVlIi8+DQoJCTx1aWZvbnQgbmFtZT0iRk9OVF9RVUlaUE9EX1FVSVpfQVRURU1QVF9WQUxVRSIgdmFsdWU9IuWui+S9ky0xODAzMCwxMCx0cnVlLGZhbHNlLHRydWUiLz4NCgkJPHVpZm9udCBuYW1lPSJGT05UX1FVSVpQT0RfUVVFU1RJT05fU0NPUkUiIHZhbHVlPSLlrovkvZMtMTgwMzAsMTAsZmFsc2UsZmFsc2UsdHJ1ZSIvPg0KCQk8dWlmb250IG5hbWU9IkZPTlRfUVVJWlBPRF9RVUVTVElPTl9TQ09SRV9WQUxVRSIgdmFsdWU9IuWui+S9ky0xODAzMCwxMCx0cnVlLGZhbHNlLHRydWUiLz4NCgkJPHVpZm9udCBuYW1lPSJGT05UX1FVSVpQT0RfUVVFU1RJT05fQVRURU1QVCIgdmFsdWU9IuWui+S9ky0xODAzMCwxMCxmYWxzZSxmYWxzZSx0cnVlIi8+DQoJCTx1aWZvbnQgbmFtZT0iRk9OVF9RVUlaUE9EX1FVRVNUSU9OX0FUVEVNUFRfVkFMVUUiIHZhbHVlPSLlrovkvZMtMTgwMzAsMTAsdHJ1ZSxmYWxzZSx0cnVlIi8+DQoJCTx1aWZvbnQgbmFtZT0iRk9OVF9RVUlaUE9EX1FVRVNUSU9OX1RBRyIgdmFsdWU9IuWui+S9ky0xODAzMCwxMix0cnVlLGZhbHNlLHRydWUiLz4NCgkJPHVpZm9udCBuYW1lPSJGT05UX1FVSVpQT0RfUVVJWl9RVUVTVElPTl9DT1VOVCIgdmFsdWU9IuWui+S9ky0xODAzMCwxMCxmYWxzZSxmYWxzZSx0cnVlIi8+DQoJCTx1aWZvbnQgbmFtZT0iRk9OVF9RVUlaUE9EX1FVSVpfUVVFU1RJT05fQ09VTlRfVkFMVUUiIHZhbHVlPSLlrovkvZMtMTgwMzAsMTAsdHJ1ZSxmYWxzZSx0cnVlIi8+DQoJCTx1aWZvbnQgbmFtZT0iRk9OVF9RVUlaUE9EX1FVSVpfUVVFU1RJT05fQVRURU1QVEVEIiB2YWx1ZT0i5a6L5L2TLTE4MDMwLDEwLGZhbHNlLGZhbHNlLHRydWUiLz4NCgkJPHVpZm9udCBuYW1lPSJGT05UX1FVSVpQT0RfUVVJWl9RVUVTVElPTl9BVFRFTVBURURfVkFMVUUiIHZhbHVlPSLlrovkvZMtMTgwMzAsMTAsdHJ1ZSxmYWxzZSx0cnVlIi8+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+S9ky0xODAzMCwxMCx0cnVlLGZhbHNlLHRydWUiLz4NCgkJPHVpZm9udCBuYW1lPSJGT05UX1FVSVpQT0RfUVVJWl9NQVhTQ09SRSIgdmFsdWU9IuWui+S9ky0xODAzMCwxMCxmYWxzZSxmYWxzZSx0cnVlIi8+DQoJCTx1aWZvbnQgbmFtZT0iRk9OVF9RVUlaUE9EX1FVSVpfTUFYU0NPUkVfVkFMVUUiIHZhbHVlPSLlrovkvZMtMTgwMzAsMTAsdHJ1ZSxmYWxzZSx0cnVlIi8+DQoJCTx1aWZvbnQgbmFtZT0iRk9OVF9RVUlaUE9EX1FVSVpfUEFTU1NDT1JFIiB2YWx1ZT0i5a6L5L2TLTE4MDMwLDEwLGZhbHNlLGZhbHNlLHRydWUiLz4NCgkJPHVpZm9udCBuYW1lPSJGT05UX1FVSVpQT0RfUVVJWl9QQVNTU0NPUkVfVkFMVUUiIHZhbHVlPSLlrovkvZMtMTgwMzAsMTA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g0KDQr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JTbGF5dCAlbiIvPg0KCQk8IS0tIHN1YnN0aXR1dGlvbjogJW4gPT0gc2xpZGUgbnVtYmVyIC0tPg0KCQk8IS0tIHN1YnN0aXR1dGlvbjogJXQgPT0gdG90YWwgc2xpZGUgY291bnQgLS0+DQoJCTx1aXRleHQgbmFtZT0iU0NSVUJCQVJTVEFUVVNfU0xJREVJTkZPIiB2YWx1ZT0iU2xheXQgJW4gLyAldCB8ICIvPg0KCQk8dWl0ZXh0IG5hbWU9IlNDUlVCQkFSU1RBVFVTX1NUT1BQRUQiIHZhbHVlPSJEdXJkdXJ1bGR1Ii8+DQoJCTx1aXRleHQgbmFtZT0iU0NSVUJCQVJTVEFUVVNfUExBWUlORyIgdmFsdWU9Ik95bmF0xLFsxLF5b3IiLz4NCgkJPHVpdGV4dCBuYW1lPSJTQ1JVQkJBUlNUQVRVU19OT0FVRElPIiB2YWx1ZT0iU2VzIFlvayIvPg0KCQk8dWl0ZXh0IG5hbWU9IlNDUlVCQkFSU1RBVFVTX1ZJRFBMQVlJTkciIHZhbHVlPSJWaWRlbyBPeW5hdMSxbMSxeW9yIi8+DQoJCTx1aXRleHQgbmFtZT0iU0NSVUJCQVJTVEFUVVNfTE9BRElORyIgdmFsdWU9IlnDvGtsZW5peW9yIi8+DQoJCTx1aXRleHQgbmFtZT0iU0NSVUJCQVJTVEFUVVNfQlVGRkVSSU5HIiB2YWx1ZT0iQXJhYmVsbGXEn2UgQWzEsW7EsXlvciIvPg0KCQk8dWl0ZXh0IG5hbWU9IlNDUlVCQkFSU1RBVFVTX1FVRVNUSU9OIiB2YWx1ZT0iU29ydXl1IFlhbsSxdGxhIi8+DQoJCTx1aXRleHQgbmFtZT0iU0NSVUJCQVJTVEFUVVNfUkVWSUVXUVVJWiIgdmFsdWU9IlPEsW5hdiDEsG5jZWxlbml5b3IiLz4NCgkJPCEtLSBzdWJzdGl0dXRpb246ICVtID09IG1pbnV0ZXMgcmVtYWluaW5nIC0tPg0KCQk8IS0tIHN1YnN0aXR1dGlvbjogJXMgPT0gc2Vjb25kcyByZW1haW5pbmcgLS0+DQoJCTx1aXRleHQgbmFtZT0iRUxBUFNFRCIgdmFsdWU9IiVtIERha2lrYSAlcyBTYW5peWUgS2FsZMSxIi8+DQoJCTx1aXRleHQgbmFtZT0iTk9URk9VTkQiIHZhbHVlPSJIZXJoYW5naSBCaXIgxZ5leSBCdWx1bm1hZMSxIi8+DQoJCTx1aXRleHQgbmFtZT0iQVRUQUNITUVOVFMiIHZhbHVlPSJFa2xlci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sSwcnRpYmF0Ii8+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CEtLXF1aXogcG9kIGFuZCBtZXNzYWdlIGJveCB0ZXh0cy0tPg0KCQk8dWl0ZXh0IG5hbWU9IlFVSVpQT0RfUVVJWl9BVFRFTVBUIiB2YWx1ZT0iU8SxbmF2IERlbmVtZXNpOiIvPg0KCQk8dWl0ZXh0IG5hbWU9IlFVSVpQT0RfUVVJWl9BVFRFTVBUX1ZBTFVFIiB2YWx1ZT0iJW4vJXQiLz4NCgkJPHVpdGV4dCBuYW1lPSJRVUlaUE9EX1FVSVpfU0NPUkUiIHZhbHVlPSJQdWFuOiIvPg0KCQk8dWl0ZXh0IG5hbWU9IlFVSVpQT0RfUVVJWl9QQVNTU0NPUkUiIHZhbHVlPSJHZcOnbWUgUHVhbsSxOiIvPg0KCQk8dWl0ZXh0IG5hbWU9IlFVSVpQT0RfUVVJWl9NQVhTQ09SRSIgdmFsdWU9Ik1ha3NpbXVtIFB1YW46Ii8+DQoJCTx1aXRleHQgbmFtZT0iUVVJWlBPRF9RVUVTQVRNUFRfU1RSIiB2YWx1ZT0iRGVuZW1lOiAlbi8ldCIvPg0KCQk8dWl0ZXh0IG5hbWU9IlFVSVpQT0RfUVVFU1RZUEVfU1RSIiB2YWx1ZT0iVMO8cjogJXMiLz4NCgkJPHVpdGV4dCBuYW1lPSJRVUlaUE9EX1FVRVNUWVBFX0dSRCIgdmFsdWU9IkJhc2FtYWtsxLEiLz4NCgkJPHVpdGV4dCBuYW1lPSJRVUlaUE9EX1FVRVNUWVBFX1NWWSIgdmFsdWU9IkFua2V0Ii8+DQoJCTx1aXRleHQgbmFtZT0iUVVJWlBPRF9RVUlaQVRNUFRfSU5GIiB2YWx1ZT0iU8SxbsSxcnPEsXoiLz4NCgkJPHVpdGV4dCBuYW1lPSJRVUlaUE9EX1FVRVNBVE1QVF9JTkYiIHZhbHVlPSJTxLFuxLFyc8SxeiIvPg0KCQk8dWl0ZXh0IG5hbWU9IldBUk5JTkdNU0dfWUVTU1RSSU5HIiB2YWx1ZT0iRXZldCIvPg0KCQk8dWl0ZXh0IG5hbWU9IldBUk5JTkdNU0dfTk9TVFJJTkciIHZhbHVlPSJIYXnEsXIiLz4NCgkJPHVpdGV4dCBuYW1lPSJXQVJOSU5HTVNHX1RJVExFU1RSSU5HIiB2YWx1ZT0iU8SxbmF2IEdlemlubWUgVXlhcsSxc8SxIi8+DQoJCTx1aXRleHQgbmFtZT0iV0FSTklOR01TR19NU0dTVFJJTkciIHZhbHVlPSJCdSBTxLFuYXZkYSBkZW5lbm1lbWnFnyBzb3J1bGFyIHZhci4NCg0KRXZldCBzZcOnZW5lxJ9pbmkgdMSxa2xhdMSxcnNhbsSxeiBTxLFuYXZkYW4gw6fEsWthY2Frc8SxbsSxei4gU8SxbmF2YSBkZXZhbSBldG1layBpw6dpbiBIYXnEsXIgc2XDp2VuZcSfaW5pIHTEsWtsYXTEsW4uIi8+DQoJCTx1aXRleHQgbmFtZT0iSU5GT1JNQVRJT05fSDI2NF9GTEFTSFBMQVlFUiIgdmFsdWU9IkJpbGdpc2F5YXLEsW7EsXphIHnDvGtsw7wgb2xhbiBnZcOnZXJsaSBGbGFzaCBQbGF5ZXIgc8O8csO8bcO8IGJ1IHZpZGVveXUgZGVzdGVrbGVtaXlvci4gRW4gc29uIEZsYXNoIFBsYXllciBzw7xyw7xtw7xuw7wgaW5kaXJtZWsgacOnaW4gdmlkZW8gYWxhbsSxbsSxIHTEsWtsYXTEs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thdMSxbMSxbWPEsWxhcmEga2VuYXIgw6d1YnXEn3VudSBnw7ZzdGVyIi8+DQoJCTx1aXRleHQgbmFtZT0iTVVURSIgdmFsdWU9IlNlc3NpeiIvPg0KCQk8dWl0ZXh0IG5hbWU9IkRPQ1dSQVBfVElUTEUiIHZhbHVlPSJQcmVzZW50ZXIgRG9zeWEgRWtpIi8+DQoJCTx1aXRleHQgbmFtZT0iRE9DV1JBUF9NU0ciIHZhbHVlPSJCaWxnaXNheWFyxLFtYSBLYXlkZXQiLz4NCgkJPHVpdGV4dCBuYW1lPSJET0NXUkFQX1BST01QVCIgdmFsdWU9IsSwbmRpcm1layBpw6dpbiBUxLFrbGF0xLFuIi8+DQoJPC9sYW5ndWFnZT4NCgk8bGFuZ3VhZ2UgaWQ9InJ1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+DQoJCTx1aXRleHQgbmFtZT0iQ09MTEFCX0ZVTExTQ1JFRU5fSU5URVJBQ1RJT05fT0tfQlROX1NUUklORyIgdmFsdWU9Ik9rIi8+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0KHQu9Cw0LnQtCAlbiIvPg0KCQk8IS0tIHN1YnN0aXR1dGlvbjogJW4gPT0gc2xpZGUgbnVtYmVyIC0tPg0KCQk8IS0tIHN1YnN0aXR1dGlvbjogJXQgPT0gdG90YWwgc2xpZGUgY291bnQgLS0+DQoJCTx1aXRleHQgbmFtZT0iU0NSVUJCQVJTVEFUVVNfU0xJREVJTkZPIiB2YWx1ZT0i0KHQu9Cw0LnQtCAlbiAvICV0IHwgIi8+DQoJCTx1aXRleHQgbmFtZT0iU0NSVUJCQVJTVEFUVVNfU1RPUFBFRCIgdmFsdWU9ItCe0YHRgtCw0L3QvtCy0LvQtdC90L4iLz4NCgkJPHVpdGV4dCBuYW1lPSJTQ1JVQkJBUlNUQVRVU19QTEFZSU5HIiB2YWx1ZT0i0JLQvtGB0L/RgNC+0LjQt9Cy0LXQtNC10L3QuNC1Ii8+DQoJCTx1aXRleHQgbmFtZT0iU0NSVUJCQVJTVEFUVVNfTk9BVURJTyIgdmFsdWU9ItCd0LXRgiDQsNGD0LTQuNC+Ii8+DQoJCTx1aXRleHQgbmFtZT0iU0NSVUJCQVJTVEFUVVNfVklEUExBWUlORyIgdmFsdWU9ItCS0L7RgdC/0YDQvtC40LfQstC10LTQtdC90LjQtSDQstC40LTQtdC+Ii8+DQoJCTx1aXRleHQgbmFtZT0iU0NSVUJCQVJTVEFUVVNfTE9BRElORyIgdmFsdWU9ItCX0LDQs9GA0YPQt9C60LAiLz4NCgkJPHVpdGV4dCBuYW1lPSJTQ1JVQkJBUlNUQVRVU19CVUZGRVJJTkciIHZhbHVlPSLQkdGD0YTQtdGA0LjQt9Cw0YbQuNGPIi8+DQoJCTx1aXRleHQgbmFtZT0iU0NSVUJCQVJTVEFUVVNfUVVFU1RJT04iIHZhbHVlPSLQntGC0LLQtdGCINC90LAg0LLQvtC/0YDQvtGBIi8+DQoJCTx1aXRleHQgbmFtZT0iU0NSVUJCQVJTVEFUVVNfUkVWSUVXUVVJWiIgdmFsdWU9ItCe0LHQt9C+0YAg0L7Qv9GA0L7RgdCwIi8+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+Ii8+DQoJCTx1aXRleHQgbmFtZT0iQVRUQUNITUVOVFMiIHZhbHVlPSLQktC70L7QttC10L3QuNGPIi8+DQoJCTwhLS0gc3Vic3RpdHV0aW9uOiAlcCA9PSBjdXJyZW50IHNwZWFrZXIncyB0aXRsZSAtLT4NCgkJPHVpdGV4dCBuYW1lPSJCSU9XSU5fVElUTEUiIHZhbHVlPSLQkdC40L7Qs9GA0LDRhNC40Y86ICVwIi8+DQoJCTx1aXRleHQgbmFtZT0iQklPQlROX1RJVExFIiB2YWx1ZT0i0JHQuNC+0LPRgNCw0YTQuNGPIi8+DQoJCTx1aXRleHQgbmFtZT0iRElWSURFUkJUTl9USVRMRSIgdmFsdWU9InwiLz4NCgkJPHVpdGV4dCBuYW1lPSJDT05UQUNUQlROX1RJVExFIiB2YWx1ZT0i0JrQvtC90YLQsNC60YIiLz4NCgkJPHVpdGV4dCBuYW1lPSJUQUJfUVVJWiIgdmFsdWU9ItCe0L/RgNC+0YEiLz4NCgkJPHVpdGV4dCBuYW1lPSJUQUJfT1VUTElORSIgdmFsdWU9ItCh0YXQtdC80LAiLz4NCgkJPHVpdGV4dCBuYW1lPSJUQUJfVEhVTUIiIHZhbHVlPSLQkdC10LPRg9C90L7QuiIvPg0KCQk8dWl0ZXh0IG5hbWU9IlRBQl9OT1RFUyIgdmFsdWU9ItCX0LDQvNC10YLQutC4Ii8+DQoJCTx1aXRleHQgbmFtZT0iVEFCX1NFQVJDSCIgdmFsdWU9ItCf0L7QuNGB0LoiLz4NCgkJPHVpdGV4dCBuYW1lPSJTTElERV9IRUFESU5HIiB2YWx1ZT0i0JfQsNCz0L7Qu9C+0LLQvtC6INGB0LvQsNC50LTQsCIvPg0KCQk8dWl0ZXh0IG5hbWU9IkRVUkFUSU9OX0hFQURJTkciIHZhbHVlPSLQlNC70LjRgi3RgdGC0YwiLz4NCgkJPHVpdGV4dCBuYW1lPSJTRUFSQ0hfSEVBRElORyIgdmFsdWU9ItCf0L7QuNGB0Log0YLQtdC60YHRgtCwOiIvPg0KCQk8dWl0ZXh0IG5hbWU9IlRIVU1CX0hFQURJTkciIHZhbHVlPSLQodC70LDQudC0Ii8+DQoJCTx1aXRleHQgbmFtZT0iVEhVTUJfSU5GTyIgdmFsdWU9ItCd0LDQt9Cy0LDQvdC40LUv0LTQu9C40YIt0L3QvtGB0YLRjCIvPg0KCQk8dWl0ZXh0IG5hbWU9IkFUVEFDSE5BTUVfSEVBRElORyIgdmFsdWU9ItCY0LzRjyDRhNCw0LnQu9CwIi8+DQoJCTx1aXRleHQgbmFtZT0iQVRUQUNIU0laRV9IRUFESU5HIiB2YWx1ZT0i0KDQsNC30LzQtdGAIi8+DQoJCTx1aXRleHQgbmFtZT0iU0xJREVfTk9URVMiIHZhbHVlPSLQl9Cw0LzQtdGC0LrQuCDQuiDRgdC70LDQudC00YMiLz4NCgkJPCEtLXF1aXogcG9kIGFuZCBtZXNzYWdlIGJveCB0ZXh0cy0tPg0KCQk8dWl0ZXh0IG5hbWU9IlFVSVpQT0RfUVVJWl9BVFRFTVBUIiB2YWx1ZT0i0J/QvtC/0YvRgtC60LAg0L/RgNC+0LnRgtC4INC+0L/RgNC+0YE6Ii8+DQoJCTx1aXRleHQgbmFtZT0iUVVJWlBPRF9RVUlaX0FUVEVNUFRfVkFMVUUiIHZhbHVlPSIlbiDQuNC3ICV0Ii8+DQoJCTx1aXRleHQgbmFtZT0iUVVJWlBPRF9RVUlaX1NDT1JFIiB2YWx1ZT0i0J3QsNCx0YDQsNC90L4g0LHQsNC70LvQvtCyOiIvPg0KCQk8dWl0ZXh0IG5hbWU9IlFVSVpQT0RfUVVJWl9QQVNTU0NPUkUiIHZhbHVlPSLQn9GA0L7RhdC+0LTQvdC+0Lkg0YDQtdC30YPQu9GM0YLQsNGCOiIvPg0KCQk8dWl0ZXh0IG5hbWU9IlFVSVpQT0RfUVVJWl9NQVhTQ09SRSIgdmFsdWU9ItCc0LDQutGB0LjQvNCw0LvRjNC90YvQuSDRgNC10LfRg9C70YzRgtCw0YI6Ii8+DQoJCTx1aXRleHQgbmFtZT0iUVVJWlBPRF9RVUVTQVRNUFRfU1RSIiB2YWx1ZT0i0J/QvtC/0YvRgtC60LA6ICVuINC40LcgJXQiLz4NCgkJPHVpdGV4dCBuYW1lPSJRVUlaUE9EX1FVRVNUWVBFX1NUUiIgdmFsdWU9ItCi0LjQvzogJXMiLz4NCgkJPHVpdGV4dCBuYW1lPSJRVUlaUE9EX1FVRVNUWVBFX0dSRCIgdmFsdWU9ItChINC+0YbQtdC90LrQvtC5Ii8+DQoJCTx1aXRleHQgbmFtZT0iUVVJWlBPRF9RVUVTVFlQRV9TVlkiIHZhbHVlPSLQntCx0LfQvtGAIi8+DQoJCTx1aXRleHQgbmFtZT0iUVVJWlBPRF9RVUlaQVRNUFRfSU5GIiB2YWx1ZT0i0JHQvtC70YzRiNC+0LUg0YfQuNGB0LvQviIvPg0KCQk8dWl0ZXh0IG5hbWU9IlFVSVpQT0RfUVVFU0FUTVBUX0lORiIgdmFsdWU9ItCR0L7Qu9GM0YjQvtC1INGH0LjRgdC70L4iLz4NCgkJPHVpdGV4dCBuYW1lPSJXQVJOSU5HTVNHX1lFU1NUUklORyIgdmFsdWU9ItCU0LAiLz4NCgkJPHVpdGV4dCBuYW1lPSJXQVJOSU5HTVNHX05PU1RSSU5HIiB2YWx1ZT0i0J3QtdGCIi8+DQoJCTx1aXRleHQgbmFtZT0iV0FSTklOR01TR19USVRMRVNUUklORyIgdmFsdWU9ItCf0YDQtdC00YPQv9GA0LXQttC00LXQvdC40LUg0L4g0L3QsNCy0LjQs9Cw0YbQuNC4INCyINC+0L/RgNC+0YHQtSIvPg0KCQk8dWl0ZXh0IG5hbWU9IldBUk5JTkdNU0dfTVNHU1RSSU5HIiB2YWx1ZT0i0JIg0L7Qv9GA0L7RgdC1INC+0YHRgtCw0LvQuNGB0Ywg0L3QtdC+0YLQstC10YfQtdC90L3Ri9C1INCy0L7Qv9GA0L7RgdGLLtCd0LDQttCw0YLQuNC1INC60L3QvtC/0LrQuCAmcXVvdDvQlNCwJnF1b3Q7INC/0YDQuNCy0LXQtNC10YIg0Log0LfQsNC60YDRi9GC0LjRjiDQvtC/0YDQvtGB0LAuINCd0LDQttCw0YLQuNC1INC60L3QvtC/0LrQuCAmcXVvdDvQndC10YImcXVvdDsg0L/RgNC+0LTQvtC70LbQuNGCINC+0L/RgNC+0YEuIi8+DQoJCTx1aXRleHQgbmFtZT0iSU5GT1JNQVRJT05fSDI2NF9GTEFTSFBMQVlFUiIgdmFsdWU9ItCi0LXQutGD0YnQsNGPINCy0LXRgNGB0LjRjyDQv9GA0L7QuNCz0YDRi9Cy0LDRgtC10LvRjyBGbGFzaCBQbGF5ZXIsINGD0YHRgtCw0L3QvtCy0LvQtdC90L3QsNGPINC90LAg0Y3RgtC+0Lwg0LrQvtC80L/RjNGO0YLQtdGA0LUsINC90LUg0L/QvtC00LTQtdGA0LbQuNCy0LDQtdGCINGN0YLQviDQstC40LTQtdC+LiDQqdC10LvQutC90LjRgtC1INCyINC+0LHQu9Cw0YHRgtC4INCy0LjQtNC10L4sINGH0YLQvtCx0Ysg0LfQsNCz0YDRg9C30LjRgtGMINC/0L7RgdC70LXQtNC90Y7RjiDQstC10YDRgdC40Y4g0L/RgNC+0LjQs9GA0YvQstCw0YLQtdC70Y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Qn9C+0LrQsNC30YvQstCw0YLRjCDQstGA0LXQt9C60YMg0YPRh9Cw0YHRgtC90LjQutCw0LwiLz4NCgkJPHVpdGV4dCBuYW1lPSJNVVRFIiB2YWx1ZT0i0J7RgtC60LvRjtGH0LjRgtGMINC30LLRg9C6Ii8+DQoJCTx1aXRleHQgbmFtZT0iRE9DV1JBUF9USVRMRSIgdmFsdWU9ItCS0LvQvtC20LXQvdC40LUg0LIg0YTQsNC50LsgQWRvYmUgUHJlc2VudGVyIi8+DQoJCTx1aXRleHQgbmFtZT0iRE9DV1JBUF9NU0ciIHZhbHVlPSLQodC+0YXRgNCw0L3QuNGC0Ywg0LIg0L/QsNC/0LrRgyAmcXVvdDvQnNC+0Lkg0LrQvtC80L/RjNGO0YLQtdGAJnF1b3Q7Ii8+DQoJCTx1aXRleHQgbmFtZT0iRE9DV1JBUF9QUk9NUFQiIHZhbHVlPSLQqdC10LvQutC90YPRgtGMINC00LvRjyDQt9Cw0LPRgNGD0LfQutC4Ii8+DQoJPC9sYW5ndWFnZT4NCjwvY29uZmlndXJhdGlvbj4NCiAg"/>
  <p:tag name="MMPROD_UIDATA" val="&lt;database version=&quot;9.0&quot;&gt;&lt;object type=&quot;1&quot; unique_id=&quot;10001&quot;&gt;&lt;property id=&quot;20141&quot; value=&quot;DWMOOCIntroNotes&quot;/&gt;&lt;property id=&quot;20148&quot; value=&quot;5&quot;/&gt;&lt;property id=&quot;20224&quot; value=&quot;C:\Users\mmannino\Documents\My Adobe Presentations\DWMOOCIntroNotes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1 Overview of Design and Build a Data Warehouse&amp;quot;&quot;/&gt;&lt;property id=&quot;20303&quot; value=&quot;Michael Mannino&quot;/&gt;&lt;property id=&quot;20307&quot; value=&quot;256&quot;/&gt;&lt;property id=&quot;20309&quot; value=&quot;0&quot;/&gt;&lt;/object&gt;&lt;object type=&quot;3&quot; unique_id=&quot;26996&quot;&gt;&lt;property id=&quot;20148&quot; value=&quot;5&quot;/&gt;&lt;property id=&quot;20300&quot; value=&quot;Slide 2&quot;/&gt;&lt;property id=&quot;20307&quot; value=&quot;405&quot;/&gt;&lt;/object&gt;&lt;object type=&quot;3&quot; unique_id=&quot;27122&quot;&gt;&lt;property id=&quot;20148&quot; value=&quot;5&quot;/&gt;&lt;property id=&quot;20300&quot; value=&quot;Slide 3 - &amp;quot;Selected Facts&amp;quot;&quot;/&gt;&lt;property id=&quot;20307&quot; value=&quot;409&quot;/&gt;&lt;/object&gt;&lt;object type=&quot;3&quot; unique_id=&quot;27123&quot;&gt;&lt;property id=&quot;20148&quot; value=&quot;5&quot;/&gt;&lt;property id=&quot;20300&quot; value=&quot;Slide 4 - &amp;quot;Analytics Strategy&amp;quot;&quot;/&gt;&lt;property id=&quot;20307&quot; value=&quot;407&quot;/&gt;&lt;/object&gt;&lt;object type=&quot;3&quot; unique_id=&quot;27294&quot;&gt;&lt;property id=&quot;20148&quot; value=&quot;5&quot;/&gt;&lt;property id=&quot;20300&quot; value=&quot;Slide 5 - &amp;quot;Driving Factors&amp;quot;&quot;/&gt;&lt;property id=&quot;20307&quot; value=&quot;410&quot;/&gt;&lt;/object&gt;&lt;object type=&quot;3&quot; unique_id=&quot;27328&quot;&gt;&lt;property id=&quot;20148&quot; value=&quot;5&quot;/&gt;&lt;property id=&quot;20300&quot; value=&quot;Slide 6 - &amp;quot;2016 CPI Business Intelligence Roadmap&amp;quot;&quot;/&gt;&lt;property id=&quot;20307&quot; value=&quot;411&quot;/&gt;&lt;/object&gt;&lt;/object&gt;&lt;object type=&quot;10&quot; unique_id=&quot;16028&quot;&gt;&lt;object type=&quot;11&quot; unique_id=&quot;16029&quot;&gt;&lt;/object&gt;&lt;/object&gt;&lt;object type=&quot;4&quot; unique_id=&quot;1603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" id="{20BC3B3A-C599-4241-8902-56D8BCB939EC}" vid="{C1E08C39-E38A-47A3-B45D-7E736F48A9A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BS-MOOC-IS_ppt_template</Template>
  <TotalTime>13907</TotalTime>
  <Words>235</Words>
  <Application>Microsoft Office PowerPoint</Application>
  <PresentationFormat>On-screen Show (4:3)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Arai</vt:lpstr>
      <vt:lpstr>Arial</vt:lpstr>
      <vt:lpstr>Arial Narrow</vt:lpstr>
      <vt:lpstr>Times New Roman</vt:lpstr>
      <vt:lpstr>Blank Presentation</vt:lpstr>
      <vt:lpstr>Module 1 Overview of Design and Build a Data Warehouse</vt:lpstr>
      <vt:lpstr>PowerPoint Presentation</vt:lpstr>
      <vt:lpstr>Selected Facts</vt:lpstr>
      <vt:lpstr>Analytics Strategy</vt:lpstr>
      <vt:lpstr>Driving Factors</vt:lpstr>
      <vt:lpstr>2016 CPI Business Intelligence Roadmap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1, Part 1</dc:title>
  <dc:subject>Data Warehouse Background and Architectures</dc:subject>
  <dc:creator>Michael Mannino</dc:creator>
  <dc:description>Data Warehouse Concepts, Design, Manipulation, and Administration</dc:description>
  <cp:lastModifiedBy>Mannino, Michael</cp:lastModifiedBy>
  <cp:revision>2438</cp:revision>
  <cp:lastPrinted>1601-01-01T00:00:00Z</cp:lastPrinted>
  <dcterms:created xsi:type="dcterms:W3CDTF">2000-07-15T18:34:14Z</dcterms:created>
  <dcterms:modified xsi:type="dcterms:W3CDTF">2016-02-19T01:20:30Z</dcterms:modified>
</cp:coreProperties>
</file>