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9"/>
  </p:notesMasterIdLst>
  <p:handoutMasterIdLst>
    <p:handoutMasterId r:id="rId10"/>
  </p:handoutMasterIdLst>
  <p:sldIdLst>
    <p:sldId id="256" r:id="rId2"/>
    <p:sldId id="403" r:id="rId3"/>
    <p:sldId id="402" r:id="rId4"/>
    <p:sldId id="412" r:id="rId5"/>
    <p:sldId id="408" r:id="rId6"/>
    <p:sldId id="411" r:id="rId7"/>
    <p:sldId id="406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4009" autoAdjust="0"/>
  </p:normalViewPr>
  <p:slideViewPr>
    <p:cSldViewPr snapToGrid="0">
      <p:cViewPr varScale="1">
        <p:scale>
          <a:sx n="61" d="100"/>
          <a:sy n="61" d="100"/>
        </p:scale>
        <p:origin x="165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936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0093AF-C8B6-4A6C-99A5-8D4E59AA7EC4}" type="doc">
      <dgm:prSet loTypeId="urn:microsoft.com/office/officeart/2005/8/layout/defaul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FC736FA-4252-471B-85E1-AF4DAAD9196D}">
      <dgm:prSet phldrT="[Text]"/>
      <dgm:spPr/>
      <dgm:t>
        <a:bodyPr/>
        <a:lstStyle/>
        <a:p>
          <a:r>
            <a:rPr lang="en-US" dirty="0" smtClean="0"/>
            <a:t>Solidify foundation</a:t>
          </a:r>
          <a:endParaRPr lang="en-US" dirty="0"/>
        </a:p>
      </dgm:t>
    </dgm:pt>
    <dgm:pt modelId="{243E767B-0901-4744-832A-651C0224BD16}" type="parTrans" cxnId="{DE21CD94-B55C-488C-A214-CAFE58E36519}">
      <dgm:prSet/>
      <dgm:spPr/>
      <dgm:t>
        <a:bodyPr/>
        <a:lstStyle/>
        <a:p>
          <a:endParaRPr lang="en-US"/>
        </a:p>
      </dgm:t>
    </dgm:pt>
    <dgm:pt modelId="{AB7AE70D-A53F-4732-9CA5-7F7F5CE5EF51}" type="sibTrans" cxnId="{DE21CD94-B55C-488C-A214-CAFE58E36519}">
      <dgm:prSet/>
      <dgm:spPr/>
      <dgm:t>
        <a:bodyPr/>
        <a:lstStyle/>
        <a:p>
          <a:endParaRPr lang="en-US"/>
        </a:p>
      </dgm:t>
    </dgm:pt>
    <dgm:pt modelId="{3501B080-168C-4116-A8C4-EFC8D2FCB2DB}">
      <dgm:prSet phldrT="[Text]"/>
      <dgm:spPr/>
      <dgm:t>
        <a:bodyPr/>
        <a:lstStyle/>
        <a:p>
          <a:r>
            <a:rPr lang="en-US" dirty="0" smtClean="0"/>
            <a:t>Integrate conceptual background</a:t>
          </a:r>
          <a:endParaRPr lang="en-US" dirty="0"/>
        </a:p>
      </dgm:t>
    </dgm:pt>
    <dgm:pt modelId="{25F1BD74-63F5-41FC-9B95-1D53CA877CE3}" type="parTrans" cxnId="{C2E5AB55-B694-4A3F-99F2-2552E9ADBF33}">
      <dgm:prSet/>
      <dgm:spPr/>
      <dgm:t>
        <a:bodyPr/>
        <a:lstStyle/>
        <a:p>
          <a:endParaRPr lang="en-US"/>
        </a:p>
      </dgm:t>
    </dgm:pt>
    <dgm:pt modelId="{AF9B1E05-4CA2-4530-9841-ED7E481C93D7}" type="sibTrans" cxnId="{C2E5AB55-B694-4A3F-99F2-2552E9ADBF33}">
      <dgm:prSet/>
      <dgm:spPr/>
      <dgm:t>
        <a:bodyPr/>
        <a:lstStyle/>
        <a:p>
          <a:endParaRPr lang="en-US"/>
        </a:p>
      </dgm:t>
    </dgm:pt>
    <dgm:pt modelId="{FF53A15B-B515-4CB4-B121-6706CC324FE6}">
      <dgm:prSet phldrT="[Text]"/>
      <dgm:spPr/>
      <dgm:t>
        <a:bodyPr/>
        <a:lstStyle/>
        <a:p>
          <a:r>
            <a:rPr lang="en-US" dirty="0" smtClean="0"/>
            <a:t>Data warehouse design</a:t>
          </a:r>
          <a:endParaRPr lang="en-US" dirty="0"/>
        </a:p>
      </dgm:t>
    </dgm:pt>
    <dgm:pt modelId="{38858DDE-BDAD-4C7A-AB04-2C165E0A0DDA}" type="parTrans" cxnId="{2EE71A45-3A99-4161-A6B9-CBD10A22FFBC}">
      <dgm:prSet/>
      <dgm:spPr/>
      <dgm:t>
        <a:bodyPr/>
        <a:lstStyle/>
        <a:p>
          <a:endParaRPr lang="en-US"/>
        </a:p>
      </dgm:t>
    </dgm:pt>
    <dgm:pt modelId="{660BADAD-B023-4E8D-8C31-0613F6400C6A}" type="sibTrans" cxnId="{2EE71A45-3A99-4161-A6B9-CBD10A22FFBC}">
      <dgm:prSet/>
      <dgm:spPr/>
      <dgm:t>
        <a:bodyPr/>
        <a:lstStyle/>
        <a:p>
          <a:endParaRPr lang="en-US"/>
        </a:p>
      </dgm:t>
    </dgm:pt>
    <dgm:pt modelId="{E31E600D-2032-4B20-9187-609004856AC2}">
      <dgm:prSet phldrT="[Text]"/>
      <dgm:spPr/>
      <dgm:t>
        <a:bodyPr/>
        <a:lstStyle/>
        <a:p>
          <a:r>
            <a:rPr lang="en-US" dirty="0" smtClean="0"/>
            <a:t>Dashboard and report design</a:t>
          </a:r>
          <a:endParaRPr lang="en-US" dirty="0"/>
        </a:p>
      </dgm:t>
    </dgm:pt>
    <dgm:pt modelId="{C2B33DDD-2B41-4202-B31C-CCB40642FE21}" type="parTrans" cxnId="{A983A9BA-4E2E-4310-A1DB-D0944A591421}">
      <dgm:prSet/>
      <dgm:spPr/>
      <dgm:t>
        <a:bodyPr/>
        <a:lstStyle/>
        <a:p>
          <a:endParaRPr lang="en-US"/>
        </a:p>
      </dgm:t>
    </dgm:pt>
    <dgm:pt modelId="{2493E59C-5579-4274-AA8F-45D9396317DD}" type="sibTrans" cxnId="{A983A9BA-4E2E-4310-A1DB-D0944A591421}">
      <dgm:prSet/>
      <dgm:spPr/>
      <dgm:t>
        <a:bodyPr/>
        <a:lstStyle/>
        <a:p>
          <a:endParaRPr lang="en-US"/>
        </a:p>
      </dgm:t>
    </dgm:pt>
    <dgm:pt modelId="{D3702737-03E9-4F5A-AA5E-03C49598E6AE}">
      <dgm:prSet phldrT="[Text]"/>
      <dgm:spPr/>
      <dgm:t>
        <a:bodyPr/>
        <a:lstStyle/>
        <a:p>
          <a:r>
            <a:rPr lang="en-US" dirty="0" smtClean="0"/>
            <a:t>Summary data management</a:t>
          </a:r>
          <a:endParaRPr lang="en-US" dirty="0"/>
        </a:p>
      </dgm:t>
    </dgm:pt>
    <dgm:pt modelId="{A57DD70D-DF08-4EBF-BB45-839EF4F437C5}" type="parTrans" cxnId="{DB172781-9D96-4257-AEB8-A4EAB3A0B1BB}">
      <dgm:prSet/>
      <dgm:spPr/>
      <dgm:t>
        <a:bodyPr/>
        <a:lstStyle/>
        <a:p>
          <a:endParaRPr lang="en-US"/>
        </a:p>
      </dgm:t>
    </dgm:pt>
    <dgm:pt modelId="{46A689A3-8D2E-4300-BB7C-7035D570FAE3}" type="sibTrans" cxnId="{DB172781-9D96-4257-AEB8-A4EAB3A0B1BB}">
      <dgm:prSet/>
      <dgm:spPr/>
      <dgm:t>
        <a:bodyPr/>
        <a:lstStyle/>
        <a:p>
          <a:endParaRPr lang="en-US"/>
        </a:p>
      </dgm:t>
    </dgm:pt>
    <dgm:pt modelId="{93A65E47-2906-4A27-B42C-6DC60AB43317}">
      <dgm:prSet phldrT="[Text]"/>
      <dgm:spPr/>
      <dgm:t>
        <a:bodyPr/>
        <a:lstStyle/>
        <a:p>
          <a:r>
            <a:rPr lang="en-US" dirty="0" smtClean="0"/>
            <a:t>Extend technical skills</a:t>
          </a:r>
          <a:endParaRPr lang="en-US" dirty="0"/>
        </a:p>
      </dgm:t>
    </dgm:pt>
    <dgm:pt modelId="{E5923862-497F-4E97-BD9B-55B65863838E}" type="parTrans" cxnId="{E382DB53-3B23-489D-9F32-8A990C4AA1BE}">
      <dgm:prSet/>
      <dgm:spPr/>
      <dgm:t>
        <a:bodyPr/>
        <a:lstStyle/>
        <a:p>
          <a:endParaRPr lang="en-US"/>
        </a:p>
      </dgm:t>
    </dgm:pt>
    <dgm:pt modelId="{4B4750B1-A1E4-4F32-A756-D31FB3098160}" type="sibTrans" cxnId="{E382DB53-3B23-489D-9F32-8A990C4AA1BE}">
      <dgm:prSet/>
      <dgm:spPr/>
      <dgm:t>
        <a:bodyPr/>
        <a:lstStyle/>
        <a:p>
          <a:endParaRPr lang="en-US"/>
        </a:p>
      </dgm:t>
    </dgm:pt>
    <dgm:pt modelId="{59C4A663-FB33-4DD8-8D8E-96A9AF862855}">
      <dgm:prSet phldrT="[Text]"/>
      <dgm:spPr/>
      <dgm:t>
        <a:bodyPr/>
        <a:lstStyle/>
        <a:p>
          <a:r>
            <a:rPr lang="en-US" dirty="0" smtClean="0"/>
            <a:t>Data integration workflows </a:t>
          </a:r>
          <a:endParaRPr lang="en-US" dirty="0"/>
        </a:p>
      </dgm:t>
    </dgm:pt>
    <dgm:pt modelId="{310C9EA3-90C9-4C69-8CD2-232CF36DA299}" type="parTrans" cxnId="{458D66A3-B389-421D-A06A-F5B5BA40AB50}">
      <dgm:prSet/>
      <dgm:spPr/>
      <dgm:t>
        <a:bodyPr/>
        <a:lstStyle/>
        <a:p>
          <a:endParaRPr lang="en-US"/>
        </a:p>
      </dgm:t>
    </dgm:pt>
    <dgm:pt modelId="{10BA7B05-896D-43F4-B65D-B1E3B5ED3A85}" type="sibTrans" cxnId="{458D66A3-B389-421D-A06A-F5B5BA40AB50}">
      <dgm:prSet/>
      <dgm:spPr/>
      <dgm:t>
        <a:bodyPr/>
        <a:lstStyle/>
        <a:p>
          <a:endParaRPr lang="en-US"/>
        </a:p>
      </dgm:t>
    </dgm:pt>
    <dgm:pt modelId="{D67F1DC5-95F6-4717-AA19-8CF760E5D50A}">
      <dgm:prSet phldrT="[Text]"/>
      <dgm:spPr/>
      <dgm:t>
        <a:bodyPr/>
        <a:lstStyle/>
        <a:p>
          <a:r>
            <a:rPr lang="en-US" dirty="0" smtClean="0"/>
            <a:t>Analytic SQL</a:t>
          </a:r>
          <a:endParaRPr lang="en-US" dirty="0"/>
        </a:p>
      </dgm:t>
    </dgm:pt>
    <dgm:pt modelId="{977C5918-9782-4DE5-94D1-3BF25BC49C7F}" type="parTrans" cxnId="{65E5E4EE-9DA9-47D5-8978-ECF1341368B8}">
      <dgm:prSet/>
      <dgm:spPr/>
      <dgm:t>
        <a:bodyPr/>
        <a:lstStyle/>
        <a:p>
          <a:endParaRPr lang="en-US"/>
        </a:p>
      </dgm:t>
    </dgm:pt>
    <dgm:pt modelId="{A96A5CE6-AE3A-4C57-8A57-63DA3BE6CC01}" type="sibTrans" cxnId="{65E5E4EE-9DA9-47D5-8978-ECF1341368B8}">
      <dgm:prSet/>
      <dgm:spPr/>
      <dgm:t>
        <a:bodyPr/>
        <a:lstStyle/>
        <a:p>
          <a:endParaRPr lang="en-US"/>
        </a:p>
      </dgm:t>
    </dgm:pt>
    <dgm:pt modelId="{65CE77E5-12DE-46DA-99E4-61A5CC8D010B}">
      <dgm:prSet phldrT="[Text]"/>
      <dgm:spPr/>
      <dgm:t>
        <a:bodyPr/>
        <a:lstStyle/>
        <a:p>
          <a:r>
            <a:rPr lang="en-US" dirty="0" smtClean="0"/>
            <a:t>Reflect on guidelines</a:t>
          </a:r>
          <a:endParaRPr lang="en-US" dirty="0"/>
        </a:p>
      </dgm:t>
    </dgm:pt>
    <dgm:pt modelId="{20943189-6C0E-41EC-869D-9FB08BEE6221}" type="parTrans" cxnId="{66874CDF-4FCC-4CA5-8F24-049AE0A63671}">
      <dgm:prSet/>
      <dgm:spPr/>
      <dgm:t>
        <a:bodyPr/>
        <a:lstStyle/>
        <a:p>
          <a:endParaRPr lang="en-US"/>
        </a:p>
      </dgm:t>
    </dgm:pt>
    <dgm:pt modelId="{C1788839-EDB1-4D68-AFAC-25AF13A548DA}" type="sibTrans" cxnId="{66874CDF-4FCC-4CA5-8F24-049AE0A63671}">
      <dgm:prSet/>
      <dgm:spPr/>
      <dgm:t>
        <a:bodyPr/>
        <a:lstStyle/>
        <a:p>
          <a:endParaRPr lang="en-US"/>
        </a:p>
      </dgm:t>
    </dgm:pt>
    <dgm:pt modelId="{B651F643-B3C6-4466-9DA2-1B4EB7279930}">
      <dgm:prSet phldrT="[Text]"/>
      <dgm:spPr/>
      <dgm:t>
        <a:bodyPr/>
        <a:lstStyle/>
        <a:p>
          <a:r>
            <a:rPr lang="en-US" dirty="0" smtClean="0"/>
            <a:t>Organizational impact</a:t>
          </a:r>
          <a:endParaRPr lang="en-US" dirty="0"/>
        </a:p>
      </dgm:t>
    </dgm:pt>
    <dgm:pt modelId="{7D4BC9EC-E49A-4B2C-84C0-FD19DF5DDC5A}" type="parTrans" cxnId="{C470A7E3-A279-4C76-A1FD-AC32095DF3D2}">
      <dgm:prSet/>
      <dgm:spPr/>
      <dgm:t>
        <a:bodyPr/>
        <a:lstStyle/>
        <a:p>
          <a:endParaRPr lang="en-US"/>
        </a:p>
      </dgm:t>
    </dgm:pt>
    <dgm:pt modelId="{3CF2EC1A-AA5C-4A06-BE5D-3E45AA5E871F}" type="sibTrans" cxnId="{C470A7E3-A279-4C76-A1FD-AC32095DF3D2}">
      <dgm:prSet/>
      <dgm:spPr/>
      <dgm:t>
        <a:bodyPr/>
        <a:lstStyle/>
        <a:p>
          <a:endParaRPr lang="en-US"/>
        </a:p>
      </dgm:t>
    </dgm:pt>
    <dgm:pt modelId="{B4F3D571-5B87-4C83-AB13-8A7E8DB1B0D4}">
      <dgm:prSet phldrT="[Text]"/>
      <dgm:spPr/>
      <dgm:t>
        <a:bodyPr/>
        <a:lstStyle/>
        <a:p>
          <a:r>
            <a:rPr lang="en-US" dirty="0" smtClean="0"/>
            <a:t>Dashboard and visualization implementation</a:t>
          </a:r>
          <a:endParaRPr lang="en-US" dirty="0"/>
        </a:p>
      </dgm:t>
    </dgm:pt>
    <dgm:pt modelId="{60A1D62C-5427-4EB0-8AEB-6999C5A2809A}" type="parTrans" cxnId="{974C9393-719B-4A6F-90BA-A57609EE5393}">
      <dgm:prSet/>
      <dgm:spPr/>
      <dgm:t>
        <a:bodyPr/>
        <a:lstStyle/>
        <a:p>
          <a:endParaRPr lang="en-US"/>
        </a:p>
      </dgm:t>
    </dgm:pt>
    <dgm:pt modelId="{F601596C-04E0-4560-960C-F7C32F098F2D}" type="sibTrans" cxnId="{974C9393-719B-4A6F-90BA-A57609EE5393}">
      <dgm:prSet/>
      <dgm:spPr/>
      <dgm:t>
        <a:bodyPr/>
        <a:lstStyle/>
        <a:p>
          <a:endParaRPr lang="en-US"/>
        </a:p>
      </dgm:t>
    </dgm:pt>
    <dgm:pt modelId="{DF4505AA-617B-48C6-85D6-288BC0A7EE2C}">
      <dgm:prSet phldrT="[Text]"/>
      <dgm:spPr/>
      <dgm:t>
        <a:bodyPr/>
        <a:lstStyle/>
        <a:p>
          <a:r>
            <a:rPr lang="en-US" dirty="0" smtClean="0"/>
            <a:t>Industrial size problems</a:t>
          </a:r>
          <a:endParaRPr lang="en-US" dirty="0"/>
        </a:p>
      </dgm:t>
    </dgm:pt>
    <dgm:pt modelId="{A841F3EB-FE37-4013-A83F-41ABF6148C91}" type="parTrans" cxnId="{6CEED68A-B3DA-47CC-84C4-C89F52D2D89D}">
      <dgm:prSet/>
      <dgm:spPr/>
      <dgm:t>
        <a:bodyPr/>
        <a:lstStyle/>
        <a:p>
          <a:endParaRPr lang="en-US"/>
        </a:p>
      </dgm:t>
    </dgm:pt>
    <dgm:pt modelId="{D87BF215-12D6-40BE-B7EE-797018C9F786}" type="sibTrans" cxnId="{6CEED68A-B3DA-47CC-84C4-C89F52D2D89D}">
      <dgm:prSet/>
      <dgm:spPr/>
      <dgm:t>
        <a:bodyPr/>
        <a:lstStyle/>
        <a:p>
          <a:endParaRPr lang="en-US"/>
        </a:p>
      </dgm:t>
    </dgm:pt>
    <dgm:pt modelId="{989D6FF1-3685-4980-BC9B-A4440A69D94F}">
      <dgm:prSet phldrT="[Text]"/>
      <dgm:spPr/>
      <dgm:t>
        <a:bodyPr/>
        <a:lstStyle/>
        <a:p>
          <a:r>
            <a:rPr lang="en-US" dirty="0" smtClean="0"/>
            <a:t>Real business situation</a:t>
          </a:r>
          <a:endParaRPr lang="en-US" dirty="0"/>
        </a:p>
      </dgm:t>
    </dgm:pt>
    <dgm:pt modelId="{EC84B9AE-A009-4186-AE08-84E11DE3B276}" type="parTrans" cxnId="{18089A02-05BA-4F4A-BD21-5308D6BDD495}">
      <dgm:prSet/>
      <dgm:spPr/>
      <dgm:t>
        <a:bodyPr/>
        <a:lstStyle/>
        <a:p>
          <a:endParaRPr lang="en-US"/>
        </a:p>
      </dgm:t>
    </dgm:pt>
    <dgm:pt modelId="{2A17751A-2C55-46D3-963A-5A36F8A5A13A}" type="sibTrans" cxnId="{18089A02-05BA-4F4A-BD21-5308D6BDD495}">
      <dgm:prSet/>
      <dgm:spPr/>
      <dgm:t>
        <a:bodyPr/>
        <a:lstStyle/>
        <a:p>
          <a:endParaRPr lang="en-US"/>
        </a:p>
      </dgm:t>
    </dgm:pt>
    <dgm:pt modelId="{E5A06996-EA39-4201-A9BF-AA1569EC0566}">
      <dgm:prSet phldrT="[Text]"/>
      <dgm:spPr/>
      <dgm:t>
        <a:bodyPr/>
        <a:lstStyle/>
        <a:p>
          <a:r>
            <a:rPr lang="en-US" dirty="0" smtClean="0"/>
            <a:t>Practice complexity</a:t>
          </a:r>
          <a:endParaRPr lang="en-US" dirty="0"/>
        </a:p>
      </dgm:t>
    </dgm:pt>
    <dgm:pt modelId="{91FBFA48-4482-4003-9DDE-D5B594E03D75}" type="parTrans" cxnId="{C18009CC-BC30-4333-B844-1F670E4A60A3}">
      <dgm:prSet/>
      <dgm:spPr/>
      <dgm:t>
        <a:bodyPr/>
        <a:lstStyle/>
        <a:p>
          <a:endParaRPr lang="en-US"/>
        </a:p>
      </dgm:t>
    </dgm:pt>
    <dgm:pt modelId="{5C20EBFB-CFCF-45D1-9DF4-63113A454BD2}" type="sibTrans" cxnId="{C18009CC-BC30-4333-B844-1F670E4A60A3}">
      <dgm:prSet/>
      <dgm:spPr/>
      <dgm:t>
        <a:bodyPr/>
        <a:lstStyle/>
        <a:p>
          <a:endParaRPr lang="en-US"/>
        </a:p>
      </dgm:t>
    </dgm:pt>
    <dgm:pt modelId="{5CB9B4A6-61E4-4209-B510-04F2592EE06B}">
      <dgm:prSet phldrT="[Text]"/>
      <dgm:spPr/>
      <dgm:t>
        <a:bodyPr/>
        <a:lstStyle/>
        <a:p>
          <a:r>
            <a:rPr lang="en-US" dirty="0" smtClean="0"/>
            <a:t>Query formulation</a:t>
          </a:r>
          <a:endParaRPr lang="en-US" dirty="0"/>
        </a:p>
      </dgm:t>
    </dgm:pt>
    <dgm:pt modelId="{93488D18-A54A-420C-B0AC-5697C3EE38EF}" type="parTrans" cxnId="{C7148FA2-BDC6-4D66-AD56-91E7F0453DB8}">
      <dgm:prSet/>
      <dgm:spPr/>
      <dgm:t>
        <a:bodyPr/>
        <a:lstStyle/>
        <a:p>
          <a:endParaRPr lang="en-US"/>
        </a:p>
      </dgm:t>
    </dgm:pt>
    <dgm:pt modelId="{1CFFCB8A-9CD6-4C59-9862-6CFF9836284E}" type="sibTrans" cxnId="{C7148FA2-BDC6-4D66-AD56-91E7F0453DB8}">
      <dgm:prSet/>
      <dgm:spPr/>
      <dgm:t>
        <a:bodyPr/>
        <a:lstStyle/>
        <a:p>
          <a:endParaRPr lang="en-US"/>
        </a:p>
      </dgm:t>
    </dgm:pt>
    <dgm:pt modelId="{1C310703-6B03-4F73-949F-EF765521DFF8}">
      <dgm:prSet phldrT="[Text]"/>
      <dgm:spPr/>
      <dgm:t>
        <a:bodyPr/>
        <a:lstStyle/>
        <a:p>
          <a:r>
            <a:rPr lang="en-US" dirty="0" smtClean="0"/>
            <a:t>Data warehouse design</a:t>
          </a:r>
          <a:endParaRPr lang="en-US" dirty="0"/>
        </a:p>
      </dgm:t>
    </dgm:pt>
    <dgm:pt modelId="{4478D214-2CE3-428A-A020-942FF95E6624}" type="parTrans" cxnId="{5E4A4D02-04C1-4ECA-80C0-F510BAF1F80C}">
      <dgm:prSet/>
      <dgm:spPr/>
      <dgm:t>
        <a:bodyPr/>
        <a:lstStyle/>
        <a:p>
          <a:endParaRPr lang="en-US"/>
        </a:p>
      </dgm:t>
    </dgm:pt>
    <dgm:pt modelId="{A8F65228-2C06-4072-BAFA-D55C58FF9574}" type="sibTrans" cxnId="{5E4A4D02-04C1-4ECA-80C0-F510BAF1F80C}">
      <dgm:prSet/>
      <dgm:spPr/>
      <dgm:t>
        <a:bodyPr/>
        <a:lstStyle/>
        <a:p>
          <a:endParaRPr lang="en-US"/>
        </a:p>
      </dgm:t>
    </dgm:pt>
    <dgm:pt modelId="{BE0A281B-A54A-474F-8C75-52B86B96CF7A}">
      <dgm:prSet phldrT="[Text]"/>
      <dgm:spPr/>
      <dgm:t>
        <a:bodyPr/>
        <a:lstStyle/>
        <a:p>
          <a:r>
            <a:rPr lang="en-US" dirty="0" smtClean="0"/>
            <a:t>Dashboard and visualization design</a:t>
          </a:r>
          <a:endParaRPr lang="en-US" dirty="0"/>
        </a:p>
      </dgm:t>
    </dgm:pt>
    <dgm:pt modelId="{2F20888D-87FC-4654-A1F8-BA70A22FE9B6}" type="parTrans" cxnId="{C341E5EA-0B3D-43B9-86F2-2C962FA2A568}">
      <dgm:prSet/>
      <dgm:spPr/>
      <dgm:t>
        <a:bodyPr/>
        <a:lstStyle/>
        <a:p>
          <a:endParaRPr lang="en-US"/>
        </a:p>
      </dgm:t>
    </dgm:pt>
    <dgm:pt modelId="{46799E2D-0BC7-4CCF-92C4-BFB115D2BC44}" type="sibTrans" cxnId="{C341E5EA-0B3D-43B9-86F2-2C962FA2A568}">
      <dgm:prSet/>
      <dgm:spPr/>
      <dgm:t>
        <a:bodyPr/>
        <a:lstStyle/>
        <a:p>
          <a:endParaRPr lang="en-US"/>
        </a:p>
      </dgm:t>
    </dgm:pt>
    <dgm:pt modelId="{74FBBC4D-7A60-437D-B7DF-A9A9CF2961FC}">
      <dgm:prSet phldrT="[Text]"/>
      <dgm:spPr/>
      <dgm:t>
        <a:bodyPr/>
        <a:lstStyle/>
        <a:p>
          <a:r>
            <a:rPr lang="en-US" dirty="0" smtClean="0"/>
            <a:t>Decision making</a:t>
          </a:r>
          <a:endParaRPr lang="en-US" dirty="0"/>
        </a:p>
      </dgm:t>
    </dgm:pt>
    <dgm:pt modelId="{EF15D3A5-7513-49F3-92DE-420F29836CF0}" type="parTrans" cxnId="{AB4765A1-1ECD-40F3-BC07-5FA6562FF103}">
      <dgm:prSet/>
      <dgm:spPr/>
      <dgm:t>
        <a:bodyPr/>
        <a:lstStyle/>
        <a:p>
          <a:endParaRPr lang="en-US"/>
        </a:p>
      </dgm:t>
    </dgm:pt>
    <dgm:pt modelId="{06540107-F7EF-4101-BAAF-56A0918D9C35}" type="sibTrans" cxnId="{AB4765A1-1ECD-40F3-BC07-5FA6562FF103}">
      <dgm:prSet/>
      <dgm:spPr/>
      <dgm:t>
        <a:bodyPr/>
        <a:lstStyle/>
        <a:p>
          <a:endParaRPr lang="en-US"/>
        </a:p>
      </dgm:t>
    </dgm:pt>
    <dgm:pt modelId="{0CAEE5D9-67A7-4348-B6D8-27DCEC9329F7}">
      <dgm:prSet phldrT="[Text]"/>
      <dgm:spPr/>
      <dgm:t>
        <a:bodyPr/>
        <a:lstStyle/>
        <a:p>
          <a:r>
            <a:rPr lang="en-US" smtClean="0"/>
            <a:t>Gain </a:t>
          </a:r>
          <a:r>
            <a:rPr lang="en-US" dirty="0" smtClean="0"/>
            <a:t>insight</a:t>
          </a:r>
          <a:endParaRPr lang="en-US"/>
        </a:p>
      </dgm:t>
    </dgm:pt>
    <dgm:pt modelId="{ED1FF9FE-4494-4D9F-8088-5241371185EF}" type="parTrans" cxnId="{11BC9DB1-F3F9-4840-B7C4-09A0922EF828}">
      <dgm:prSet/>
      <dgm:spPr/>
      <dgm:t>
        <a:bodyPr/>
        <a:lstStyle/>
        <a:p>
          <a:endParaRPr lang="en-US"/>
        </a:p>
      </dgm:t>
    </dgm:pt>
    <dgm:pt modelId="{C10CF778-7B7C-4B09-B071-AC9918AC1075}" type="sibTrans" cxnId="{11BC9DB1-F3F9-4840-B7C4-09A0922EF828}">
      <dgm:prSet/>
      <dgm:spPr/>
      <dgm:t>
        <a:bodyPr/>
        <a:lstStyle/>
        <a:p>
          <a:endParaRPr lang="en-US"/>
        </a:p>
      </dgm:t>
    </dgm:pt>
    <dgm:pt modelId="{182C5FA9-B199-490A-A322-23C12ABEC73C}" type="pres">
      <dgm:prSet presAssocID="{B60093AF-C8B6-4A6C-99A5-8D4E59AA7EC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47BBD0-E369-400D-A47A-947B0F5EDF96}" type="pres">
      <dgm:prSet presAssocID="{EFC736FA-4252-471B-85E1-AF4DAAD9196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E200BE-985E-40AA-A825-9FF4617FE4AD}" type="pres">
      <dgm:prSet presAssocID="{AB7AE70D-A53F-4732-9CA5-7F7F5CE5EF51}" presName="sibTrans" presStyleCnt="0"/>
      <dgm:spPr/>
    </dgm:pt>
    <dgm:pt modelId="{372EB302-7F47-48AD-8383-0A335E0AC0AC}" type="pres">
      <dgm:prSet presAssocID="{3501B080-168C-4116-A8C4-EFC8D2FCB2D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AF3196-DC9E-49B4-AAC5-24201DB678D4}" type="pres">
      <dgm:prSet presAssocID="{AF9B1E05-4CA2-4530-9841-ED7E481C93D7}" presName="sibTrans" presStyleCnt="0"/>
      <dgm:spPr/>
    </dgm:pt>
    <dgm:pt modelId="{8E8D8E4A-4A20-4177-A746-86D5ECFDDB2C}" type="pres">
      <dgm:prSet presAssocID="{93A65E47-2906-4A27-B42C-6DC60AB4331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B064E2-DE1A-4D9F-8FDF-CB030E154EF9}" type="pres">
      <dgm:prSet presAssocID="{4B4750B1-A1E4-4F32-A756-D31FB3098160}" presName="sibTrans" presStyleCnt="0"/>
      <dgm:spPr/>
    </dgm:pt>
    <dgm:pt modelId="{D34ED91B-8CE0-425D-8F05-FF138CF3EFA8}" type="pres">
      <dgm:prSet presAssocID="{65CE77E5-12DE-46DA-99E4-61A5CC8D01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86A541-3ABF-42EA-9D73-C731856E3D11}" type="pres">
      <dgm:prSet presAssocID="{C1788839-EDB1-4D68-AFAC-25AF13A548DA}" presName="sibTrans" presStyleCnt="0"/>
      <dgm:spPr/>
    </dgm:pt>
    <dgm:pt modelId="{2DF197D4-D276-447B-B21C-BCF94F0CBBF5}" type="pres">
      <dgm:prSet presAssocID="{0CAEE5D9-67A7-4348-B6D8-27DCEC9329F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ACD8D2-A934-4824-ADCF-8A9FA45B53FE}" type="presOf" srcId="{D67F1DC5-95F6-4717-AA19-8CF760E5D50A}" destId="{8E8D8E4A-4A20-4177-A746-86D5ECFDDB2C}" srcOrd="0" destOrd="2" presId="urn:microsoft.com/office/officeart/2005/8/layout/default"/>
    <dgm:cxn modelId="{C341E5EA-0B3D-43B9-86F2-2C962FA2A568}" srcId="{65CE77E5-12DE-46DA-99E4-61A5CC8D010B}" destId="{BE0A281B-A54A-474F-8C75-52B86B96CF7A}" srcOrd="2" destOrd="0" parTransId="{2F20888D-87FC-4654-A1F8-BA70A22FE9B6}" sibTransId="{46799E2D-0BC7-4CCF-92C4-BFB115D2BC44}"/>
    <dgm:cxn modelId="{1F068ACD-006B-4154-99AC-D7F2B3DD2E02}" type="presOf" srcId="{BE0A281B-A54A-474F-8C75-52B86B96CF7A}" destId="{D34ED91B-8CE0-425D-8F05-FF138CF3EFA8}" srcOrd="0" destOrd="3" presId="urn:microsoft.com/office/officeart/2005/8/layout/default"/>
    <dgm:cxn modelId="{2EE71A45-3A99-4161-A6B9-CBD10A22FFBC}" srcId="{3501B080-168C-4116-A8C4-EFC8D2FCB2DB}" destId="{FF53A15B-B515-4CB4-B121-6706CC324FE6}" srcOrd="0" destOrd="0" parTransId="{38858DDE-BDAD-4C7A-AB04-2C165E0A0DDA}" sibTransId="{660BADAD-B023-4E8D-8C31-0613F6400C6A}"/>
    <dgm:cxn modelId="{E8D51AC8-D8BB-451B-9CB6-43C1372B0993}" type="presOf" srcId="{65CE77E5-12DE-46DA-99E4-61A5CC8D010B}" destId="{D34ED91B-8CE0-425D-8F05-FF138CF3EFA8}" srcOrd="0" destOrd="0" presId="urn:microsoft.com/office/officeart/2005/8/layout/default"/>
    <dgm:cxn modelId="{2D087818-0560-4456-BC22-AFBAB48E9786}" type="presOf" srcId="{D3702737-03E9-4F5A-AA5E-03C49598E6AE}" destId="{372EB302-7F47-48AD-8383-0A335E0AC0AC}" srcOrd="0" destOrd="3" presId="urn:microsoft.com/office/officeart/2005/8/layout/default"/>
    <dgm:cxn modelId="{AB4765A1-1ECD-40F3-BC07-5FA6562FF103}" srcId="{65CE77E5-12DE-46DA-99E4-61A5CC8D010B}" destId="{74FBBC4D-7A60-437D-B7DF-A9A9CF2961FC}" srcOrd="3" destOrd="0" parTransId="{EF15D3A5-7513-49F3-92DE-420F29836CF0}" sibTransId="{06540107-F7EF-4101-BAAF-56A0918D9C35}"/>
    <dgm:cxn modelId="{C470A7E3-A279-4C76-A1FD-AC32095DF3D2}" srcId="{0CAEE5D9-67A7-4348-B6D8-27DCEC9329F7}" destId="{B651F643-B3C6-4466-9DA2-1B4EB7279930}" srcOrd="0" destOrd="0" parTransId="{7D4BC9EC-E49A-4B2C-84C0-FD19DF5DDC5A}" sibTransId="{3CF2EC1A-AA5C-4A06-BE5D-3E45AA5E871F}"/>
    <dgm:cxn modelId="{66874CDF-4FCC-4CA5-8F24-049AE0A63671}" srcId="{B60093AF-C8B6-4A6C-99A5-8D4E59AA7EC4}" destId="{65CE77E5-12DE-46DA-99E4-61A5CC8D010B}" srcOrd="3" destOrd="0" parTransId="{20943189-6C0E-41EC-869D-9FB08BEE6221}" sibTransId="{C1788839-EDB1-4D68-AFAC-25AF13A548DA}"/>
    <dgm:cxn modelId="{18089A02-05BA-4F4A-BD21-5308D6BDD495}" srcId="{EFC736FA-4252-471B-85E1-AF4DAAD9196D}" destId="{989D6FF1-3685-4980-BC9B-A4440A69D94F}" srcOrd="1" destOrd="0" parTransId="{EC84B9AE-A009-4186-AE08-84E11DE3B276}" sibTransId="{2A17751A-2C55-46D3-963A-5A36F8A5A13A}"/>
    <dgm:cxn modelId="{E7C12239-6CC1-4874-BBA7-1CDE4AE7CFAE}" type="presOf" srcId="{E5A06996-EA39-4201-A9BF-AA1569EC0566}" destId="{2DF197D4-D276-447B-B21C-BCF94F0CBBF5}" srcOrd="0" destOrd="2" presId="urn:microsoft.com/office/officeart/2005/8/layout/default"/>
    <dgm:cxn modelId="{C7148FA2-BDC6-4D66-AD56-91E7F0453DB8}" srcId="{65CE77E5-12DE-46DA-99E4-61A5CC8D010B}" destId="{5CB9B4A6-61E4-4209-B510-04F2592EE06B}" srcOrd="0" destOrd="0" parTransId="{93488D18-A54A-420C-B0AC-5697C3EE38EF}" sibTransId="{1CFFCB8A-9CD6-4C59-9862-6CFF9836284E}"/>
    <dgm:cxn modelId="{DB172781-9D96-4257-AEB8-A4EAB3A0B1BB}" srcId="{3501B080-168C-4116-A8C4-EFC8D2FCB2DB}" destId="{D3702737-03E9-4F5A-AA5E-03C49598E6AE}" srcOrd="2" destOrd="0" parTransId="{A57DD70D-DF08-4EBF-BB45-839EF4F437C5}" sibTransId="{46A689A3-8D2E-4300-BB7C-7035D570FAE3}"/>
    <dgm:cxn modelId="{CD3E782D-0DA6-4D09-A7C9-E51FF047E99E}" type="presOf" srcId="{EFC736FA-4252-471B-85E1-AF4DAAD9196D}" destId="{5E47BBD0-E369-400D-A47A-947B0F5EDF96}" srcOrd="0" destOrd="0" presId="urn:microsoft.com/office/officeart/2005/8/layout/default"/>
    <dgm:cxn modelId="{C18009CC-BC30-4333-B844-1F670E4A60A3}" srcId="{0CAEE5D9-67A7-4348-B6D8-27DCEC9329F7}" destId="{E5A06996-EA39-4201-A9BF-AA1569EC0566}" srcOrd="1" destOrd="0" parTransId="{91FBFA48-4482-4003-9DDE-D5B594E03D75}" sibTransId="{5C20EBFB-CFCF-45D1-9DF4-63113A454BD2}"/>
    <dgm:cxn modelId="{458D66A3-B389-421D-A06A-F5B5BA40AB50}" srcId="{93A65E47-2906-4A27-B42C-6DC60AB43317}" destId="{59C4A663-FB33-4DD8-8D8E-96A9AF862855}" srcOrd="0" destOrd="0" parTransId="{310C9EA3-90C9-4C69-8CD2-232CF36DA299}" sibTransId="{10BA7B05-896D-43F4-B65D-B1E3B5ED3A85}"/>
    <dgm:cxn modelId="{11BC9DB1-F3F9-4840-B7C4-09A0922EF828}" srcId="{B60093AF-C8B6-4A6C-99A5-8D4E59AA7EC4}" destId="{0CAEE5D9-67A7-4348-B6D8-27DCEC9329F7}" srcOrd="4" destOrd="0" parTransId="{ED1FF9FE-4494-4D9F-8088-5241371185EF}" sibTransId="{C10CF778-7B7C-4B09-B071-AC9918AC1075}"/>
    <dgm:cxn modelId="{14427686-EB44-427C-AAFB-1E883302E672}" type="presOf" srcId="{74FBBC4D-7A60-437D-B7DF-A9A9CF2961FC}" destId="{D34ED91B-8CE0-425D-8F05-FF138CF3EFA8}" srcOrd="0" destOrd="4" presId="urn:microsoft.com/office/officeart/2005/8/layout/default"/>
    <dgm:cxn modelId="{154D84DE-7E18-4824-A6FB-8237470D9F25}" type="presOf" srcId="{0CAEE5D9-67A7-4348-B6D8-27DCEC9329F7}" destId="{2DF197D4-D276-447B-B21C-BCF94F0CBBF5}" srcOrd="0" destOrd="0" presId="urn:microsoft.com/office/officeart/2005/8/layout/default"/>
    <dgm:cxn modelId="{87C421D1-FF3B-424A-9EC4-E627387C2172}" type="presOf" srcId="{5CB9B4A6-61E4-4209-B510-04F2592EE06B}" destId="{D34ED91B-8CE0-425D-8F05-FF138CF3EFA8}" srcOrd="0" destOrd="1" presId="urn:microsoft.com/office/officeart/2005/8/layout/default"/>
    <dgm:cxn modelId="{A875B95E-5046-4AF4-87B4-69770BAFC3F5}" type="presOf" srcId="{989D6FF1-3685-4980-BC9B-A4440A69D94F}" destId="{5E47BBD0-E369-400D-A47A-947B0F5EDF96}" srcOrd="0" destOrd="2" presId="urn:microsoft.com/office/officeart/2005/8/layout/default"/>
    <dgm:cxn modelId="{A983A9BA-4E2E-4310-A1DB-D0944A591421}" srcId="{3501B080-168C-4116-A8C4-EFC8D2FCB2DB}" destId="{E31E600D-2032-4B20-9187-609004856AC2}" srcOrd="1" destOrd="0" parTransId="{C2B33DDD-2B41-4202-B31C-CCB40642FE21}" sibTransId="{2493E59C-5579-4274-AA8F-45D9396317DD}"/>
    <dgm:cxn modelId="{8D98EBBC-741E-452F-BFDF-C1A65EA92A9A}" type="presOf" srcId="{FF53A15B-B515-4CB4-B121-6706CC324FE6}" destId="{372EB302-7F47-48AD-8383-0A335E0AC0AC}" srcOrd="0" destOrd="1" presId="urn:microsoft.com/office/officeart/2005/8/layout/default"/>
    <dgm:cxn modelId="{5E4A4D02-04C1-4ECA-80C0-F510BAF1F80C}" srcId="{65CE77E5-12DE-46DA-99E4-61A5CC8D010B}" destId="{1C310703-6B03-4F73-949F-EF765521DFF8}" srcOrd="1" destOrd="0" parTransId="{4478D214-2CE3-428A-A020-942FF95E6624}" sibTransId="{A8F65228-2C06-4072-BAFA-D55C58FF9574}"/>
    <dgm:cxn modelId="{ED3A9DF4-CEC0-4DCD-AF7B-E2221F4E5857}" type="presOf" srcId="{B651F643-B3C6-4466-9DA2-1B4EB7279930}" destId="{2DF197D4-D276-447B-B21C-BCF94F0CBBF5}" srcOrd="0" destOrd="1" presId="urn:microsoft.com/office/officeart/2005/8/layout/default"/>
    <dgm:cxn modelId="{D1AB760D-698B-4C73-B23B-9C90981370FF}" type="presOf" srcId="{93A65E47-2906-4A27-B42C-6DC60AB43317}" destId="{8E8D8E4A-4A20-4177-A746-86D5ECFDDB2C}" srcOrd="0" destOrd="0" presId="urn:microsoft.com/office/officeart/2005/8/layout/default"/>
    <dgm:cxn modelId="{65E5E4EE-9DA9-47D5-8978-ECF1341368B8}" srcId="{93A65E47-2906-4A27-B42C-6DC60AB43317}" destId="{D67F1DC5-95F6-4717-AA19-8CF760E5D50A}" srcOrd="1" destOrd="0" parTransId="{977C5918-9782-4DE5-94D1-3BF25BC49C7F}" sibTransId="{A96A5CE6-AE3A-4C57-8A57-63DA3BE6CC01}"/>
    <dgm:cxn modelId="{48FD066C-6F43-4014-959C-A183C5EDA443}" type="presOf" srcId="{B4F3D571-5B87-4C83-AB13-8A7E8DB1B0D4}" destId="{8E8D8E4A-4A20-4177-A746-86D5ECFDDB2C}" srcOrd="0" destOrd="3" presId="urn:microsoft.com/office/officeart/2005/8/layout/default"/>
    <dgm:cxn modelId="{974C9393-719B-4A6F-90BA-A57609EE5393}" srcId="{93A65E47-2906-4A27-B42C-6DC60AB43317}" destId="{B4F3D571-5B87-4C83-AB13-8A7E8DB1B0D4}" srcOrd="2" destOrd="0" parTransId="{60A1D62C-5427-4EB0-8AEB-6999C5A2809A}" sibTransId="{F601596C-04E0-4560-960C-F7C32F098F2D}"/>
    <dgm:cxn modelId="{2ABED9CE-BCFD-440F-901B-D521E3F543C9}" type="presOf" srcId="{E31E600D-2032-4B20-9187-609004856AC2}" destId="{372EB302-7F47-48AD-8383-0A335E0AC0AC}" srcOrd="0" destOrd="2" presId="urn:microsoft.com/office/officeart/2005/8/layout/default"/>
    <dgm:cxn modelId="{A4435021-A8C3-45A8-8E09-70527037F93F}" type="presOf" srcId="{59C4A663-FB33-4DD8-8D8E-96A9AF862855}" destId="{8E8D8E4A-4A20-4177-A746-86D5ECFDDB2C}" srcOrd="0" destOrd="1" presId="urn:microsoft.com/office/officeart/2005/8/layout/default"/>
    <dgm:cxn modelId="{E382DB53-3B23-489D-9F32-8A990C4AA1BE}" srcId="{B60093AF-C8B6-4A6C-99A5-8D4E59AA7EC4}" destId="{93A65E47-2906-4A27-B42C-6DC60AB43317}" srcOrd="2" destOrd="0" parTransId="{E5923862-497F-4E97-BD9B-55B65863838E}" sibTransId="{4B4750B1-A1E4-4F32-A756-D31FB3098160}"/>
    <dgm:cxn modelId="{6CEED68A-B3DA-47CC-84C4-C89F52D2D89D}" srcId="{EFC736FA-4252-471B-85E1-AF4DAAD9196D}" destId="{DF4505AA-617B-48C6-85D6-288BC0A7EE2C}" srcOrd="0" destOrd="0" parTransId="{A841F3EB-FE37-4013-A83F-41ABF6148C91}" sibTransId="{D87BF215-12D6-40BE-B7EE-797018C9F786}"/>
    <dgm:cxn modelId="{F5E0A325-CE70-41BC-8FE1-967559CEB20A}" type="presOf" srcId="{3501B080-168C-4116-A8C4-EFC8D2FCB2DB}" destId="{372EB302-7F47-48AD-8383-0A335E0AC0AC}" srcOrd="0" destOrd="0" presId="urn:microsoft.com/office/officeart/2005/8/layout/default"/>
    <dgm:cxn modelId="{20C7BCF8-2F4B-496A-B5F8-E77C468054AE}" type="presOf" srcId="{1C310703-6B03-4F73-949F-EF765521DFF8}" destId="{D34ED91B-8CE0-425D-8F05-FF138CF3EFA8}" srcOrd="0" destOrd="2" presId="urn:microsoft.com/office/officeart/2005/8/layout/default"/>
    <dgm:cxn modelId="{C2E5AB55-B694-4A3F-99F2-2552E9ADBF33}" srcId="{B60093AF-C8B6-4A6C-99A5-8D4E59AA7EC4}" destId="{3501B080-168C-4116-A8C4-EFC8D2FCB2DB}" srcOrd="1" destOrd="0" parTransId="{25F1BD74-63F5-41FC-9B95-1D53CA877CE3}" sibTransId="{AF9B1E05-4CA2-4530-9841-ED7E481C93D7}"/>
    <dgm:cxn modelId="{7846D236-359A-404D-A71D-F2A0CD7C87EF}" type="presOf" srcId="{DF4505AA-617B-48C6-85D6-288BC0A7EE2C}" destId="{5E47BBD0-E369-400D-A47A-947B0F5EDF96}" srcOrd="0" destOrd="1" presId="urn:microsoft.com/office/officeart/2005/8/layout/default"/>
    <dgm:cxn modelId="{F244CD12-2C03-4E81-B017-10BD059902B3}" type="presOf" srcId="{B60093AF-C8B6-4A6C-99A5-8D4E59AA7EC4}" destId="{182C5FA9-B199-490A-A322-23C12ABEC73C}" srcOrd="0" destOrd="0" presId="urn:microsoft.com/office/officeart/2005/8/layout/default"/>
    <dgm:cxn modelId="{DE21CD94-B55C-488C-A214-CAFE58E36519}" srcId="{B60093AF-C8B6-4A6C-99A5-8D4E59AA7EC4}" destId="{EFC736FA-4252-471B-85E1-AF4DAAD9196D}" srcOrd="0" destOrd="0" parTransId="{243E767B-0901-4744-832A-651C0224BD16}" sibTransId="{AB7AE70D-A53F-4732-9CA5-7F7F5CE5EF51}"/>
    <dgm:cxn modelId="{B1625CB3-F0D7-4C8C-9F46-6A32B63A7B69}" type="presParOf" srcId="{182C5FA9-B199-490A-A322-23C12ABEC73C}" destId="{5E47BBD0-E369-400D-A47A-947B0F5EDF96}" srcOrd="0" destOrd="0" presId="urn:microsoft.com/office/officeart/2005/8/layout/default"/>
    <dgm:cxn modelId="{E4D43C13-6C66-4056-BFCB-EEF4168AF1BD}" type="presParOf" srcId="{182C5FA9-B199-490A-A322-23C12ABEC73C}" destId="{A5E200BE-985E-40AA-A825-9FF4617FE4AD}" srcOrd="1" destOrd="0" presId="urn:microsoft.com/office/officeart/2005/8/layout/default"/>
    <dgm:cxn modelId="{D4C3ADC2-5B33-4D73-B3F4-FE26A191CF19}" type="presParOf" srcId="{182C5FA9-B199-490A-A322-23C12ABEC73C}" destId="{372EB302-7F47-48AD-8383-0A335E0AC0AC}" srcOrd="2" destOrd="0" presId="urn:microsoft.com/office/officeart/2005/8/layout/default"/>
    <dgm:cxn modelId="{F9F57746-BBE1-4730-B22B-1F6B276CD12F}" type="presParOf" srcId="{182C5FA9-B199-490A-A322-23C12ABEC73C}" destId="{0FAF3196-DC9E-49B4-AAC5-24201DB678D4}" srcOrd="3" destOrd="0" presId="urn:microsoft.com/office/officeart/2005/8/layout/default"/>
    <dgm:cxn modelId="{C45AEBAD-12B9-408C-BED8-8E8B6B87F68A}" type="presParOf" srcId="{182C5FA9-B199-490A-A322-23C12ABEC73C}" destId="{8E8D8E4A-4A20-4177-A746-86D5ECFDDB2C}" srcOrd="4" destOrd="0" presId="urn:microsoft.com/office/officeart/2005/8/layout/default"/>
    <dgm:cxn modelId="{4B0B93D4-DAFD-4FAE-8753-96FB0FDF5E3C}" type="presParOf" srcId="{182C5FA9-B199-490A-A322-23C12ABEC73C}" destId="{D8B064E2-DE1A-4D9F-8FDF-CB030E154EF9}" srcOrd="5" destOrd="0" presId="urn:microsoft.com/office/officeart/2005/8/layout/default"/>
    <dgm:cxn modelId="{AB8C5017-88CD-4C02-AFE1-7E70B1336B55}" type="presParOf" srcId="{182C5FA9-B199-490A-A322-23C12ABEC73C}" destId="{D34ED91B-8CE0-425D-8F05-FF138CF3EFA8}" srcOrd="6" destOrd="0" presId="urn:microsoft.com/office/officeart/2005/8/layout/default"/>
    <dgm:cxn modelId="{DFE996E8-3E00-4CA5-A2CF-4C2313C5E08F}" type="presParOf" srcId="{182C5FA9-B199-490A-A322-23C12ABEC73C}" destId="{2C86A541-3ABF-42EA-9D73-C731856E3D11}" srcOrd="7" destOrd="0" presId="urn:microsoft.com/office/officeart/2005/8/layout/default"/>
    <dgm:cxn modelId="{2EAAC2EC-8C6B-4896-9E31-49DB73179A35}" type="presParOf" srcId="{182C5FA9-B199-490A-A322-23C12ABEC73C}" destId="{2DF197D4-D276-447B-B21C-BCF94F0CBBF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D315D5-B0A2-4080-A94B-D94053B39443}" type="doc">
      <dgm:prSet loTypeId="urn:microsoft.com/office/officeart/2005/8/layout/hierarchy5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00183D7-ED57-42DC-B7BF-387C4396F251}">
      <dgm:prSet phldrT="[Text]" custT="1"/>
      <dgm:spPr/>
      <dgm:t>
        <a:bodyPr/>
        <a:lstStyle/>
        <a:p>
          <a:r>
            <a:rPr lang="en-US" sz="1800" dirty="0" smtClean="0"/>
            <a:t>Course 5 prerequisites</a:t>
          </a:r>
          <a:endParaRPr lang="en-US" sz="1800" dirty="0"/>
        </a:p>
      </dgm:t>
    </dgm:pt>
    <dgm:pt modelId="{068A8E7F-614E-4743-95DA-69F97FBF98F6}" type="parTrans" cxnId="{F180BF1B-D0CB-4FC5-A123-76B228DE832E}">
      <dgm:prSet/>
      <dgm:spPr/>
      <dgm:t>
        <a:bodyPr/>
        <a:lstStyle/>
        <a:p>
          <a:endParaRPr lang="en-US" sz="1800"/>
        </a:p>
      </dgm:t>
    </dgm:pt>
    <dgm:pt modelId="{BF4B4258-D1A6-403A-A6C1-D28DA03D6DA7}" type="sibTrans" cxnId="{F180BF1B-D0CB-4FC5-A123-76B228DE832E}">
      <dgm:prSet/>
      <dgm:spPr/>
      <dgm:t>
        <a:bodyPr/>
        <a:lstStyle/>
        <a:p>
          <a:endParaRPr lang="en-US" sz="1800"/>
        </a:p>
      </dgm:t>
    </dgm:pt>
    <dgm:pt modelId="{810F5129-6890-47E3-932F-D68B0EA6EBAD}">
      <dgm:prSet phldrT="[Text]" custT="1"/>
      <dgm:spPr/>
      <dgm:t>
        <a:bodyPr/>
        <a:lstStyle/>
        <a:p>
          <a:r>
            <a:rPr lang="en-US" sz="1400" dirty="0" smtClean="0"/>
            <a:t>Course 2</a:t>
          </a:r>
          <a:endParaRPr lang="en-US" sz="1400" dirty="0"/>
        </a:p>
      </dgm:t>
    </dgm:pt>
    <dgm:pt modelId="{699C500E-E9C3-40A7-AF32-E0D49C0D07D4}" type="parTrans" cxnId="{140F524A-E55C-4A38-B66B-8D9C00A169CE}">
      <dgm:prSet custT="1"/>
      <dgm:spPr/>
      <dgm:t>
        <a:bodyPr/>
        <a:lstStyle/>
        <a:p>
          <a:endParaRPr lang="en-US" sz="600"/>
        </a:p>
      </dgm:t>
    </dgm:pt>
    <dgm:pt modelId="{75AFB22E-62F9-4263-A0A1-BE243334D1C2}" type="sibTrans" cxnId="{140F524A-E55C-4A38-B66B-8D9C00A169CE}">
      <dgm:prSet/>
      <dgm:spPr/>
      <dgm:t>
        <a:bodyPr/>
        <a:lstStyle/>
        <a:p>
          <a:endParaRPr lang="en-US" sz="1800"/>
        </a:p>
      </dgm:t>
    </dgm:pt>
    <dgm:pt modelId="{A4A90ED6-FFC6-4644-AA07-0F80E24E4A2B}">
      <dgm:prSet phldrT="[Text]" custT="1"/>
      <dgm:spPr/>
      <dgm:t>
        <a:bodyPr/>
        <a:lstStyle/>
        <a:p>
          <a:r>
            <a:rPr lang="en-US" sz="1200" dirty="0" smtClean="0"/>
            <a:t>Data warehouse design case studies</a:t>
          </a:r>
          <a:endParaRPr lang="en-US" sz="1200" dirty="0"/>
        </a:p>
      </dgm:t>
    </dgm:pt>
    <dgm:pt modelId="{C53B5082-1822-4460-95F3-C2E6E65501F3}" type="parTrans" cxnId="{B75B393C-FF30-4D88-A7F6-4099D33CA212}">
      <dgm:prSet custT="1"/>
      <dgm:spPr/>
      <dgm:t>
        <a:bodyPr/>
        <a:lstStyle/>
        <a:p>
          <a:endParaRPr lang="en-US" sz="500"/>
        </a:p>
      </dgm:t>
    </dgm:pt>
    <dgm:pt modelId="{A872BE65-D921-43BA-A1C1-D989443A70B7}" type="sibTrans" cxnId="{B75B393C-FF30-4D88-A7F6-4099D33CA212}">
      <dgm:prSet/>
      <dgm:spPr/>
      <dgm:t>
        <a:bodyPr/>
        <a:lstStyle/>
        <a:p>
          <a:endParaRPr lang="en-US" sz="1800"/>
        </a:p>
      </dgm:t>
    </dgm:pt>
    <dgm:pt modelId="{3781F9C8-B14C-4D3B-8F8A-F59BFD205BA9}">
      <dgm:prSet phldrT="[Text]" custT="1"/>
      <dgm:spPr/>
      <dgm:t>
        <a:bodyPr/>
        <a:lstStyle/>
        <a:p>
          <a:r>
            <a:rPr lang="en-US" sz="1200" dirty="0" smtClean="0"/>
            <a:t>Data integration workflows</a:t>
          </a:r>
          <a:endParaRPr lang="en-US" sz="1200" dirty="0"/>
        </a:p>
      </dgm:t>
    </dgm:pt>
    <dgm:pt modelId="{D0128926-75C4-4342-BDE3-E81932A1D5AA}" type="parTrans" cxnId="{8E252936-8946-48F1-8AD7-68869B78A281}">
      <dgm:prSet custT="1"/>
      <dgm:spPr/>
      <dgm:t>
        <a:bodyPr/>
        <a:lstStyle/>
        <a:p>
          <a:endParaRPr lang="en-US" sz="500"/>
        </a:p>
      </dgm:t>
    </dgm:pt>
    <dgm:pt modelId="{3E814870-C2E7-49C3-8327-9EDC725B0064}" type="sibTrans" cxnId="{8E252936-8946-48F1-8AD7-68869B78A281}">
      <dgm:prSet/>
      <dgm:spPr/>
      <dgm:t>
        <a:bodyPr/>
        <a:lstStyle/>
        <a:p>
          <a:endParaRPr lang="en-US" sz="1800"/>
        </a:p>
      </dgm:t>
    </dgm:pt>
    <dgm:pt modelId="{C0012C4C-D4F8-48A2-9BDF-2F066210E24A}">
      <dgm:prSet phldrT="[Text]" custT="1"/>
      <dgm:spPr/>
      <dgm:t>
        <a:bodyPr/>
        <a:lstStyle/>
        <a:p>
          <a:r>
            <a:rPr lang="en-US" sz="1200" dirty="0" smtClean="0"/>
            <a:t>Course 3</a:t>
          </a:r>
          <a:endParaRPr lang="en-US" sz="1200" dirty="0"/>
        </a:p>
      </dgm:t>
    </dgm:pt>
    <dgm:pt modelId="{CC2205BB-62C2-411F-8258-E91A7A95A87E}" type="parTrans" cxnId="{ECEEF6F4-A2DE-477E-B853-5F844ECAD991}">
      <dgm:prSet custT="1"/>
      <dgm:spPr/>
      <dgm:t>
        <a:bodyPr/>
        <a:lstStyle/>
        <a:p>
          <a:endParaRPr lang="en-US" sz="400"/>
        </a:p>
      </dgm:t>
    </dgm:pt>
    <dgm:pt modelId="{5CF76329-03DB-4EE1-B769-82E97E270BE3}" type="sibTrans" cxnId="{ECEEF6F4-A2DE-477E-B853-5F844ECAD991}">
      <dgm:prSet/>
      <dgm:spPr/>
      <dgm:t>
        <a:bodyPr/>
        <a:lstStyle/>
        <a:p>
          <a:endParaRPr lang="en-US" sz="1600"/>
        </a:p>
      </dgm:t>
    </dgm:pt>
    <dgm:pt modelId="{19C4BE79-F7B2-40D6-867A-4CBD88FF42C7}">
      <dgm:prSet phldrT="[Text]" custT="1"/>
      <dgm:spPr/>
      <dgm:t>
        <a:bodyPr/>
        <a:lstStyle/>
        <a:p>
          <a:r>
            <a:rPr lang="en-US" sz="1200" dirty="0" smtClean="0"/>
            <a:t>Course 4</a:t>
          </a:r>
          <a:endParaRPr lang="en-US" sz="1200" dirty="0"/>
        </a:p>
      </dgm:t>
    </dgm:pt>
    <dgm:pt modelId="{B3A1A9E8-B714-4CFB-9A01-0968EC828786}" type="parTrans" cxnId="{E783DF0D-0ECF-4DAF-99CE-CEE2F3754754}">
      <dgm:prSet custT="1"/>
      <dgm:spPr/>
      <dgm:t>
        <a:bodyPr/>
        <a:lstStyle/>
        <a:p>
          <a:endParaRPr lang="en-US" sz="600"/>
        </a:p>
      </dgm:t>
    </dgm:pt>
    <dgm:pt modelId="{4B42117B-24BB-4FC3-9541-FE7064D79F04}" type="sibTrans" cxnId="{E783DF0D-0ECF-4DAF-99CE-CEE2F3754754}">
      <dgm:prSet/>
      <dgm:spPr/>
      <dgm:t>
        <a:bodyPr/>
        <a:lstStyle/>
        <a:p>
          <a:endParaRPr lang="en-US" sz="1600"/>
        </a:p>
      </dgm:t>
    </dgm:pt>
    <dgm:pt modelId="{F8617206-A6E8-46DE-A62C-1116399C733D}">
      <dgm:prSet phldrT="[Text]" custT="1"/>
      <dgm:spPr/>
      <dgm:t>
        <a:bodyPr/>
        <a:lstStyle/>
        <a:p>
          <a:r>
            <a:rPr lang="en-US" sz="1200" dirty="0" smtClean="0"/>
            <a:t>Analytical query formulation</a:t>
          </a:r>
          <a:endParaRPr lang="en-US" sz="1200" dirty="0"/>
        </a:p>
      </dgm:t>
    </dgm:pt>
    <dgm:pt modelId="{BA2AF64B-A3B9-4AD5-B937-510A56DB181E}" type="parTrans" cxnId="{49513B30-4061-4425-A4C3-3C55C76470F9}">
      <dgm:prSet custT="1"/>
      <dgm:spPr/>
      <dgm:t>
        <a:bodyPr/>
        <a:lstStyle/>
        <a:p>
          <a:endParaRPr lang="en-US" sz="400"/>
        </a:p>
      </dgm:t>
    </dgm:pt>
    <dgm:pt modelId="{380C45EA-B1C8-4336-B539-F21B12071FE9}" type="sibTrans" cxnId="{49513B30-4061-4425-A4C3-3C55C76470F9}">
      <dgm:prSet/>
      <dgm:spPr/>
      <dgm:t>
        <a:bodyPr/>
        <a:lstStyle/>
        <a:p>
          <a:endParaRPr lang="en-US" sz="1600"/>
        </a:p>
      </dgm:t>
    </dgm:pt>
    <dgm:pt modelId="{FE0CF135-9D4C-4199-96BC-AEE791B31A2B}">
      <dgm:prSet phldrT="[Text]" custT="1"/>
      <dgm:spPr/>
      <dgm:t>
        <a:bodyPr/>
        <a:lstStyle/>
        <a:p>
          <a:r>
            <a:rPr lang="en-US" sz="1200" dirty="0" smtClean="0"/>
            <a:t>Materialized view design</a:t>
          </a:r>
          <a:endParaRPr lang="en-US" sz="1200" dirty="0"/>
        </a:p>
      </dgm:t>
    </dgm:pt>
    <dgm:pt modelId="{18A2A191-A10E-496B-962C-476EE89C5E2D}" type="parTrans" cxnId="{146195B2-ECC7-4825-BB32-08F7995FE9D6}">
      <dgm:prSet custT="1"/>
      <dgm:spPr/>
      <dgm:t>
        <a:bodyPr/>
        <a:lstStyle/>
        <a:p>
          <a:endParaRPr lang="en-US" sz="400"/>
        </a:p>
      </dgm:t>
    </dgm:pt>
    <dgm:pt modelId="{A3FA8F8A-1CBA-4602-A72B-0B8617E0A03A}" type="sibTrans" cxnId="{146195B2-ECC7-4825-BB32-08F7995FE9D6}">
      <dgm:prSet/>
      <dgm:spPr/>
      <dgm:t>
        <a:bodyPr/>
        <a:lstStyle/>
        <a:p>
          <a:endParaRPr lang="en-US" sz="1600"/>
        </a:p>
      </dgm:t>
    </dgm:pt>
    <dgm:pt modelId="{0F5D300F-8BFE-4332-A299-341E12D158E7}">
      <dgm:prSet phldrT="[Text]" custT="1"/>
      <dgm:spPr/>
      <dgm:t>
        <a:bodyPr/>
        <a:lstStyle/>
        <a:p>
          <a:r>
            <a:rPr lang="en-US" sz="1200" dirty="0" smtClean="0"/>
            <a:t>Decision making principles</a:t>
          </a:r>
          <a:endParaRPr lang="en-US" sz="1200" dirty="0"/>
        </a:p>
      </dgm:t>
    </dgm:pt>
    <dgm:pt modelId="{E0DABCD4-0B00-4EC3-B1DC-247D2086D2E9}" type="parTrans" cxnId="{B3C4684C-AEB8-414F-8177-E54471831B32}">
      <dgm:prSet custT="1"/>
      <dgm:spPr/>
      <dgm:t>
        <a:bodyPr/>
        <a:lstStyle/>
        <a:p>
          <a:endParaRPr lang="en-US" sz="400"/>
        </a:p>
      </dgm:t>
    </dgm:pt>
    <dgm:pt modelId="{EB26D280-F1CC-45CC-B582-F3B0007B4FE6}" type="sibTrans" cxnId="{B3C4684C-AEB8-414F-8177-E54471831B32}">
      <dgm:prSet/>
      <dgm:spPr/>
      <dgm:t>
        <a:bodyPr/>
        <a:lstStyle/>
        <a:p>
          <a:endParaRPr lang="en-US" sz="1600"/>
        </a:p>
      </dgm:t>
    </dgm:pt>
    <dgm:pt modelId="{31A8C203-B1DE-4421-8AA7-BB5B140EE5E7}">
      <dgm:prSet phldrT="[Text]" custT="1"/>
      <dgm:spPr/>
      <dgm:t>
        <a:bodyPr/>
        <a:lstStyle/>
        <a:p>
          <a:r>
            <a:rPr lang="en-US" sz="1200" dirty="0" smtClean="0"/>
            <a:t>Dashboard and visualization design and implementation</a:t>
          </a:r>
          <a:endParaRPr lang="en-US" sz="1200" dirty="0"/>
        </a:p>
      </dgm:t>
    </dgm:pt>
    <dgm:pt modelId="{12EA59FD-6AC4-4880-A1DD-6209DA5CFFED}" type="parTrans" cxnId="{B54E082A-C1E5-47D8-9CD5-329D1E3B2C71}">
      <dgm:prSet custT="1"/>
      <dgm:spPr/>
      <dgm:t>
        <a:bodyPr/>
        <a:lstStyle/>
        <a:p>
          <a:endParaRPr lang="en-US" sz="400"/>
        </a:p>
      </dgm:t>
    </dgm:pt>
    <dgm:pt modelId="{BDB41A0A-E05A-4FCF-A4B5-7CB25494A59C}" type="sibTrans" cxnId="{B54E082A-C1E5-47D8-9CD5-329D1E3B2C71}">
      <dgm:prSet/>
      <dgm:spPr/>
      <dgm:t>
        <a:bodyPr/>
        <a:lstStyle/>
        <a:p>
          <a:endParaRPr lang="en-US" sz="1600"/>
        </a:p>
      </dgm:t>
    </dgm:pt>
    <dgm:pt modelId="{4274E7B5-D4EE-473A-B771-FF1FDF4A995C}" type="pres">
      <dgm:prSet presAssocID="{B1D315D5-B0A2-4080-A94B-D94053B3944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F4A985-7189-4917-AAD2-0866C9A0B2E3}" type="pres">
      <dgm:prSet presAssocID="{B1D315D5-B0A2-4080-A94B-D94053B39443}" presName="hierFlow" presStyleCnt="0"/>
      <dgm:spPr/>
    </dgm:pt>
    <dgm:pt modelId="{275F87D1-E5A1-40D1-A38D-7DE8AA45053A}" type="pres">
      <dgm:prSet presAssocID="{B1D315D5-B0A2-4080-A94B-D94053B3944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A723997-4C4B-4D55-9E89-C5B60DA0C174}" type="pres">
      <dgm:prSet presAssocID="{800183D7-ED57-42DC-B7BF-387C4396F251}" presName="Name17" presStyleCnt="0"/>
      <dgm:spPr/>
    </dgm:pt>
    <dgm:pt modelId="{A02C0EA5-F2EA-4A81-9723-A5926C4DC614}" type="pres">
      <dgm:prSet presAssocID="{800183D7-ED57-42DC-B7BF-387C4396F251}" presName="level1Shape" presStyleLbl="node0" presStyleIdx="0" presStyleCnt="1" custScaleX="146192" custScaleY="2113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5DFF93-B09D-4AA8-A039-010E1AD604FB}" type="pres">
      <dgm:prSet presAssocID="{800183D7-ED57-42DC-B7BF-387C4396F251}" presName="hierChild2" presStyleCnt="0"/>
      <dgm:spPr/>
    </dgm:pt>
    <dgm:pt modelId="{F76D6F35-818E-4340-BD5B-C056A4932D59}" type="pres">
      <dgm:prSet presAssocID="{699C500E-E9C3-40A7-AF32-E0D49C0D07D4}" presName="Name25" presStyleLbl="parChTrans1D2" presStyleIdx="0" presStyleCnt="3"/>
      <dgm:spPr/>
      <dgm:t>
        <a:bodyPr/>
        <a:lstStyle/>
        <a:p>
          <a:endParaRPr lang="en-US"/>
        </a:p>
      </dgm:t>
    </dgm:pt>
    <dgm:pt modelId="{A4FE1071-D71A-411D-B82F-EAECF3D26DC0}" type="pres">
      <dgm:prSet presAssocID="{699C500E-E9C3-40A7-AF32-E0D49C0D07D4}" presName="connTx" presStyleLbl="parChTrans1D2" presStyleIdx="0" presStyleCnt="3"/>
      <dgm:spPr/>
      <dgm:t>
        <a:bodyPr/>
        <a:lstStyle/>
        <a:p>
          <a:endParaRPr lang="en-US"/>
        </a:p>
      </dgm:t>
    </dgm:pt>
    <dgm:pt modelId="{3F7EDC17-197D-4CED-AFF1-FFF3FE9ED4D5}" type="pres">
      <dgm:prSet presAssocID="{810F5129-6890-47E3-932F-D68B0EA6EBAD}" presName="Name30" presStyleCnt="0"/>
      <dgm:spPr/>
    </dgm:pt>
    <dgm:pt modelId="{6D38A785-7259-4E07-9823-437F68467A5E}" type="pres">
      <dgm:prSet presAssocID="{810F5129-6890-47E3-932F-D68B0EA6EBAD}" presName="level2Shape" presStyleLbl="node2" presStyleIdx="0" presStyleCnt="3"/>
      <dgm:spPr/>
      <dgm:t>
        <a:bodyPr/>
        <a:lstStyle/>
        <a:p>
          <a:endParaRPr lang="en-US"/>
        </a:p>
      </dgm:t>
    </dgm:pt>
    <dgm:pt modelId="{B0E8CA33-6AD7-4CB8-A678-271CA861D93E}" type="pres">
      <dgm:prSet presAssocID="{810F5129-6890-47E3-932F-D68B0EA6EBAD}" presName="hierChild3" presStyleCnt="0"/>
      <dgm:spPr/>
    </dgm:pt>
    <dgm:pt modelId="{28D787B1-5F06-4F5D-8379-251A74590281}" type="pres">
      <dgm:prSet presAssocID="{C53B5082-1822-4460-95F3-C2E6E65501F3}" presName="Name25" presStyleLbl="parChTrans1D3" presStyleIdx="0" presStyleCnt="6"/>
      <dgm:spPr/>
      <dgm:t>
        <a:bodyPr/>
        <a:lstStyle/>
        <a:p>
          <a:endParaRPr lang="en-US"/>
        </a:p>
      </dgm:t>
    </dgm:pt>
    <dgm:pt modelId="{BEE1154B-9E86-404B-808C-8AFB2D8981F0}" type="pres">
      <dgm:prSet presAssocID="{C53B5082-1822-4460-95F3-C2E6E65501F3}" presName="connTx" presStyleLbl="parChTrans1D3" presStyleIdx="0" presStyleCnt="6"/>
      <dgm:spPr/>
      <dgm:t>
        <a:bodyPr/>
        <a:lstStyle/>
        <a:p>
          <a:endParaRPr lang="en-US"/>
        </a:p>
      </dgm:t>
    </dgm:pt>
    <dgm:pt modelId="{4C5A3D09-0935-413E-AF61-FC3BBABD86AD}" type="pres">
      <dgm:prSet presAssocID="{A4A90ED6-FFC6-4644-AA07-0F80E24E4A2B}" presName="Name30" presStyleCnt="0"/>
      <dgm:spPr/>
    </dgm:pt>
    <dgm:pt modelId="{F9F51156-107B-441C-96AA-44E1D4B4C692}" type="pres">
      <dgm:prSet presAssocID="{A4A90ED6-FFC6-4644-AA07-0F80E24E4A2B}" presName="level2Shape" presStyleLbl="node3" presStyleIdx="0" presStyleCnt="6"/>
      <dgm:spPr/>
      <dgm:t>
        <a:bodyPr/>
        <a:lstStyle/>
        <a:p>
          <a:endParaRPr lang="en-US"/>
        </a:p>
      </dgm:t>
    </dgm:pt>
    <dgm:pt modelId="{50F97481-02B6-4807-9C32-3456319E9655}" type="pres">
      <dgm:prSet presAssocID="{A4A90ED6-FFC6-4644-AA07-0F80E24E4A2B}" presName="hierChild3" presStyleCnt="0"/>
      <dgm:spPr/>
    </dgm:pt>
    <dgm:pt modelId="{27079913-A048-4D02-93CF-2DC01B5C5463}" type="pres">
      <dgm:prSet presAssocID="{D0128926-75C4-4342-BDE3-E81932A1D5AA}" presName="Name25" presStyleLbl="parChTrans1D3" presStyleIdx="1" presStyleCnt="6"/>
      <dgm:spPr/>
      <dgm:t>
        <a:bodyPr/>
        <a:lstStyle/>
        <a:p>
          <a:endParaRPr lang="en-US"/>
        </a:p>
      </dgm:t>
    </dgm:pt>
    <dgm:pt modelId="{9A83F090-7483-4327-9876-B34A9C0E6619}" type="pres">
      <dgm:prSet presAssocID="{D0128926-75C4-4342-BDE3-E81932A1D5AA}" presName="connTx" presStyleLbl="parChTrans1D3" presStyleIdx="1" presStyleCnt="6"/>
      <dgm:spPr/>
      <dgm:t>
        <a:bodyPr/>
        <a:lstStyle/>
        <a:p>
          <a:endParaRPr lang="en-US"/>
        </a:p>
      </dgm:t>
    </dgm:pt>
    <dgm:pt modelId="{235AB9CD-6080-4969-B20F-E5FBB94AB535}" type="pres">
      <dgm:prSet presAssocID="{3781F9C8-B14C-4D3B-8F8A-F59BFD205BA9}" presName="Name30" presStyleCnt="0"/>
      <dgm:spPr/>
    </dgm:pt>
    <dgm:pt modelId="{D030DD2D-59BF-4C48-9A82-5C195DEBD8FD}" type="pres">
      <dgm:prSet presAssocID="{3781F9C8-B14C-4D3B-8F8A-F59BFD205BA9}" presName="level2Shape" presStyleLbl="node3" presStyleIdx="1" presStyleCnt="6"/>
      <dgm:spPr/>
      <dgm:t>
        <a:bodyPr/>
        <a:lstStyle/>
        <a:p>
          <a:endParaRPr lang="en-US"/>
        </a:p>
      </dgm:t>
    </dgm:pt>
    <dgm:pt modelId="{674EB1AA-71D2-497F-AFC4-EDDC37096C2E}" type="pres">
      <dgm:prSet presAssocID="{3781F9C8-B14C-4D3B-8F8A-F59BFD205BA9}" presName="hierChild3" presStyleCnt="0"/>
      <dgm:spPr/>
    </dgm:pt>
    <dgm:pt modelId="{4794A7B6-4743-4533-A4D0-CC512FC81372}" type="pres">
      <dgm:prSet presAssocID="{CC2205BB-62C2-411F-8258-E91A7A95A87E}" presName="Name25" presStyleLbl="parChTrans1D2" presStyleIdx="1" presStyleCnt="3"/>
      <dgm:spPr/>
      <dgm:t>
        <a:bodyPr/>
        <a:lstStyle/>
        <a:p>
          <a:endParaRPr lang="en-US"/>
        </a:p>
      </dgm:t>
    </dgm:pt>
    <dgm:pt modelId="{6C5402ED-BDDE-470F-AD59-5BEDBA5BA47D}" type="pres">
      <dgm:prSet presAssocID="{CC2205BB-62C2-411F-8258-E91A7A95A87E}" presName="connTx" presStyleLbl="parChTrans1D2" presStyleIdx="1" presStyleCnt="3"/>
      <dgm:spPr/>
      <dgm:t>
        <a:bodyPr/>
        <a:lstStyle/>
        <a:p>
          <a:endParaRPr lang="en-US"/>
        </a:p>
      </dgm:t>
    </dgm:pt>
    <dgm:pt modelId="{DC981D71-D0E7-4461-9E5A-48911FD336FC}" type="pres">
      <dgm:prSet presAssocID="{C0012C4C-D4F8-48A2-9BDF-2F066210E24A}" presName="Name30" presStyleCnt="0"/>
      <dgm:spPr/>
    </dgm:pt>
    <dgm:pt modelId="{9133B824-8D06-4C40-994D-A40D72A817E6}" type="pres">
      <dgm:prSet presAssocID="{C0012C4C-D4F8-48A2-9BDF-2F066210E24A}" presName="level2Shape" presStyleLbl="node2" presStyleIdx="1" presStyleCnt="3"/>
      <dgm:spPr/>
      <dgm:t>
        <a:bodyPr/>
        <a:lstStyle/>
        <a:p>
          <a:endParaRPr lang="en-US"/>
        </a:p>
      </dgm:t>
    </dgm:pt>
    <dgm:pt modelId="{BF7F9802-8595-4FD4-B3A8-3041D0E99E82}" type="pres">
      <dgm:prSet presAssocID="{C0012C4C-D4F8-48A2-9BDF-2F066210E24A}" presName="hierChild3" presStyleCnt="0"/>
      <dgm:spPr/>
    </dgm:pt>
    <dgm:pt modelId="{3C7530A2-4A5F-4A59-A013-B3104FFCC238}" type="pres">
      <dgm:prSet presAssocID="{BA2AF64B-A3B9-4AD5-B937-510A56DB181E}" presName="Name25" presStyleLbl="parChTrans1D3" presStyleIdx="2" presStyleCnt="6"/>
      <dgm:spPr/>
      <dgm:t>
        <a:bodyPr/>
        <a:lstStyle/>
        <a:p>
          <a:endParaRPr lang="en-US"/>
        </a:p>
      </dgm:t>
    </dgm:pt>
    <dgm:pt modelId="{EAF590FF-D980-4C65-AA3E-6FFBFC76D319}" type="pres">
      <dgm:prSet presAssocID="{BA2AF64B-A3B9-4AD5-B937-510A56DB181E}" presName="connTx" presStyleLbl="parChTrans1D3" presStyleIdx="2" presStyleCnt="6"/>
      <dgm:spPr/>
      <dgm:t>
        <a:bodyPr/>
        <a:lstStyle/>
        <a:p>
          <a:endParaRPr lang="en-US"/>
        </a:p>
      </dgm:t>
    </dgm:pt>
    <dgm:pt modelId="{06E6B1E0-85D0-4DFB-B25E-17BFCD660685}" type="pres">
      <dgm:prSet presAssocID="{F8617206-A6E8-46DE-A62C-1116399C733D}" presName="Name30" presStyleCnt="0"/>
      <dgm:spPr/>
    </dgm:pt>
    <dgm:pt modelId="{F8E126D7-B8BC-4203-9E1B-8F48D477115C}" type="pres">
      <dgm:prSet presAssocID="{F8617206-A6E8-46DE-A62C-1116399C733D}" presName="level2Shape" presStyleLbl="node3" presStyleIdx="2" presStyleCnt="6"/>
      <dgm:spPr/>
      <dgm:t>
        <a:bodyPr/>
        <a:lstStyle/>
        <a:p>
          <a:endParaRPr lang="en-US"/>
        </a:p>
      </dgm:t>
    </dgm:pt>
    <dgm:pt modelId="{F06963B7-FC15-412E-9837-458991C2443E}" type="pres">
      <dgm:prSet presAssocID="{F8617206-A6E8-46DE-A62C-1116399C733D}" presName="hierChild3" presStyleCnt="0"/>
      <dgm:spPr/>
    </dgm:pt>
    <dgm:pt modelId="{7ACB2DC9-E9C6-4E99-99A9-3AE51FA2F2D0}" type="pres">
      <dgm:prSet presAssocID="{18A2A191-A10E-496B-962C-476EE89C5E2D}" presName="Name25" presStyleLbl="parChTrans1D3" presStyleIdx="3" presStyleCnt="6"/>
      <dgm:spPr/>
      <dgm:t>
        <a:bodyPr/>
        <a:lstStyle/>
        <a:p>
          <a:endParaRPr lang="en-US"/>
        </a:p>
      </dgm:t>
    </dgm:pt>
    <dgm:pt modelId="{3D1D03E7-DCF5-491D-B5BE-3342CBB6EA22}" type="pres">
      <dgm:prSet presAssocID="{18A2A191-A10E-496B-962C-476EE89C5E2D}" presName="connTx" presStyleLbl="parChTrans1D3" presStyleIdx="3" presStyleCnt="6"/>
      <dgm:spPr/>
      <dgm:t>
        <a:bodyPr/>
        <a:lstStyle/>
        <a:p>
          <a:endParaRPr lang="en-US"/>
        </a:p>
      </dgm:t>
    </dgm:pt>
    <dgm:pt modelId="{39F094B9-5B9D-4E11-9948-C6B0B8E009B2}" type="pres">
      <dgm:prSet presAssocID="{FE0CF135-9D4C-4199-96BC-AEE791B31A2B}" presName="Name30" presStyleCnt="0"/>
      <dgm:spPr/>
    </dgm:pt>
    <dgm:pt modelId="{8F2623DF-D121-44A4-8709-993AB4A18E0E}" type="pres">
      <dgm:prSet presAssocID="{FE0CF135-9D4C-4199-96BC-AEE791B31A2B}" presName="level2Shape" presStyleLbl="node3" presStyleIdx="3" presStyleCnt="6"/>
      <dgm:spPr/>
      <dgm:t>
        <a:bodyPr/>
        <a:lstStyle/>
        <a:p>
          <a:endParaRPr lang="en-US"/>
        </a:p>
      </dgm:t>
    </dgm:pt>
    <dgm:pt modelId="{C3F915B4-A5F9-40F3-89F1-02EE6035DF74}" type="pres">
      <dgm:prSet presAssocID="{FE0CF135-9D4C-4199-96BC-AEE791B31A2B}" presName="hierChild3" presStyleCnt="0"/>
      <dgm:spPr/>
    </dgm:pt>
    <dgm:pt modelId="{0CA968B4-19E6-4E1E-862F-4468E8898872}" type="pres">
      <dgm:prSet presAssocID="{B3A1A9E8-B714-4CFB-9A01-0968EC828786}" presName="Name25" presStyleLbl="parChTrans1D2" presStyleIdx="2" presStyleCnt="3"/>
      <dgm:spPr/>
      <dgm:t>
        <a:bodyPr/>
        <a:lstStyle/>
        <a:p>
          <a:endParaRPr lang="en-US"/>
        </a:p>
      </dgm:t>
    </dgm:pt>
    <dgm:pt modelId="{4F06BE5D-79CB-4435-BBC8-E76C84D89FD8}" type="pres">
      <dgm:prSet presAssocID="{B3A1A9E8-B714-4CFB-9A01-0968EC828786}" presName="connTx" presStyleLbl="parChTrans1D2" presStyleIdx="2" presStyleCnt="3"/>
      <dgm:spPr/>
      <dgm:t>
        <a:bodyPr/>
        <a:lstStyle/>
        <a:p>
          <a:endParaRPr lang="en-US"/>
        </a:p>
      </dgm:t>
    </dgm:pt>
    <dgm:pt modelId="{07E0436B-2D27-46FC-8D68-C75BEF125F79}" type="pres">
      <dgm:prSet presAssocID="{19C4BE79-F7B2-40D6-867A-4CBD88FF42C7}" presName="Name30" presStyleCnt="0"/>
      <dgm:spPr/>
    </dgm:pt>
    <dgm:pt modelId="{A3D6D07E-0FD5-48BC-A9BD-413512052511}" type="pres">
      <dgm:prSet presAssocID="{19C4BE79-F7B2-40D6-867A-4CBD88FF42C7}" presName="level2Shape" presStyleLbl="node2" presStyleIdx="2" presStyleCnt="3"/>
      <dgm:spPr/>
      <dgm:t>
        <a:bodyPr/>
        <a:lstStyle/>
        <a:p>
          <a:endParaRPr lang="en-US"/>
        </a:p>
      </dgm:t>
    </dgm:pt>
    <dgm:pt modelId="{73D9B3E9-069B-477B-A3BF-485759E15A97}" type="pres">
      <dgm:prSet presAssocID="{19C4BE79-F7B2-40D6-867A-4CBD88FF42C7}" presName="hierChild3" presStyleCnt="0"/>
      <dgm:spPr/>
    </dgm:pt>
    <dgm:pt modelId="{309B76F8-316A-4238-92B5-2C2204B0CCD0}" type="pres">
      <dgm:prSet presAssocID="{E0DABCD4-0B00-4EC3-B1DC-247D2086D2E9}" presName="Name25" presStyleLbl="parChTrans1D3" presStyleIdx="4" presStyleCnt="6"/>
      <dgm:spPr/>
      <dgm:t>
        <a:bodyPr/>
        <a:lstStyle/>
        <a:p>
          <a:endParaRPr lang="en-US"/>
        </a:p>
      </dgm:t>
    </dgm:pt>
    <dgm:pt modelId="{BBDBD5E4-BD60-42C4-B093-03EA7503A2B1}" type="pres">
      <dgm:prSet presAssocID="{E0DABCD4-0B00-4EC3-B1DC-247D2086D2E9}" presName="connTx" presStyleLbl="parChTrans1D3" presStyleIdx="4" presStyleCnt="6"/>
      <dgm:spPr/>
      <dgm:t>
        <a:bodyPr/>
        <a:lstStyle/>
        <a:p>
          <a:endParaRPr lang="en-US"/>
        </a:p>
      </dgm:t>
    </dgm:pt>
    <dgm:pt modelId="{94B3790D-0ACF-472A-BEE3-E6D9631761D1}" type="pres">
      <dgm:prSet presAssocID="{0F5D300F-8BFE-4332-A299-341E12D158E7}" presName="Name30" presStyleCnt="0"/>
      <dgm:spPr/>
    </dgm:pt>
    <dgm:pt modelId="{734A0EED-8755-49A0-9FC8-8DC0FAE6C528}" type="pres">
      <dgm:prSet presAssocID="{0F5D300F-8BFE-4332-A299-341E12D158E7}" presName="level2Shape" presStyleLbl="node3" presStyleIdx="4" presStyleCnt="6"/>
      <dgm:spPr/>
      <dgm:t>
        <a:bodyPr/>
        <a:lstStyle/>
        <a:p>
          <a:endParaRPr lang="en-US"/>
        </a:p>
      </dgm:t>
    </dgm:pt>
    <dgm:pt modelId="{BD2E9EC2-FD82-4035-AEEB-C7A176172727}" type="pres">
      <dgm:prSet presAssocID="{0F5D300F-8BFE-4332-A299-341E12D158E7}" presName="hierChild3" presStyleCnt="0"/>
      <dgm:spPr/>
    </dgm:pt>
    <dgm:pt modelId="{FB0FF8AA-69BC-4888-AC79-4436ED525AD1}" type="pres">
      <dgm:prSet presAssocID="{12EA59FD-6AC4-4880-A1DD-6209DA5CFFED}" presName="Name25" presStyleLbl="parChTrans1D3" presStyleIdx="5" presStyleCnt="6"/>
      <dgm:spPr/>
      <dgm:t>
        <a:bodyPr/>
        <a:lstStyle/>
        <a:p>
          <a:endParaRPr lang="en-US"/>
        </a:p>
      </dgm:t>
    </dgm:pt>
    <dgm:pt modelId="{CCFAF74F-DE00-40F2-9FEF-75C83F16E5E2}" type="pres">
      <dgm:prSet presAssocID="{12EA59FD-6AC4-4880-A1DD-6209DA5CFFED}" presName="connTx" presStyleLbl="parChTrans1D3" presStyleIdx="5" presStyleCnt="6"/>
      <dgm:spPr/>
      <dgm:t>
        <a:bodyPr/>
        <a:lstStyle/>
        <a:p>
          <a:endParaRPr lang="en-US"/>
        </a:p>
      </dgm:t>
    </dgm:pt>
    <dgm:pt modelId="{7411FD55-CCE2-46A9-952E-B875C2AD2721}" type="pres">
      <dgm:prSet presAssocID="{31A8C203-B1DE-4421-8AA7-BB5B140EE5E7}" presName="Name30" presStyleCnt="0"/>
      <dgm:spPr/>
    </dgm:pt>
    <dgm:pt modelId="{97FAA2FC-508C-4993-B3D9-09492969FB30}" type="pres">
      <dgm:prSet presAssocID="{31A8C203-B1DE-4421-8AA7-BB5B140EE5E7}" presName="level2Shape" presStyleLbl="node3" presStyleIdx="5" presStyleCnt="6"/>
      <dgm:spPr/>
      <dgm:t>
        <a:bodyPr/>
        <a:lstStyle/>
        <a:p>
          <a:endParaRPr lang="en-US"/>
        </a:p>
      </dgm:t>
    </dgm:pt>
    <dgm:pt modelId="{C53EAF7A-2809-499D-AA69-C2D9CE9088DB}" type="pres">
      <dgm:prSet presAssocID="{31A8C203-B1DE-4421-8AA7-BB5B140EE5E7}" presName="hierChild3" presStyleCnt="0"/>
      <dgm:spPr/>
    </dgm:pt>
    <dgm:pt modelId="{7D18BAFA-4244-4D30-832C-A80F35EB788C}" type="pres">
      <dgm:prSet presAssocID="{B1D315D5-B0A2-4080-A94B-D94053B39443}" presName="bgShapesFlow" presStyleCnt="0"/>
      <dgm:spPr/>
    </dgm:pt>
  </dgm:ptLst>
  <dgm:cxnLst>
    <dgm:cxn modelId="{73408BAA-F3D5-4402-AB59-9714371FA343}" type="presOf" srcId="{12EA59FD-6AC4-4880-A1DD-6209DA5CFFED}" destId="{FB0FF8AA-69BC-4888-AC79-4436ED525AD1}" srcOrd="0" destOrd="0" presId="urn:microsoft.com/office/officeart/2005/8/layout/hierarchy5"/>
    <dgm:cxn modelId="{8B73BC5C-3755-4E21-ADB0-DF34492BF96E}" type="presOf" srcId="{800183D7-ED57-42DC-B7BF-387C4396F251}" destId="{A02C0EA5-F2EA-4A81-9723-A5926C4DC614}" srcOrd="0" destOrd="0" presId="urn:microsoft.com/office/officeart/2005/8/layout/hierarchy5"/>
    <dgm:cxn modelId="{9C21FF15-E4CE-49D8-A38D-147B3F2187B9}" type="presOf" srcId="{D0128926-75C4-4342-BDE3-E81932A1D5AA}" destId="{9A83F090-7483-4327-9876-B34A9C0E6619}" srcOrd="1" destOrd="0" presId="urn:microsoft.com/office/officeart/2005/8/layout/hierarchy5"/>
    <dgm:cxn modelId="{90028E9B-81DE-4793-B09A-F53E0241D092}" type="presOf" srcId="{19C4BE79-F7B2-40D6-867A-4CBD88FF42C7}" destId="{A3D6D07E-0FD5-48BC-A9BD-413512052511}" srcOrd="0" destOrd="0" presId="urn:microsoft.com/office/officeart/2005/8/layout/hierarchy5"/>
    <dgm:cxn modelId="{495D23B6-28F8-4817-8CB0-0CBAA373FFE4}" type="presOf" srcId="{18A2A191-A10E-496B-962C-476EE89C5E2D}" destId="{7ACB2DC9-E9C6-4E99-99A9-3AE51FA2F2D0}" srcOrd="0" destOrd="0" presId="urn:microsoft.com/office/officeart/2005/8/layout/hierarchy5"/>
    <dgm:cxn modelId="{B75B393C-FF30-4D88-A7F6-4099D33CA212}" srcId="{810F5129-6890-47E3-932F-D68B0EA6EBAD}" destId="{A4A90ED6-FFC6-4644-AA07-0F80E24E4A2B}" srcOrd="0" destOrd="0" parTransId="{C53B5082-1822-4460-95F3-C2E6E65501F3}" sibTransId="{A872BE65-D921-43BA-A1C1-D989443A70B7}"/>
    <dgm:cxn modelId="{55203D26-FA4A-440E-BE67-17F92378F2C8}" type="presOf" srcId="{BA2AF64B-A3B9-4AD5-B937-510A56DB181E}" destId="{3C7530A2-4A5F-4A59-A013-B3104FFCC238}" srcOrd="0" destOrd="0" presId="urn:microsoft.com/office/officeart/2005/8/layout/hierarchy5"/>
    <dgm:cxn modelId="{C3B9A7A2-C1BD-4E1C-8607-DFFB5CEC3DCE}" type="presOf" srcId="{B1D315D5-B0A2-4080-A94B-D94053B39443}" destId="{4274E7B5-D4EE-473A-B771-FF1FDF4A995C}" srcOrd="0" destOrd="0" presId="urn:microsoft.com/office/officeart/2005/8/layout/hierarchy5"/>
    <dgm:cxn modelId="{E02AB934-03D1-4C78-8F24-38CFD389B771}" type="presOf" srcId="{E0DABCD4-0B00-4EC3-B1DC-247D2086D2E9}" destId="{309B76F8-316A-4238-92B5-2C2204B0CCD0}" srcOrd="0" destOrd="0" presId="urn:microsoft.com/office/officeart/2005/8/layout/hierarchy5"/>
    <dgm:cxn modelId="{83BB6585-C4B6-43B9-BE8F-66EE51007D6F}" type="presOf" srcId="{B3A1A9E8-B714-4CFB-9A01-0968EC828786}" destId="{0CA968B4-19E6-4E1E-862F-4468E8898872}" srcOrd="0" destOrd="0" presId="urn:microsoft.com/office/officeart/2005/8/layout/hierarchy5"/>
    <dgm:cxn modelId="{B3C4684C-AEB8-414F-8177-E54471831B32}" srcId="{19C4BE79-F7B2-40D6-867A-4CBD88FF42C7}" destId="{0F5D300F-8BFE-4332-A299-341E12D158E7}" srcOrd="0" destOrd="0" parTransId="{E0DABCD4-0B00-4EC3-B1DC-247D2086D2E9}" sibTransId="{EB26D280-F1CC-45CC-B582-F3B0007B4FE6}"/>
    <dgm:cxn modelId="{C55C30DF-E9DF-4BEA-915C-1932A8C6D21A}" type="presOf" srcId="{D0128926-75C4-4342-BDE3-E81932A1D5AA}" destId="{27079913-A048-4D02-93CF-2DC01B5C5463}" srcOrd="0" destOrd="0" presId="urn:microsoft.com/office/officeart/2005/8/layout/hierarchy5"/>
    <dgm:cxn modelId="{8E252936-8946-48F1-8AD7-68869B78A281}" srcId="{810F5129-6890-47E3-932F-D68B0EA6EBAD}" destId="{3781F9C8-B14C-4D3B-8F8A-F59BFD205BA9}" srcOrd="1" destOrd="0" parTransId="{D0128926-75C4-4342-BDE3-E81932A1D5AA}" sibTransId="{3E814870-C2E7-49C3-8327-9EDC725B0064}"/>
    <dgm:cxn modelId="{B38C4570-2682-4C05-B242-7A534D6AE757}" type="presOf" srcId="{12EA59FD-6AC4-4880-A1DD-6209DA5CFFED}" destId="{CCFAF74F-DE00-40F2-9FEF-75C83F16E5E2}" srcOrd="1" destOrd="0" presId="urn:microsoft.com/office/officeart/2005/8/layout/hierarchy5"/>
    <dgm:cxn modelId="{8FBBE175-3279-4D17-B46F-3DD47161BDED}" type="presOf" srcId="{18A2A191-A10E-496B-962C-476EE89C5E2D}" destId="{3D1D03E7-DCF5-491D-B5BE-3342CBB6EA22}" srcOrd="1" destOrd="0" presId="urn:microsoft.com/office/officeart/2005/8/layout/hierarchy5"/>
    <dgm:cxn modelId="{BFA548D4-D7BC-41D5-B3E6-D74810CC1330}" type="presOf" srcId="{3781F9C8-B14C-4D3B-8F8A-F59BFD205BA9}" destId="{D030DD2D-59BF-4C48-9A82-5C195DEBD8FD}" srcOrd="0" destOrd="0" presId="urn:microsoft.com/office/officeart/2005/8/layout/hierarchy5"/>
    <dgm:cxn modelId="{E783DF0D-0ECF-4DAF-99CE-CEE2F3754754}" srcId="{800183D7-ED57-42DC-B7BF-387C4396F251}" destId="{19C4BE79-F7B2-40D6-867A-4CBD88FF42C7}" srcOrd="2" destOrd="0" parTransId="{B3A1A9E8-B714-4CFB-9A01-0968EC828786}" sibTransId="{4B42117B-24BB-4FC3-9541-FE7064D79F04}"/>
    <dgm:cxn modelId="{ECEEF6F4-A2DE-477E-B853-5F844ECAD991}" srcId="{800183D7-ED57-42DC-B7BF-387C4396F251}" destId="{C0012C4C-D4F8-48A2-9BDF-2F066210E24A}" srcOrd="1" destOrd="0" parTransId="{CC2205BB-62C2-411F-8258-E91A7A95A87E}" sibTransId="{5CF76329-03DB-4EE1-B769-82E97E270BE3}"/>
    <dgm:cxn modelId="{77562B30-5437-486D-A557-821D48450125}" type="presOf" srcId="{0F5D300F-8BFE-4332-A299-341E12D158E7}" destId="{734A0EED-8755-49A0-9FC8-8DC0FAE6C528}" srcOrd="0" destOrd="0" presId="urn:microsoft.com/office/officeart/2005/8/layout/hierarchy5"/>
    <dgm:cxn modelId="{146195B2-ECC7-4825-BB32-08F7995FE9D6}" srcId="{C0012C4C-D4F8-48A2-9BDF-2F066210E24A}" destId="{FE0CF135-9D4C-4199-96BC-AEE791B31A2B}" srcOrd="1" destOrd="0" parTransId="{18A2A191-A10E-496B-962C-476EE89C5E2D}" sibTransId="{A3FA8F8A-1CBA-4602-A72B-0B8617E0A03A}"/>
    <dgm:cxn modelId="{838990F9-3E5C-4346-A923-35DC4697E3B6}" type="presOf" srcId="{C53B5082-1822-4460-95F3-C2E6E65501F3}" destId="{BEE1154B-9E86-404B-808C-8AFB2D8981F0}" srcOrd="1" destOrd="0" presId="urn:microsoft.com/office/officeart/2005/8/layout/hierarchy5"/>
    <dgm:cxn modelId="{F180BF1B-D0CB-4FC5-A123-76B228DE832E}" srcId="{B1D315D5-B0A2-4080-A94B-D94053B39443}" destId="{800183D7-ED57-42DC-B7BF-387C4396F251}" srcOrd="0" destOrd="0" parTransId="{068A8E7F-614E-4743-95DA-69F97FBF98F6}" sibTransId="{BF4B4258-D1A6-403A-A6C1-D28DA03D6DA7}"/>
    <dgm:cxn modelId="{0386C895-562A-4D1F-A837-393AD69B7A7D}" type="presOf" srcId="{31A8C203-B1DE-4421-8AA7-BB5B140EE5E7}" destId="{97FAA2FC-508C-4993-B3D9-09492969FB30}" srcOrd="0" destOrd="0" presId="urn:microsoft.com/office/officeart/2005/8/layout/hierarchy5"/>
    <dgm:cxn modelId="{E44C82CB-A48A-4DE6-BE27-75535202602D}" type="presOf" srcId="{810F5129-6890-47E3-932F-D68B0EA6EBAD}" destId="{6D38A785-7259-4E07-9823-437F68467A5E}" srcOrd="0" destOrd="0" presId="urn:microsoft.com/office/officeart/2005/8/layout/hierarchy5"/>
    <dgm:cxn modelId="{B54E082A-C1E5-47D8-9CD5-329D1E3B2C71}" srcId="{19C4BE79-F7B2-40D6-867A-4CBD88FF42C7}" destId="{31A8C203-B1DE-4421-8AA7-BB5B140EE5E7}" srcOrd="1" destOrd="0" parTransId="{12EA59FD-6AC4-4880-A1DD-6209DA5CFFED}" sibTransId="{BDB41A0A-E05A-4FCF-A4B5-7CB25494A59C}"/>
    <dgm:cxn modelId="{2C0ADB37-B110-47AE-AEAA-3256CBC69B1D}" type="presOf" srcId="{B3A1A9E8-B714-4CFB-9A01-0968EC828786}" destId="{4F06BE5D-79CB-4435-BBC8-E76C84D89FD8}" srcOrd="1" destOrd="0" presId="urn:microsoft.com/office/officeart/2005/8/layout/hierarchy5"/>
    <dgm:cxn modelId="{4DC37DE9-30DB-4764-9970-48FC0AFE229C}" type="presOf" srcId="{CC2205BB-62C2-411F-8258-E91A7A95A87E}" destId="{4794A7B6-4743-4533-A4D0-CC512FC81372}" srcOrd="0" destOrd="0" presId="urn:microsoft.com/office/officeart/2005/8/layout/hierarchy5"/>
    <dgm:cxn modelId="{5BBE11A2-481B-4E8D-84AB-9DF375369AD6}" type="presOf" srcId="{C0012C4C-D4F8-48A2-9BDF-2F066210E24A}" destId="{9133B824-8D06-4C40-994D-A40D72A817E6}" srcOrd="0" destOrd="0" presId="urn:microsoft.com/office/officeart/2005/8/layout/hierarchy5"/>
    <dgm:cxn modelId="{140F524A-E55C-4A38-B66B-8D9C00A169CE}" srcId="{800183D7-ED57-42DC-B7BF-387C4396F251}" destId="{810F5129-6890-47E3-932F-D68B0EA6EBAD}" srcOrd="0" destOrd="0" parTransId="{699C500E-E9C3-40A7-AF32-E0D49C0D07D4}" sibTransId="{75AFB22E-62F9-4263-A0A1-BE243334D1C2}"/>
    <dgm:cxn modelId="{49513B30-4061-4425-A4C3-3C55C76470F9}" srcId="{C0012C4C-D4F8-48A2-9BDF-2F066210E24A}" destId="{F8617206-A6E8-46DE-A62C-1116399C733D}" srcOrd="0" destOrd="0" parTransId="{BA2AF64B-A3B9-4AD5-B937-510A56DB181E}" sibTransId="{380C45EA-B1C8-4336-B539-F21B12071FE9}"/>
    <dgm:cxn modelId="{21EBCD4B-A674-48AE-956C-7326B436D0CC}" type="presOf" srcId="{E0DABCD4-0B00-4EC3-B1DC-247D2086D2E9}" destId="{BBDBD5E4-BD60-42C4-B093-03EA7503A2B1}" srcOrd="1" destOrd="0" presId="urn:microsoft.com/office/officeart/2005/8/layout/hierarchy5"/>
    <dgm:cxn modelId="{0AEEBDB6-9024-4323-BB16-9B6A3BEAEE46}" type="presOf" srcId="{F8617206-A6E8-46DE-A62C-1116399C733D}" destId="{F8E126D7-B8BC-4203-9E1B-8F48D477115C}" srcOrd="0" destOrd="0" presId="urn:microsoft.com/office/officeart/2005/8/layout/hierarchy5"/>
    <dgm:cxn modelId="{1E30CE47-119B-45A7-B305-BB4DF5989711}" type="presOf" srcId="{699C500E-E9C3-40A7-AF32-E0D49C0D07D4}" destId="{A4FE1071-D71A-411D-B82F-EAECF3D26DC0}" srcOrd="1" destOrd="0" presId="urn:microsoft.com/office/officeart/2005/8/layout/hierarchy5"/>
    <dgm:cxn modelId="{A18C56D2-D97C-4E9E-AD7E-C07EB2B675E4}" type="presOf" srcId="{BA2AF64B-A3B9-4AD5-B937-510A56DB181E}" destId="{EAF590FF-D980-4C65-AA3E-6FFBFC76D319}" srcOrd="1" destOrd="0" presId="urn:microsoft.com/office/officeart/2005/8/layout/hierarchy5"/>
    <dgm:cxn modelId="{8DC578BB-7917-4B3B-88A9-ED5BADD8ADE4}" type="presOf" srcId="{FE0CF135-9D4C-4199-96BC-AEE791B31A2B}" destId="{8F2623DF-D121-44A4-8709-993AB4A18E0E}" srcOrd="0" destOrd="0" presId="urn:microsoft.com/office/officeart/2005/8/layout/hierarchy5"/>
    <dgm:cxn modelId="{30BDB99B-49B1-4E9A-B2CC-D642552DCEBE}" type="presOf" srcId="{CC2205BB-62C2-411F-8258-E91A7A95A87E}" destId="{6C5402ED-BDDE-470F-AD59-5BEDBA5BA47D}" srcOrd="1" destOrd="0" presId="urn:microsoft.com/office/officeart/2005/8/layout/hierarchy5"/>
    <dgm:cxn modelId="{D0A64FC1-7559-4647-8971-A16D5F9EA45E}" type="presOf" srcId="{C53B5082-1822-4460-95F3-C2E6E65501F3}" destId="{28D787B1-5F06-4F5D-8379-251A74590281}" srcOrd="0" destOrd="0" presId="urn:microsoft.com/office/officeart/2005/8/layout/hierarchy5"/>
    <dgm:cxn modelId="{9072D0C0-7F6F-433E-93FF-DAF4715CCB1F}" type="presOf" srcId="{A4A90ED6-FFC6-4644-AA07-0F80E24E4A2B}" destId="{F9F51156-107B-441C-96AA-44E1D4B4C692}" srcOrd="0" destOrd="0" presId="urn:microsoft.com/office/officeart/2005/8/layout/hierarchy5"/>
    <dgm:cxn modelId="{57F01DF4-D665-4F63-86B9-2E5C0CABCFBC}" type="presOf" srcId="{699C500E-E9C3-40A7-AF32-E0D49C0D07D4}" destId="{F76D6F35-818E-4340-BD5B-C056A4932D59}" srcOrd="0" destOrd="0" presId="urn:microsoft.com/office/officeart/2005/8/layout/hierarchy5"/>
    <dgm:cxn modelId="{79363855-83B9-4D03-8EA8-C4E9A78F7390}" type="presParOf" srcId="{4274E7B5-D4EE-473A-B771-FF1FDF4A995C}" destId="{53F4A985-7189-4917-AAD2-0866C9A0B2E3}" srcOrd="0" destOrd="0" presId="urn:microsoft.com/office/officeart/2005/8/layout/hierarchy5"/>
    <dgm:cxn modelId="{1ED6FD45-788D-41A5-942E-A5D0AB063181}" type="presParOf" srcId="{53F4A985-7189-4917-AAD2-0866C9A0B2E3}" destId="{275F87D1-E5A1-40D1-A38D-7DE8AA45053A}" srcOrd="0" destOrd="0" presId="urn:microsoft.com/office/officeart/2005/8/layout/hierarchy5"/>
    <dgm:cxn modelId="{E5B6D2F3-43E3-499B-B6B3-858AE51027EA}" type="presParOf" srcId="{275F87D1-E5A1-40D1-A38D-7DE8AA45053A}" destId="{BA723997-4C4B-4D55-9E89-C5B60DA0C174}" srcOrd="0" destOrd="0" presId="urn:microsoft.com/office/officeart/2005/8/layout/hierarchy5"/>
    <dgm:cxn modelId="{F8656F7C-3D53-46ED-92CF-BE2CEAE553AC}" type="presParOf" srcId="{BA723997-4C4B-4D55-9E89-C5B60DA0C174}" destId="{A02C0EA5-F2EA-4A81-9723-A5926C4DC614}" srcOrd="0" destOrd="0" presId="urn:microsoft.com/office/officeart/2005/8/layout/hierarchy5"/>
    <dgm:cxn modelId="{410301BA-6F73-4C89-B6AD-CED42FFF79BF}" type="presParOf" srcId="{BA723997-4C4B-4D55-9E89-C5B60DA0C174}" destId="{2F5DFF93-B09D-4AA8-A039-010E1AD604FB}" srcOrd="1" destOrd="0" presId="urn:microsoft.com/office/officeart/2005/8/layout/hierarchy5"/>
    <dgm:cxn modelId="{3B5902C2-61A2-4222-A544-9CAE38B605DF}" type="presParOf" srcId="{2F5DFF93-B09D-4AA8-A039-010E1AD604FB}" destId="{F76D6F35-818E-4340-BD5B-C056A4932D59}" srcOrd="0" destOrd="0" presId="urn:microsoft.com/office/officeart/2005/8/layout/hierarchy5"/>
    <dgm:cxn modelId="{D7FE5284-8171-4413-AA72-2F55D472869C}" type="presParOf" srcId="{F76D6F35-818E-4340-BD5B-C056A4932D59}" destId="{A4FE1071-D71A-411D-B82F-EAECF3D26DC0}" srcOrd="0" destOrd="0" presId="urn:microsoft.com/office/officeart/2005/8/layout/hierarchy5"/>
    <dgm:cxn modelId="{CDCA3B62-47D4-41F1-99BF-83A362B7C672}" type="presParOf" srcId="{2F5DFF93-B09D-4AA8-A039-010E1AD604FB}" destId="{3F7EDC17-197D-4CED-AFF1-FFF3FE9ED4D5}" srcOrd="1" destOrd="0" presId="urn:microsoft.com/office/officeart/2005/8/layout/hierarchy5"/>
    <dgm:cxn modelId="{2BEFF75E-9801-4A9F-92D2-489B178F6D0F}" type="presParOf" srcId="{3F7EDC17-197D-4CED-AFF1-FFF3FE9ED4D5}" destId="{6D38A785-7259-4E07-9823-437F68467A5E}" srcOrd="0" destOrd="0" presId="urn:microsoft.com/office/officeart/2005/8/layout/hierarchy5"/>
    <dgm:cxn modelId="{8112F932-1288-4209-969F-E1EF133D49A6}" type="presParOf" srcId="{3F7EDC17-197D-4CED-AFF1-FFF3FE9ED4D5}" destId="{B0E8CA33-6AD7-4CB8-A678-271CA861D93E}" srcOrd="1" destOrd="0" presId="urn:microsoft.com/office/officeart/2005/8/layout/hierarchy5"/>
    <dgm:cxn modelId="{D4667FB9-322D-4A9E-BC95-970D84F0CDEE}" type="presParOf" srcId="{B0E8CA33-6AD7-4CB8-A678-271CA861D93E}" destId="{28D787B1-5F06-4F5D-8379-251A74590281}" srcOrd="0" destOrd="0" presId="urn:microsoft.com/office/officeart/2005/8/layout/hierarchy5"/>
    <dgm:cxn modelId="{48BB0794-FF52-4D6E-A428-8DADF9FCA7C4}" type="presParOf" srcId="{28D787B1-5F06-4F5D-8379-251A74590281}" destId="{BEE1154B-9E86-404B-808C-8AFB2D8981F0}" srcOrd="0" destOrd="0" presId="urn:microsoft.com/office/officeart/2005/8/layout/hierarchy5"/>
    <dgm:cxn modelId="{77326822-3F78-4421-943C-D07F6E2DD28E}" type="presParOf" srcId="{B0E8CA33-6AD7-4CB8-A678-271CA861D93E}" destId="{4C5A3D09-0935-413E-AF61-FC3BBABD86AD}" srcOrd="1" destOrd="0" presId="urn:microsoft.com/office/officeart/2005/8/layout/hierarchy5"/>
    <dgm:cxn modelId="{F92C45B9-1529-432E-95DE-EA0E8CBF91B5}" type="presParOf" srcId="{4C5A3D09-0935-413E-AF61-FC3BBABD86AD}" destId="{F9F51156-107B-441C-96AA-44E1D4B4C692}" srcOrd="0" destOrd="0" presId="urn:microsoft.com/office/officeart/2005/8/layout/hierarchy5"/>
    <dgm:cxn modelId="{20FBF1ED-B52E-4359-8BBF-D570C2687BF1}" type="presParOf" srcId="{4C5A3D09-0935-413E-AF61-FC3BBABD86AD}" destId="{50F97481-02B6-4807-9C32-3456319E9655}" srcOrd="1" destOrd="0" presId="urn:microsoft.com/office/officeart/2005/8/layout/hierarchy5"/>
    <dgm:cxn modelId="{33898528-3BC4-40F0-A4F1-FD5A388D3FD9}" type="presParOf" srcId="{B0E8CA33-6AD7-4CB8-A678-271CA861D93E}" destId="{27079913-A048-4D02-93CF-2DC01B5C5463}" srcOrd="2" destOrd="0" presId="urn:microsoft.com/office/officeart/2005/8/layout/hierarchy5"/>
    <dgm:cxn modelId="{A563FE76-1D3D-4741-BB2F-9C43A5133174}" type="presParOf" srcId="{27079913-A048-4D02-93CF-2DC01B5C5463}" destId="{9A83F090-7483-4327-9876-B34A9C0E6619}" srcOrd="0" destOrd="0" presId="urn:microsoft.com/office/officeart/2005/8/layout/hierarchy5"/>
    <dgm:cxn modelId="{4BBA58C3-A276-442F-BBA4-A267FFADDAA6}" type="presParOf" srcId="{B0E8CA33-6AD7-4CB8-A678-271CA861D93E}" destId="{235AB9CD-6080-4969-B20F-E5FBB94AB535}" srcOrd="3" destOrd="0" presId="urn:microsoft.com/office/officeart/2005/8/layout/hierarchy5"/>
    <dgm:cxn modelId="{655622F1-1027-48F9-AE1B-AFF746F23B98}" type="presParOf" srcId="{235AB9CD-6080-4969-B20F-E5FBB94AB535}" destId="{D030DD2D-59BF-4C48-9A82-5C195DEBD8FD}" srcOrd="0" destOrd="0" presId="urn:microsoft.com/office/officeart/2005/8/layout/hierarchy5"/>
    <dgm:cxn modelId="{F6EC7E7B-AF56-499D-B8A9-7AE0CC186F07}" type="presParOf" srcId="{235AB9CD-6080-4969-B20F-E5FBB94AB535}" destId="{674EB1AA-71D2-497F-AFC4-EDDC37096C2E}" srcOrd="1" destOrd="0" presId="urn:microsoft.com/office/officeart/2005/8/layout/hierarchy5"/>
    <dgm:cxn modelId="{70378AF3-03B3-4393-90F7-6B6C70C64029}" type="presParOf" srcId="{2F5DFF93-B09D-4AA8-A039-010E1AD604FB}" destId="{4794A7B6-4743-4533-A4D0-CC512FC81372}" srcOrd="2" destOrd="0" presId="urn:microsoft.com/office/officeart/2005/8/layout/hierarchy5"/>
    <dgm:cxn modelId="{BF320717-855F-42DB-8FEB-223C23E797C1}" type="presParOf" srcId="{4794A7B6-4743-4533-A4D0-CC512FC81372}" destId="{6C5402ED-BDDE-470F-AD59-5BEDBA5BA47D}" srcOrd="0" destOrd="0" presId="urn:microsoft.com/office/officeart/2005/8/layout/hierarchy5"/>
    <dgm:cxn modelId="{69197F62-DA4B-4200-A791-A95421001464}" type="presParOf" srcId="{2F5DFF93-B09D-4AA8-A039-010E1AD604FB}" destId="{DC981D71-D0E7-4461-9E5A-48911FD336FC}" srcOrd="3" destOrd="0" presId="urn:microsoft.com/office/officeart/2005/8/layout/hierarchy5"/>
    <dgm:cxn modelId="{5F5EA77C-4719-48F4-8B18-96C5E5B41A26}" type="presParOf" srcId="{DC981D71-D0E7-4461-9E5A-48911FD336FC}" destId="{9133B824-8D06-4C40-994D-A40D72A817E6}" srcOrd="0" destOrd="0" presId="urn:microsoft.com/office/officeart/2005/8/layout/hierarchy5"/>
    <dgm:cxn modelId="{C72B4F3E-C31E-4AE9-951A-B8B37DE440D8}" type="presParOf" srcId="{DC981D71-D0E7-4461-9E5A-48911FD336FC}" destId="{BF7F9802-8595-4FD4-B3A8-3041D0E99E82}" srcOrd="1" destOrd="0" presId="urn:microsoft.com/office/officeart/2005/8/layout/hierarchy5"/>
    <dgm:cxn modelId="{47D43C4A-B31E-43D9-B675-6274E180033F}" type="presParOf" srcId="{BF7F9802-8595-4FD4-B3A8-3041D0E99E82}" destId="{3C7530A2-4A5F-4A59-A013-B3104FFCC238}" srcOrd="0" destOrd="0" presId="urn:microsoft.com/office/officeart/2005/8/layout/hierarchy5"/>
    <dgm:cxn modelId="{28688CA9-DCB0-4CF5-BBF3-E7D84F93B8B8}" type="presParOf" srcId="{3C7530A2-4A5F-4A59-A013-B3104FFCC238}" destId="{EAF590FF-D980-4C65-AA3E-6FFBFC76D319}" srcOrd="0" destOrd="0" presId="urn:microsoft.com/office/officeart/2005/8/layout/hierarchy5"/>
    <dgm:cxn modelId="{4308D32D-6E2A-4B39-9DF8-EC14A1F1EF84}" type="presParOf" srcId="{BF7F9802-8595-4FD4-B3A8-3041D0E99E82}" destId="{06E6B1E0-85D0-4DFB-B25E-17BFCD660685}" srcOrd="1" destOrd="0" presId="urn:microsoft.com/office/officeart/2005/8/layout/hierarchy5"/>
    <dgm:cxn modelId="{DA0A4D34-1864-4D38-8BB8-89C768305901}" type="presParOf" srcId="{06E6B1E0-85D0-4DFB-B25E-17BFCD660685}" destId="{F8E126D7-B8BC-4203-9E1B-8F48D477115C}" srcOrd="0" destOrd="0" presId="urn:microsoft.com/office/officeart/2005/8/layout/hierarchy5"/>
    <dgm:cxn modelId="{22BF0A34-6C8D-4A20-8CA8-A9BA696CF8D2}" type="presParOf" srcId="{06E6B1E0-85D0-4DFB-B25E-17BFCD660685}" destId="{F06963B7-FC15-412E-9837-458991C2443E}" srcOrd="1" destOrd="0" presId="urn:microsoft.com/office/officeart/2005/8/layout/hierarchy5"/>
    <dgm:cxn modelId="{0FEEA42D-8A86-44A8-B9D3-C4FC43CAA87B}" type="presParOf" srcId="{BF7F9802-8595-4FD4-B3A8-3041D0E99E82}" destId="{7ACB2DC9-E9C6-4E99-99A9-3AE51FA2F2D0}" srcOrd="2" destOrd="0" presId="urn:microsoft.com/office/officeart/2005/8/layout/hierarchy5"/>
    <dgm:cxn modelId="{C6A08B8B-6322-419A-8A14-027CE1EE17C8}" type="presParOf" srcId="{7ACB2DC9-E9C6-4E99-99A9-3AE51FA2F2D0}" destId="{3D1D03E7-DCF5-491D-B5BE-3342CBB6EA22}" srcOrd="0" destOrd="0" presId="urn:microsoft.com/office/officeart/2005/8/layout/hierarchy5"/>
    <dgm:cxn modelId="{B4A8AD6B-44A1-4ABE-88F0-8D27B83D0A2E}" type="presParOf" srcId="{BF7F9802-8595-4FD4-B3A8-3041D0E99E82}" destId="{39F094B9-5B9D-4E11-9948-C6B0B8E009B2}" srcOrd="3" destOrd="0" presId="urn:microsoft.com/office/officeart/2005/8/layout/hierarchy5"/>
    <dgm:cxn modelId="{D68BFB77-B2C2-4842-BD71-21992B8BDB5E}" type="presParOf" srcId="{39F094B9-5B9D-4E11-9948-C6B0B8E009B2}" destId="{8F2623DF-D121-44A4-8709-993AB4A18E0E}" srcOrd="0" destOrd="0" presId="urn:microsoft.com/office/officeart/2005/8/layout/hierarchy5"/>
    <dgm:cxn modelId="{E1669693-1D50-451B-85CE-CD3857114174}" type="presParOf" srcId="{39F094B9-5B9D-4E11-9948-C6B0B8E009B2}" destId="{C3F915B4-A5F9-40F3-89F1-02EE6035DF74}" srcOrd="1" destOrd="0" presId="urn:microsoft.com/office/officeart/2005/8/layout/hierarchy5"/>
    <dgm:cxn modelId="{951AF195-029A-4C0F-AA92-C61C0C60E5FC}" type="presParOf" srcId="{2F5DFF93-B09D-4AA8-A039-010E1AD604FB}" destId="{0CA968B4-19E6-4E1E-862F-4468E8898872}" srcOrd="4" destOrd="0" presId="urn:microsoft.com/office/officeart/2005/8/layout/hierarchy5"/>
    <dgm:cxn modelId="{A4E61CC5-A5A8-4DF9-B1CB-4BE9D83E07F5}" type="presParOf" srcId="{0CA968B4-19E6-4E1E-862F-4468E8898872}" destId="{4F06BE5D-79CB-4435-BBC8-E76C84D89FD8}" srcOrd="0" destOrd="0" presId="urn:microsoft.com/office/officeart/2005/8/layout/hierarchy5"/>
    <dgm:cxn modelId="{60DEEED3-97FE-4FB4-96FC-0FC8BE380B1C}" type="presParOf" srcId="{2F5DFF93-B09D-4AA8-A039-010E1AD604FB}" destId="{07E0436B-2D27-46FC-8D68-C75BEF125F79}" srcOrd="5" destOrd="0" presId="urn:microsoft.com/office/officeart/2005/8/layout/hierarchy5"/>
    <dgm:cxn modelId="{7354B800-83D7-4220-94F3-31119633A086}" type="presParOf" srcId="{07E0436B-2D27-46FC-8D68-C75BEF125F79}" destId="{A3D6D07E-0FD5-48BC-A9BD-413512052511}" srcOrd="0" destOrd="0" presId="urn:microsoft.com/office/officeart/2005/8/layout/hierarchy5"/>
    <dgm:cxn modelId="{BA3B212F-6305-453D-B8F7-31CFA31B816B}" type="presParOf" srcId="{07E0436B-2D27-46FC-8D68-C75BEF125F79}" destId="{73D9B3E9-069B-477B-A3BF-485759E15A97}" srcOrd="1" destOrd="0" presId="urn:microsoft.com/office/officeart/2005/8/layout/hierarchy5"/>
    <dgm:cxn modelId="{E1A665DC-9E18-4520-8FCF-DF772AC0114E}" type="presParOf" srcId="{73D9B3E9-069B-477B-A3BF-485759E15A97}" destId="{309B76F8-316A-4238-92B5-2C2204B0CCD0}" srcOrd="0" destOrd="0" presId="urn:microsoft.com/office/officeart/2005/8/layout/hierarchy5"/>
    <dgm:cxn modelId="{1456712A-0A89-4371-AFF3-AC41D67535CD}" type="presParOf" srcId="{309B76F8-316A-4238-92B5-2C2204B0CCD0}" destId="{BBDBD5E4-BD60-42C4-B093-03EA7503A2B1}" srcOrd="0" destOrd="0" presId="urn:microsoft.com/office/officeart/2005/8/layout/hierarchy5"/>
    <dgm:cxn modelId="{D989D40E-F269-4D37-8FE2-04989598434B}" type="presParOf" srcId="{73D9B3E9-069B-477B-A3BF-485759E15A97}" destId="{94B3790D-0ACF-472A-BEE3-E6D9631761D1}" srcOrd="1" destOrd="0" presId="urn:microsoft.com/office/officeart/2005/8/layout/hierarchy5"/>
    <dgm:cxn modelId="{3BE73A6F-EA7D-441F-A998-ECF941910F31}" type="presParOf" srcId="{94B3790D-0ACF-472A-BEE3-E6D9631761D1}" destId="{734A0EED-8755-49A0-9FC8-8DC0FAE6C528}" srcOrd="0" destOrd="0" presId="urn:microsoft.com/office/officeart/2005/8/layout/hierarchy5"/>
    <dgm:cxn modelId="{B47070A0-1E47-4AB2-B833-E485A1941611}" type="presParOf" srcId="{94B3790D-0ACF-472A-BEE3-E6D9631761D1}" destId="{BD2E9EC2-FD82-4035-AEEB-C7A176172727}" srcOrd="1" destOrd="0" presId="urn:microsoft.com/office/officeart/2005/8/layout/hierarchy5"/>
    <dgm:cxn modelId="{246A84B9-CA48-41F9-8317-8B675DC04C90}" type="presParOf" srcId="{73D9B3E9-069B-477B-A3BF-485759E15A97}" destId="{FB0FF8AA-69BC-4888-AC79-4436ED525AD1}" srcOrd="2" destOrd="0" presId="urn:microsoft.com/office/officeart/2005/8/layout/hierarchy5"/>
    <dgm:cxn modelId="{5EC18A55-F133-4204-A8A9-63D879EE5FF1}" type="presParOf" srcId="{FB0FF8AA-69BC-4888-AC79-4436ED525AD1}" destId="{CCFAF74F-DE00-40F2-9FEF-75C83F16E5E2}" srcOrd="0" destOrd="0" presId="urn:microsoft.com/office/officeart/2005/8/layout/hierarchy5"/>
    <dgm:cxn modelId="{6540B808-D11E-47DD-9779-E003AD4B32D2}" type="presParOf" srcId="{73D9B3E9-069B-477B-A3BF-485759E15A97}" destId="{7411FD55-CCE2-46A9-952E-B875C2AD2721}" srcOrd="3" destOrd="0" presId="urn:microsoft.com/office/officeart/2005/8/layout/hierarchy5"/>
    <dgm:cxn modelId="{DBB077DB-56EC-4A4B-AABF-DA58A324F8B4}" type="presParOf" srcId="{7411FD55-CCE2-46A9-952E-B875C2AD2721}" destId="{97FAA2FC-508C-4993-B3D9-09492969FB30}" srcOrd="0" destOrd="0" presId="urn:microsoft.com/office/officeart/2005/8/layout/hierarchy5"/>
    <dgm:cxn modelId="{962477D0-2B34-4A92-AED7-4FB3E4C6DDB8}" type="presParOf" srcId="{7411FD55-CCE2-46A9-952E-B875C2AD2721}" destId="{C53EAF7A-2809-499D-AA69-C2D9CE9088DB}" srcOrd="1" destOrd="0" presId="urn:microsoft.com/office/officeart/2005/8/layout/hierarchy5"/>
    <dgm:cxn modelId="{40FA2A86-D103-42F1-8F32-541A553128AF}" type="presParOf" srcId="{4274E7B5-D4EE-473A-B771-FF1FDF4A995C}" destId="{7D18BAFA-4244-4D30-832C-A80F35EB788C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7BBD0-E369-400D-A47A-947B0F5EDF96}">
      <dsp:nvSpPr>
        <dsp:cNvPr id="0" name=""/>
        <dsp:cNvSpPr/>
      </dsp:nvSpPr>
      <dsp:spPr>
        <a:xfrm>
          <a:off x="0" y="545306"/>
          <a:ext cx="2619374" cy="15716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Solidify foundation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Industrial size problems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Real business situation</a:t>
          </a:r>
          <a:endParaRPr lang="en-US" sz="1400" kern="1200" dirty="0"/>
        </a:p>
      </dsp:txBody>
      <dsp:txXfrm>
        <a:off x="0" y="545306"/>
        <a:ext cx="2619374" cy="1571624"/>
      </dsp:txXfrm>
    </dsp:sp>
    <dsp:sp modelId="{372EB302-7F47-48AD-8383-0A335E0AC0AC}">
      <dsp:nvSpPr>
        <dsp:cNvPr id="0" name=""/>
        <dsp:cNvSpPr/>
      </dsp:nvSpPr>
      <dsp:spPr>
        <a:xfrm>
          <a:off x="2881312" y="545306"/>
          <a:ext cx="2619374" cy="1571624"/>
        </a:xfrm>
        <a:prstGeom prst="rect">
          <a:avLst/>
        </a:prstGeom>
        <a:gradFill rotWithShape="0">
          <a:gsLst>
            <a:gs pos="0">
              <a:schemeClr val="accent2">
                <a:hueOff val="-3600000"/>
                <a:satOff val="-12501"/>
                <a:lumOff val="15000"/>
                <a:alphaOff val="0"/>
                <a:tint val="50000"/>
                <a:satMod val="300000"/>
              </a:schemeClr>
            </a:gs>
            <a:gs pos="35000">
              <a:schemeClr val="accent2">
                <a:hueOff val="-3600000"/>
                <a:satOff val="-12501"/>
                <a:lumOff val="15000"/>
                <a:alphaOff val="0"/>
                <a:tint val="37000"/>
                <a:satMod val="300000"/>
              </a:schemeClr>
            </a:gs>
            <a:gs pos="100000">
              <a:schemeClr val="accent2">
                <a:hueOff val="-3600000"/>
                <a:satOff val="-12501"/>
                <a:lumOff val="1500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Integrate conceptual background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Data warehouse design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Dashboard and report design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Summary data management</a:t>
          </a:r>
          <a:endParaRPr lang="en-US" sz="1400" kern="1200" dirty="0"/>
        </a:p>
      </dsp:txBody>
      <dsp:txXfrm>
        <a:off x="2881312" y="545306"/>
        <a:ext cx="2619374" cy="1571624"/>
      </dsp:txXfrm>
    </dsp:sp>
    <dsp:sp modelId="{8E8D8E4A-4A20-4177-A746-86D5ECFDDB2C}">
      <dsp:nvSpPr>
        <dsp:cNvPr id="0" name=""/>
        <dsp:cNvSpPr/>
      </dsp:nvSpPr>
      <dsp:spPr>
        <a:xfrm>
          <a:off x="5762625" y="545306"/>
          <a:ext cx="2619374" cy="1571624"/>
        </a:xfrm>
        <a:prstGeom prst="rect">
          <a:avLst/>
        </a:prstGeom>
        <a:gradFill rotWithShape="0">
          <a:gsLst>
            <a:gs pos="0">
              <a:schemeClr val="accent2">
                <a:hueOff val="-7200000"/>
                <a:satOff val="-25001"/>
                <a:lumOff val="30001"/>
                <a:alphaOff val="0"/>
                <a:tint val="50000"/>
                <a:satMod val="300000"/>
              </a:schemeClr>
            </a:gs>
            <a:gs pos="35000">
              <a:schemeClr val="accent2">
                <a:hueOff val="-7200000"/>
                <a:satOff val="-25001"/>
                <a:lumOff val="30001"/>
                <a:alphaOff val="0"/>
                <a:tint val="37000"/>
                <a:satMod val="300000"/>
              </a:schemeClr>
            </a:gs>
            <a:gs pos="100000">
              <a:schemeClr val="accent2">
                <a:hueOff val="-7200000"/>
                <a:satOff val="-25001"/>
                <a:lumOff val="30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Extend technical skills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Data integration workflows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Analytic SQL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Dashboard and visualization implementation</a:t>
          </a:r>
          <a:endParaRPr lang="en-US" sz="1400" kern="1200" dirty="0"/>
        </a:p>
      </dsp:txBody>
      <dsp:txXfrm>
        <a:off x="5762625" y="545306"/>
        <a:ext cx="2619374" cy="1571624"/>
      </dsp:txXfrm>
    </dsp:sp>
    <dsp:sp modelId="{D34ED91B-8CE0-425D-8F05-FF138CF3EFA8}">
      <dsp:nvSpPr>
        <dsp:cNvPr id="0" name=""/>
        <dsp:cNvSpPr/>
      </dsp:nvSpPr>
      <dsp:spPr>
        <a:xfrm>
          <a:off x="1440656" y="2378868"/>
          <a:ext cx="2619374" cy="1571624"/>
        </a:xfrm>
        <a:prstGeom prst="rect">
          <a:avLst/>
        </a:prstGeom>
        <a:gradFill rotWithShape="0">
          <a:gsLst>
            <a:gs pos="0">
              <a:schemeClr val="accent2">
                <a:hueOff val="-10800000"/>
                <a:satOff val="-37502"/>
                <a:lumOff val="45001"/>
                <a:alphaOff val="0"/>
                <a:tint val="50000"/>
                <a:satMod val="300000"/>
              </a:schemeClr>
            </a:gs>
            <a:gs pos="35000">
              <a:schemeClr val="accent2">
                <a:hueOff val="-10800000"/>
                <a:satOff val="-37502"/>
                <a:lumOff val="45001"/>
                <a:alphaOff val="0"/>
                <a:tint val="37000"/>
                <a:satMod val="300000"/>
              </a:schemeClr>
            </a:gs>
            <a:gs pos="100000">
              <a:schemeClr val="accent2">
                <a:hueOff val="-10800000"/>
                <a:satOff val="-37502"/>
                <a:lumOff val="45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Reflect on guidelines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Query formulation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Data warehouse design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Dashboard and visualization design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Decision making</a:t>
          </a:r>
          <a:endParaRPr lang="en-US" sz="1400" kern="1200" dirty="0"/>
        </a:p>
      </dsp:txBody>
      <dsp:txXfrm>
        <a:off x="1440656" y="2378868"/>
        <a:ext cx="2619374" cy="1571624"/>
      </dsp:txXfrm>
    </dsp:sp>
    <dsp:sp modelId="{2DF197D4-D276-447B-B21C-BCF94F0CBBF5}">
      <dsp:nvSpPr>
        <dsp:cNvPr id="0" name=""/>
        <dsp:cNvSpPr/>
      </dsp:nvSpPr>
      <dsp:spPr>
        <a:xfrm>
          <a:off x="4321968" y="2378868"/>
          <a:ext cx="2619374" cy="1571624"/>
        </a:xfrm>
        <a:prstGeom prst="rect">
          <a:avLst/>
        </a:prstGeom>
        <a:gradFill rotWithShape="0">
          <a:gsLst>
            <a:gs pos="0">
              <a:schemeClr val="accent2">
                <a:hueOff val="-14400000"/>
                <a:satOff val="-50003"/>
                <a:lumOff val="60001"/>
                <a:alphaOff val="0"/>
                <a:tint val="50000"/>
                <a:satMod val="300000"/>
              </a:schemeClr>
            </a:gs>
            <a:gs pos="35000">
              <a:schemeClr val="accent2">
                <a:hueOff val="-14400000"/>
                <a:satOff val="-50003"/>
                <a:lumOff val="60001"/>
                <a:alphaOff val="0"/>
                <a:tint val="37000"/>
                <a:satMod val="300000"/>
              </a:schemeClr>
            </a:gs>
            <a:gs pos="100000">
              <a:schemeClr val="accent2">
                <a:hueOff val="-14400000"/>
                <a:satOff val="-50003"/>
                <a:lumOff val="60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Gain </a:t>
          </a:r>
          <a:r>
            <a:rPr lang="en-US" sz="1800" kern="1200" dirty="0" smtClean="0"/>
            <a:t>insight</a:t>
          </a:r>
          <a:endParaRPr lang="en-US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Organizational impact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Practice complexity</a:t>
          </a:r>
          <a:endParaRPr lang="en-US" sz="1400" kern="1200" dirty="0"/>
        </a:p>
      </dsp:txBody>
      <dsp:txXfrm>
        <a:off x="4321968" y="2378868"/>
        <a:ext cx="2619374" cy="15716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C0EA5-F2EA-4A81-9723-A5926C4DC614}">
      <dsp:nvSpPr>
        <dsp:cNvPr id="0" name=""/>
        <dsp:cNvSpPr/>
      </dsp:nvSpPr>
      <dsp:spPr>
        <a:xfrm>
          <a:off x="1202084" y="1673811"/>
          <a:ext cx="2106968" cy="1523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Course 5 prerequisites</a:t>
          </a:r>
          <a:endParaRPr lang="en-US" sz="1800" kern="1200" dirty="0"/>
        </a:p>
      </dsp:txBody>
      <dsp:txXfrm>
        <a:off x="1246694" y="1718421"/>
        <a:ext cx="2017748" cy="1433861"/>
      </dsp:txXfrm>
    </dsp:sp>
    <dsp:sp modelId="{F76D6F35-818E-4340-BD5B-C056A4932D59}">
      <dsp:nvSpPr>
        <dsp:cNvPr id="0" name=""/>
        <dsp:cNvSpPr/>
      </dsp:nvSpPr>
      <dsp:spPr>
        <a:xfrm rot="17350740">
          <a:off x="2719891" y="1593327"/>
          <a:ext cx="175481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754816" y="1331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553429" y="1562772"/>
        <a:ext cx="87740" cy="87740"/>
      </dsp:txXfrm>
    </dsp:sp>
    <dsp:sp modelId="{6D38A785-7259-4E07-9823-437F68467A5E}">
      <dsp:nvSpPr>
        <dsp:cNvPr id="0" name=""/>
        <dsp:cNvSpPr/>
      </dsp:nvSpPr>
      <dsp:spPr>
        <a:xfrm>
          <a:off x="3885546" y="417624"/>
          <a:ext cx="1441233" cy="7206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Course 2</a:t>
          </a:r>
          <a:endParaRPr lang="en-US" sz="1400" kern="1200" dirty="0"/>
        </a:p>
      </dsp:txBody>
      <dsp:txXfrm>
        <a:off x="3906652" y="438730"/>
        <a:ext cx="1399021" cy="678404"/>
      </dsp:txXfrm>
    </dsp:sp>
    <dsp:sp modelId="{28D787B1-5F06-4F5D-8379-251A74590281}">
      <dsp:nvSpPr>
        <dsp:cNvPr id="0" name=""/>
        <dsp:cNvSpPr/>
      </dsp:nvSpPr>
      <dsp:spPr>
        <a:xfrm rot="19457599">
          <a:off x="5260049" y="557440"/>
          <a:ext cx="70995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09953" y="1331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97278" y="553007"/>
        <a:ext cx="35497" cy="35497"/>
      </dsp:txXfrm>
    </dsp:sp>
    <dsp:sp modelId="{F9F51156-107B-441C-96AA-44E1D4B4C692}">
      <dsp:nvSpPr>
        <dsp:cNvPr id="0" name=""/>
        <dsp:cNvSpPr/>
      </dsp:nvSpPr>
      <dsp:spPr>
        <a:xfrm>
          <a:off x="5903273" y="3270"/>
          <a:ext cx="1441233" cy="7206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warehouse design case studies</a:t>
          </a:r>
          <a:endParaRPr lang="en-US" sz="1200" kern="1200" dirty="0"/>
        </a:p>
      </dsp:txBody>
      <dsp:txXfrm>
        <a:off x="5924379" y="24376"/>
        <a:ext cx="1399021" cy="678404"/>
      </dsp:txXfrm>
    </dsp:sp>
    <dsp:sp modelId="{27079913-A048-4D02-93CF-2DC01B5C5463}">
      <dsp:nvSpPr>
        <dsp:cNvPr id="0" name=""/>
        <dsp:cNvSpPr/>
      </dsp:nvSpPr>
      <dsp:spPr>
        <a:xfrm rot="2142401">
          <a:off x="5260049" y="971795"/>
          <a:ext cx="70995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09953" y="1331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97278" y="967361"/>
        <a:ext cx="35497" cy="35497"/>
      </dsp:txXfrm>
    </dsp:sp>
    <dsp:sp modelId="{D030DD2D-59BF-4C48-9A82-5C195DEBD8FD}">
      <dsp:nvSpPr>
        <dsp:cNvPr id="0" name=""/>
        <dsp:cNvSpPr/>
      </dsp:nvSpPr>
      <dsp:spPr>
        <a:xfrm>
          <a:off x="5903273" y="831979"/>
          <a:ext cx="1441233" cy="7206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integration workflows</a:t>
          </a:r>
          <a:endParaRPr lang="en-US" sz="1200" kern="1200" dirty="0"/>
        </a:p>
      </dsp:txBody>
      <dsp:txXfrm>
        <a:off x="5924379" y="853085"/>
        <a:ext cx="1399021" cy="678404"/>
      </dsp:txXfrm>
    </dsp:sp>
    <dsp:sp modelId="{4794A7B6-4743-4533-A4D0-CC512FC81372}">
      <dsp:nvSpPr>
        <dsp:cNvPr id="0" name=""/>
        <dsp:cNvSpPr/>
      </dsp:nvSpPr>
      <dsp:spPr>
        <a:xfrm>
          <a:off x="3309053" y="2422036"/>
          <a:ext cx="57649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76493" y="1331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3582887" y="2420939"/>
        <a:ext cx="28824" cy="28824"/>
      </dsp:txXfrm>
    </dsp:sp>
    <dsp:sp modelId="{9133B824-8D06-4C40-994D-A40D72A817E6}">
      <dsp:nvSpPr>
        <dsp:cNvPr id="0" name=""/>
        <dsp:cNvSpPr/>
      </dsp:nvSpPr>
      <dsp:spPr>
        <a:xfrm>
          <a:off x="3885546" y="2075043"/>
          <a:ext cx="1441233" cy="7206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Course 3</a:t>
          </a:r>
          <a:endParaRPr lang="en-US" sz="1200" kern="1200" dirty="0"/>
        </a:p>
      </dsp:txBody>
      <dsp:txXfrm>
        <a:off x="3906652" y="2096149"/>
        <a:ext cx="1399021" cy="678404"/>
      </dsp:txXfrm>
    </dsp:sp>
    <dsp:sp modelId="{3C7530A2-4A5F-4A59-A013-B3104FFCC238}">
      <dsp:nvSpPr>
        <dsp:cNvPr id="0" name=""/>
        <dsp:cNvSpPr/>
      </dsp:nvSpPr>
      <dsp:spPr>
        <a:xfrm rot="19457599">
          <a:off x="5260049" y="2214859"/>
          <a:ext cx="70995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09953" y="1331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5597278" y="2210425"/>
        <a:ext cx="35497" cy="35497"/>
      </dsp:txXfrm>
    </dsp:sp>
    <dsp:sp modelId="{F8E126D7-B8BC-4203-9E1B-8F48D477115C}">
      <dsp:nvSpPr>
        <dsp:cNvPr id="0" name=""/>
        <dsp:cNvSpPr/>
      </dsp:nvSpPr>
      <dsp:spPr>
        <a:xfrm>
          <a:off x="5903273" y="1660688"/>
          <a:ext cx="1441233" cy="7206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Analytical query formulation</a:t>
          </a:r>
          <a:endParaRPr lang="en-US" sz="1200" kern="1200" dirty="0"/>
        </a:p>
      </dsp:txBody>
      <dsp:txXfrm>
        <a:off x="5924379" y="1681794"/>
        <a:ext cx="1399021" cy="678404"/>
      </dsp:txXfrm>
    </dsp:sp>
    <dsp:sp modelId="{7ACB2DC9-E9C6-4E99-99A9-3AE51FA2F2D0}">
      <dsp:nvSpPr>
        <dsp:cNvPr id="0" name=""/>
        <dsp:cNvSpPr/>
      </dsp:nvSpPr>
      <dsp:spPr>
        <a:xfrm rot="2142401">
          <a:off x="5260049" y="2629213"/>
          <a:ext cx="70995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09953" y="1331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5597278" y="2624780"/>
        <a:ext cx="35497" cy="35497"/>
      </dsp:txXfrm>
    </dsp:sp>
    <dsp:sp modelId="{8F2623DF-D121-44A4-8709-993AB4A18E0E}">
      <dsp:nvSpPr>
        <dsp:cNvPr id="0" name=""/>
        <dsp:cNvSpPr/>
      </dsp:nvSpPr>
      <dsp:spPr>
        <a:xfrm>
          <a:off x="5903273" y="2489398"/>
          <a:ext cx="1441233" cy="7206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Materialized view design</a:t>
          </a:r>
          <a:endParaRPr lang="en-US" sz="1200" kern="1200" dirty="0"/>
        </a:p>
      </dsp:txBody>
      <dsp:txXfrm>
        <a:off x="5924379" y="2510504"/>
        <a:ext cx="1399021" cy="678404"/>
      </dsp:txXfrm>
    </dsp:sp>
    <dsp:sp modelId="{0CA968B4-19E6-4E1E-862F-4468E8898872}">
      <dsp:nvSpPr>
        <dsp:cNvPr id="0" name=""/>
        <dsp:cNvSpPr/>
      </dsp:nvSpPr>
      <dsp:spPr>
        <a:xfrm rot="4249260">
          <a:off x="2719891" y="3250745"/>
          <a:ext cx="175481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754816" y="1331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553429" y="3220190"/>
        <a:ext cx="87740" cy="87740"/>
      </dsp:txXfrm>
    </dsp:sp>
    <dsp:sp modelId="{A3D6D07E-0FD5-48BC-A9BD-413512052511}">
      <dsp:nvSpPr>
        <dsp:cNvPr id="0" name=""/>
        <dsp:cNvSpPr/>
      </dsp:nvSpPr>
      <dsp:spPr>
        <a:xfrm>
          <a:off x="3885546" y="3732462"/>
          <a:ext cx="1441233" cy="7206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Course 4</a:t>
          </a:r>
          <a:endParaRPr lang="en-US" sz="1200" kern="1200" dirty="0"/>
        </a:p>
      </dsp:txBody>
      <dsp:txXfrm>
        <a:off x="3906652" y="3753568"/>
        <a:ext cx="1399021" cy="678404"/>
      </dsp:txXfrm>
    </dsp:sp>
    <dsp:sp modelId="{309B76F8-316A-4238-92B5-2C2204B0CCD0}">
      <dsp:nvSpPr>
        <dsp:cNvPr id="0" name=""/>
        <dsp:cNvSpPr/>
      </dsp:nvSpPr>
      <dsp:spPr>
        <a:xfrm rot="19457599">
          <a:off x="5260049" y="3872277"/>
          <a:ext cx="70995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09953" y="1331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5597278" y="3867844"/>
        <a:ext cx="35497" cy="35497"/>
      </dsp:txXfrm>
    </dsp:sp>
    <dsp:sp modelId="{734A0EED-8755-49A0-9FC8-8DC0FAE6C528}">
      <dsp:nvSpPr>
        <dsp:cNvPr id="0" name=""/>
        <dsp:cNvSpPr/>
      </dsp:nvSpPr>
      <dsp:spPr>
        <a:xfrm>
          <a:off x="5903273" y="3318107"/>
          <a:ext cx="1441233" cy="7206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Decision making principles</a:t>
          </a:r>
          <a:endParaRPr lang="en-US" sz="1200" kern="1200" dirty="0"/>
        </a:p>
      </dsp:txBody>
      <dsp:txXfrm>
        <a:off x="5924379" y="3339213"/>
        <a:ext cx="1399021" cy="678404"/>
      </dsp:txXfrm>
    </dsp:sp>
    <dsp:sp modelId="{FB0FF8AA-69BC-4888-AC79-4436ED525AD1}">
      <dsp:nvSpPr>
        <dsp:cNvPr id="0" name=""/>
        <dsp:cNvSpPr/>
      </dsp:nvSpPr>
      <dsp:spPr>
        <a:xfrm rot="2142401">
          <a:off x="5260049" y="4286632"/>
          <a:ext cx="70995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09953" y="1331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5597278" y="4282199"/>
        <a:ext cx="35497" cy="35497"/>
      </dsp:txXfrm>
    </dsp:sp>
    <dsp:sp modelId="{97FAA2FC-508C-4993-B3D9-09492969FB30}">
      <dsp:nvSpPr>
        <dsp:cNvPr id="0" name=""/>
        <dsp:cNvSpPr/>
      </dsp:nvSpPr>
      <dsp:spPr>
        <a:xfrm>
          <a:off x="5903273" y="4146817"/>
          <a:ext cx="1441233" cy="7206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Dashboard and visualization design and implementation</a:t>
          </a:r>
          <a:endParaRPr lang="en-US" sz="1200" kern="1200" dirty="0"/>
        </a:p>
      </dsp:txBody>
      <dsp:txXfrm>
        <a:off x="5924379" y="4167923"/>
        <a:ext cx="1399021" cy="678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BD3F3A00-C88F-4E41-9F45-1852078BD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3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BAC07746-4002-4037-B873-A8AAAEFE45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771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1EDE3D2F-F626-43E6-820F-10252E4E9EFD}" type="slidenum">
              <a:rPr kumimoji="0" lang="en-US" altLang="en-US" sz="1200" b="0" smtClean="0"/>
              <a:pPr/>
              <a:t>1</a:t>
            </a:fld>
            <a:endParaRPr kumimoji="0" lang="en-US" altLang="en-US" sz="1200" b="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Welcome to Lesson 1 of Module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1</a:t>
            </a:r>
            <a:r>
              <a:rPr lang="en-US" altLang="en-US" baseline="0" dirty="0" smtClean="0"/>
              <a:t> on </a:t>
            </a:r>
            <a:r>
              <a:rPr lang="en-US" altLang="en-US" dirty="0" smtClean="0"/>
              <a:t>Design and Build</a:t>
            </a:r>
            <a:r>
              <a:rPr lang="en-US" altLang="en-US" baseline="0" dirty="0" smtClean="0"/>
              <a:t> a Data Warehouse for Business Intelligence Implementation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Four course sequence on data warehouse and business</a:t>
            </a:r>
            <a:r>
              <a:rPr lang="en-US" altLang="en-US" baseline="0" dirty="0" smtClean="0"/>
              <a:t> intelligence </a:t>
            </a:r>
            <a:r>
              <a:rPr lang="en-US" altLang="en-US" dirty="0" smtClean="0"/>
              <a:t>essentials along with a capstone project course</a:t>
            </a:r>
          </a:p>
          <a:p>
            <a:endParaRPr lang="en-US" alt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Fifth course providing a case study based on the business situation faced by CPI Card Group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Fun</a:t>
            </a:r>
            <a:r>
              <a:rPr lang="en-US" altLang="en-US" baseline="0" dirty="0" smtClean="0"/>
              <a:t> but challenging course for both business and computer science students</a:t>
            </a:r>
          </a:p>
          <a:p>
            <a:endParaRPr lang="en-US" altLang="en-US" baseline="0" dirty="0" smtClean="0"/>
          </a:p>
          <a:p>
            <a:r>
              <a:rPr lang="en-US" altLang="en-US" baseline="0" dirty="0" smtClean="0"/>
              <a:t>Learn new concepts, skills, and practices vital to careers in data warehousing and business intelligence</a:t>
            </a:r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4023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Course</a:t>
            </a:r>
            <a:r>
              <a:rPr lang="en-US" baseline="0" dirty="0" smtClean="0"/>
              <a:t> 1: database management fundamentals (query formulation and database development)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Course 2: DW concepts, design, and data integration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Course 3: Relational database support for DWs and data administration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Course 4: Business intelligence concepts, tools, and applications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Course 5: Capstone project with a case study about business needs, data warehouse schema design, data integration processes, relational database implementation, and dashboard and business reporting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52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Business</a:t>
            </a:r>
            <a:r>
              <a:rPr lang="en-US" baseline="0" dirty="0" smtClean="0"/>
              <a:t> and computer science students with career interests in data warehouses and business intelligence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</a:t>
            </a:r>
            <a:r>
              <a:rPr lang="en-US" baseline="0" dirty="0" smtClean="0"/>
              <a:t> professionals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Seek career change to fast growing area of business intelligence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Programmers and analysts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Project managers, user support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Non IT professionals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Seek credentials for starting an IT career in business intelligence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Business analysts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Students with business or computing degrees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33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Apply</a:t>
            </a:r>
            <a:r>
              <a:rPr lang="en-US" baseline="0" dirty="0" smtClean="0"/>
              <a:t> skills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DW design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Workflow design and implementation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Analytical queries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Dashboard design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Business intelligence reports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Gain insight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Organizational experiences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Maturity, data integration, analytical queries, tangible benefits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Extend concepts and skills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Larger problems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Workflow implementation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DW design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Analytical queries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Dashboard design and implementation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Reflect on specialization experience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Materialized view usage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Analytical query usage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1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Not an introductory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course!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kumimoji="1"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dirty="0" smtClean="0"/>
              <a:t>Should</a:t>
            </a:r>
            <a:r>
              <a:rPr lang="en-US" baseline="0" dirty="0" smtClean="0"/>
              <a:t> also know concepts and skills in course 1 but course 1 is an indirect prerequisite to course 5 and a direct prerequisite </a:t>
            </a:r>
            <a:r>
              <a:rPr lang="en-US" baseline="0" smtClean="0"/>
              <a:t>to courses 2 and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81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7A4C6E0C-363B-4ABB-8BDF-57CC31F33E85}" type="slidenum">
              <a:rPr kumimoji="0" lang="en-US" altLang="en-US" sz="1200" b="0" smtClean="0">
                <a:latin typeface="Arial" charset="0"/>
              </a:rPr>
              <a:pPr/>
              <a:t>7</a:t>
            </a:fld>
            <a:endParaRPr kumimoji="0" lang="en-US" altLang="en-US" sz="1200" b="0" smtClean="0">
              <a:latin typeface="Arial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4025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  <a:latin typeface="Arai"/>
                <a:cs typeface="Arai"/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  <a:latin typeface="Arai"/>
                <a:cs typeface="Arai"/>
              </a:rPr>
              <a:t> Program</a:t>
            </a:r>
            <a:endParaRPr lang="en-US" sz="1800" dirty="0">
              <a:solidFill>
                <a:schemeClr val="bg1"/>
              </a:solidFill>
              <a:latin typeface="Arai"/>
              <a:cs typeface="Arai"/>
            </a:endParaRPr>
          </a:p>
        </p:txBody>
      </p:sp>
    </p:spTree>
    <p:extLst>
      <p:ext uri="{BB962C8B-B14F-4D97-AF65-F5344CB8AC3E}">
        <p14:creationId xmlns:p14="http://schemas.microsoft.com/office/powerpoint/2010/main" val="112714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8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25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5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7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73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5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9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6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02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252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806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682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35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wmf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Module 1</a:t>
            </a:r>
            <a:br>
              <a:rPr lang="en-US" altLang="en-US" dirty="0" smtClean="0"/>
            </a:br>
            <a:r>
              <a:rPr lang="en-US" altLang="en-US" dirty="0" smtClean="0"/>
              <a:t>Overview of Design and Build a Data Warehouse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752490"/>
            <a:ext cx="7391400" cy="914400"/>
          </a:xfrm>
          <a:noFill/>
          <a:ln w="25400"/>
        </p:spPr>
        <p:txBody>
          <a:bodyPr/>
          <a:lstStyle/>
          <a:p>
            <a:pPr algn="r" eaLnBrk="1" hangingPunct="1"/>
            <a:r>
              <a:rPr lang="en-US" altLang="en-US" dirty="0" smtClean="0"/>
              <a:t>Lesson 1: Course objectives</a:t>
            </a:r>
            <a:endParaRPr lang="en-US" altLang="en-US" dirty="0"/>
          </a:p>
          <a:p>
            <a:pPr algn="r" eaLnBrk="1" hangingPunct="1"/>
            <a:endParaRPr lang="en-US" alt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Gain context for this course in the specialization</a:t>
            </a:r>
          </a:p>
          <a:p>
            <a:r>
              <a:rPr lang="en-US" dirty="0" smtClean="0"/>
              <a:t>Understand targeted learners for this course</a:t>
            </a:r>
          </a:p>
          <a:p>
            <a:r>
              <a:rPr lang="en-US" dirty="0" smtClean="0"/>
              <a:t>Understand broad course objectives and prerequisite background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76" y="174844"/>
            <a:ext cx="8382000" cy="685800"/>
          </a:xfrm>
        </p:spPr>
        <p:txBody>
          <a:bodyPr/>
          <a:lstStyle/>
          <a:p>
            <a:r>
              <a:rPr lang="en-US" dirty="0" smtClean="0"/>
              <a:t>Data Warehousing for Business Intelligence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3550809" y="823226"/>
            <a:ext cx="3557127" cy="630621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127" charset="0"/>
                <a:ea typeface="ＭＳ Ｐゴシック" pitchFamily="127" charset="-128"/>
                <a:cs typeface="ＭＳ Ｐゴシック" pitchFamily="127" charset="-128"/>
              </a:rPr>
              <a:t>Database management essentials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4" name="Down Arrow 3"/>
          <p:cNvSpPr/>
          <p:nvPr/>
        </p:nvSpPr>
        <p:spPr bwMode="auto">
          <a:xfrm>
            <a:off x="5156633" y="1483331"/>
            <a:ext cx="354724" cy="394138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550810" y="1879516"/>
            <a:ext cx="3557126" cy="68186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eaLnBrk="0" hangingPunct="0"/>
            <a:r>
              <a:rPr kumimoji="0" lang="en-US" sz="1800" b="0" dirty="0">
                <a:solidFill>
                  <a:srgbClr val="000000"/>
                </a:solidFill>
                <a:latin typeface="Arial" pitchFamily="127" charset="0"/>
                <a:ea typeface="ＭＳ Ｐゴシック" pitchFamily="127" charset="-128"/>
                <a:cs typeface="ＭＳ Ｐゴシック" pitchFamily="127" charset="-128"/>
              </a:rPr>
              <a:t>Data </a:t>
            </a:r>
            <a:r>
              <a:rPr kumimoji="0" lang="en-US" sz="1800" b="0" dirty="0" smtClean="0">
                <a:solidFill>
                  <a:srgbClr val="000000"/>
                </a:solidFill>
                <a:latin typeface="Arial" pitchFamily="127" charset="0"/>
                <a:ea typeface="ＭＳ Ｐゴシック" pitchFamily="127" charset="-128"/>
                <a:cs typeface="ＭＳ Ｐゴシック" pitchFamily="127" charset="-128"/>
              </a:rPr>
              <a:t>warehouse concepts, design, and data integration</a:t>
            </a:r>
            <a:endParaRPr kumimoji="0" lang="en-US" sz="1800" b="0" dirty="0">
              <a:solidFill>
                <a:srgbClr val="000000"/>
              </a:solidFill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5156633" y="2612537"/>
            <a:ext cx="354724" cy="394138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550810" y="3010693"/>
            <a:ext cx="3557126" cy="63062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127" charset="0"/>
                <a:ea typeface="ＭＳ Ｐゴシック" pitchFamily="127" charset="-128"/>
                <a:cs typeface="ＭＳ Ｐゴシック" pitchFamily="127" charset="-128"/>
              </a:rPr>
              <a:t>Relational database support for data warehouses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5156633" y="3718093"/>
            <a:ext cx="354724" cy="394138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550810" y="4149751"/>
            <a:ext cx="3557126" cy="68240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127" charset="0"/>
                <a:ea typeface="ＭＳ Ｐゴシック" pitchFamily="127" charset="-128"/>
                <a:cs typeface="ＭＳ Ｐゴシック" pitchFamily="127" charset="-128"/>
              </a:rPr>
              <a:t>Business intelligence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127" charset="0"/>
                <a:ea typeface="ＭＳ Ｐゴシック" pitchFamily="127" charset="-128"/>
                <a:cs typeface="ＭＳ Ｐゴシック" pitchFamily="127" charset="-128"/>
              </a:rPr>
              <a:t> concepts, tools, and applications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0319" y="868326"/>
            <a:ext cx="1572768" cy="46166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Course 1</a:t>
            </a:r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30319" y="1939651"/>
            <a:ext cx="157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Course 2</a:t>
            </a:r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30319" y="3042692"/>
            <a:ext cx="1572768" cy="46166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Course 3</a:t>
            </a:r>
            <a:endParaRPr lang="en-US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30319" y="4145733"/>
            <a:ext cx="157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Course 4</a:t>
            </a:r>
            <a:endParaRPr lang="en-US" dirty="0">
              <a:latin typeface="+mn-lt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5156633" y="4861642"/>
            <a:ext cx="354724" cy="394138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3550810" y="5259798"/>
            <a:ext cx="3557126" cy="89716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127" charset="0"/>
                <a:ea typeface="ＭＳ Ｐゴシック" pitchFamily="127" charset="-128"/>
                <a:cs typeface="ＭＳ Ｐゴシック" pitchFamily="127" charset="-128"/>
              </a:rPr>
              <a:t>Design and build a data warehouse for business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127" charset="0"/>
                <a:ea typeface="ＭＳ Ｐゴシック" pitchFamily="127" charset="-128"/>
                <a:cs typeface="ＭＳ Ｐゴシック" pitchFamily="127" charset="-128"/>
              </a:rPr>
              <a:t> intelligence implementation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30319" y="5255780"/>
            <a:ext cx="1572768" cy="461665"/>
          </a:xfrm>
          <a:prstGeom prst="rect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Course 5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70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9" grpId="0" animBg="1"/>
      <p:bldP spid="10" grpId="0" animBg="1"/>
      <p:bldP spid="11" grpId="0" animBg="1"/>
      <p:bldP spid="5" grpId="0"/>
      <p:bldP spid="13" grpId="0"/>
      <p:bldP spid="14" grpId="0" animBg="1"/>
      <p:bldP spid="15" grpId="0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Targeted Learners</a:t>
            </a:r>
            <a:endParaRPr lang="en-US" dirty="0"/>
          </a:p>
        </p:txBody>
      </p:sp>
      <p:pic>
        <p:nvPicPr>
          <p:cNvPr id="3078" name="Picture 6" descr="C:\Users\Michael\AppData\Local\Microsoft\Windows\Temporary Internet Files\Content.IE5\BKOXXCXZ\employee_female[1]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305" y="1726164"/>
            <a:ext cx="191452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:\Users\Michael\AppData\Local\Microsoft\Windows\Temporary Internet Files\Content.IE5\BKOXXCXZ\Business-Presentation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770" y="4268325"/>
            <a:ext cx="2289676" cy="167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173" y="4545432"/>
            <a:ext cx="1343657" cy="137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81416" y="1237372"/>
            <a:ext cx="2676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</a:rPr>
              <a:t>IT professionals</a:t>
            </a:r>
            <a:endParaRPr lang="en-US" b="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63417" y="3806660"/>
            <a:ext cx="2580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</a:rPr>
              <a:t>Project managers</a:t>
            </a:r>
            <a:endParaRPr lang="en-US" b="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13817" y="3871731"/>
            <a:ext cx="314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</a:rPr>
              <a:t>Business analysts</a:t>
            </a:r>
            <a:endParaRPr lang="en-US" b="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1688" y="1221432"/>
            <a:ext cx="282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</a:rPr>
              <a:t>University students</a:t>
            </a:r>
            <a:endParaRPr lang="en-US" b="0" dirty="0">
              <a:latin typeface="+mn-lt"/>
            </a:endParaRPr>
          </a:p>
        </p:txBody>
      </p:sp>
      <p:pic>
        <p:nvPicPr>
          <p:cNvPr id="1027" name="Picture 3" descr="C:\Users\Michael\AppData\Local\Microsoft\Windows\Temporary Internet Files\Content.IE5\Z0MZK801\student[1]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571" y="1973814"/>
            <a:ext cx="2857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97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 Course Objectives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186270"/>
              </p:ext>
            </p:extLst>
          </p:nvPr>
        </p:nvGraphicFramePr>
        <p:xfrm>
          <a:off x="304800" y="10668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652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430296"/>
              </p:ext>
            </p:extLst>
          </p:nvPr>
        </p:nvGraphicFramePr>
        <p:xfrm>
          <a:off x="341376" y="579120"/>
          <a:ext cx="8546592" cy="4870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247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</a:t>
            </a:r>
            <a:r>
              <a:rPr lang="en-US" altLang="en-US" dirty="0" smtClean="0"/>
              <a:t>ntegrate and extend other courses</a:t>
            </a:r>
          </a:p>
          <a:p>
            <a:pPr eaLnBrk="1" hangingPunct="1"/>
            <a:r>
              <a:rPr lang="en-US" altLang="en-US" dirty="0" smtClean="0"/>
              <a:t>Assess a realistic business situation</a:t>
            </a:r>
          </a:p>
          <a:p>
            <a:pPr eaLnBrk="1" hangingPunct="1"/>
            <a:r>
              <a:rPr lang="en-US" altLang="en-US" dirty="0" smtClean="0"/>
              <a:t>Apply skills to larger, more complex problems </a:t>
            </a:r>
          </a:p>
          <a:p>
            <a:pPr eaLnBrk="1" hangingPunct="1"/>
            <a:r>
              <a:rPr lang="en-US" altLang="en-US" dirty="0" smtClean="0"/>
              <a:t>Advance opportunities for data warehouse and business intelligence careers</a:t>
            </a:r>
          </a:p>
        </p:txBody>
      </p:sp>
    </p:spTree>
    <p:extLst>
      <p:ext uri="{BB962C8B-B14F-4D97-AF65-F5344CB8AC3E}">
        <p14:creationId xmlns:p14="http://schemas.microsoft.com/office/powerpoint/2010/main" val="302537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248"/>
  <p:tag name="MMPROD_NEXTUNIQUEID" val="10009"/>
  <p:tag name="MMPROD_TAG_VCONFIG" val="PD94bWwgdmVyc2lvbj0iMS4wIj8+DQo8Y29uZmlndXJhdGlvbj4NCgk8YnJhbmRpbmc+DQoJCTx1aWZvbnQgbmFtZT0iRk9OVF9OT1RFU19URVhUIiB2YWx1ZT0iVmVyZGFuYSw5LGZhbHNlLGZhbHNlLGZhbHNlIi8+DQoJPC9icmFuZGluZz4NCgk8Y29sb3JzPg0KCQk8dWljb2xvciBuYW1lPSJwcmltYXJ5IiB2YWx1ZT0iMHg2Rjg0ODgiLz4NCgkJPHVpY29sb3IgbmFtZT0iZ2xvdyIgdmFsdWU9IjB4NjA5NzczIi8+DQoJCTx1aWNvbG9yIG5hbWU9InRleHQiIHZhbHVlPSIweEZGRkZGRiIvPg0KCQk8dWljb2xvciBuYW1lPSJsaWdodCIgdmFsdWU9IjB4NEU1RDYwIi8+DQoJCTx1aWNvbG9yIG5hbWU9InNoYWRvdyIgdmFsdWU9IjB4MDAwMDAwIi8+DQoJCTx1aWNvbG9yIG5hbWU9ImJhY2tncm91bmQiIHZhbHVlPSIweDcyNzk3MSIvPg0KCTwvY29sb3JzPg0KCTxsYXlvdXQ+DQoJCTx1aXNob3cgbmFtZT0icHJlc2VudGF0aW9udGl0bGUiIHZhbHVlPSJ0cnVlIi8+PHVpc2hvdyBuYW1lPSJwcmVzZW50ZXJwaG90byIgdmFsdWU9InRydWUiLz48dWlzaG93IG5hbWU9InByZXNlbnRlcm5hbWUiIHZhbHVlPSJ0cnVlIi8+PHVpc2hvdyBuYW1lPSJwcmVzZW50ZXJ0aXRsZSIgdmFsdWU9InRydWUiLz48dWlzaG93IG5hbWU9InByZXNlbnRlcmVtYWlsIiB2YWx1ZT0idHJ1ZSIvPjx1aXNob3cgbmFtZT0icHJlc2VudGVyYmlvIiB2YWx1ZT0idHJ1ZSIvPjx1aXNob3cgbmFtZT0iY29tcGFueWxvZ28iIHZhbHVlPSJ0cnVlIi8+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+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+PHVpc2hvdyBuYW1lPSJ2aWV3Y2hhbmdlIiB2YWx1ZT0idHJ1ZSIvPjx1aXNob3cgbmFtZT0iYWx3YXlzU2NydW5jaCIgdmFsdWU9ImZhbHNlIi8+PHVpc2hvdyBuYW1lPSJpbml0aWFsZGlzcGxheW1vZGVpc25vcm1hbCIgdmFsdWU9InRydWUiLz48dWlyZXBsYWNlIG5hbWU9ImxvZ28iIHZhbHVlPSIiLz48dWlyZXBsYWNlIG5hbWU9ImJnaW1hZ2UiIHZhbHVlPSIiLz48dWlyZXBsYWNlIG5hbWU9ImluaXRpYWx0YWIiIHZhbHVlPSJvdXRsaW5lIi8+PHVpc2hvdyBuYW1lPSJjY3RleHRoaWdobGlnaHRpbmciIHZhbHVlPSJ0cnVlIi8+DQoJPC9sYXlvdXQ+DQoJPGxhbmd1YWdlIGlkPSJlb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x1aXRleHQgbmFtZT0iQ09MTEFCX0ZVTExTQ1JFRU5fTE9HSU5fT0tfQlROX1NUUklORyIgdmFsdWU9Ik9rIi8+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+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1FVSVoiIHZhbHVlPSJRdWl6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cXVpeiBwb2QgYW5kIG1lc3NhZ2UgYm94IHRleHRzLS0+DQoJCTx1aXRleHQgbmFtZT0iUVVJWlBPRF9RVUlaX0FUVEVNUFQiIHZhbHVlPSJRdWl6IEF0dGVtcHQ6Ii8+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+DQoJCTx1aXRleHQgbmFtZT0iUVVJWlBPRF9RVUVTQVRNUFRfU1RSIiB2YWx1ZT0iQXR0ZW1wdDogJW4gb2YgJXQiLz4NCgkJPHVpdGV4dCBuYW1lPSJRVUlaUE9EX1FVRVNUWVBFX1NUUiIgdmFsdWU9IlR5cGU6ICVzIi8+DQoJCTx1aXRleHQgbmFtZT0iUVVJWlBPRF9RVUVTVFlQRV9HUkQiIHZhbHVlPSJHcmFkZWQiLz4NCgkJPHVpdGV4dCBuYW1lPSJRVUlaUE9EX1FVRVNUWVBFX1NWWSIgdmFsdWU9IlN1cnZleSIvPg0KCQk8dWl0ZXh0IG5hbWU9IlFVSVpQT0RfUVVJWkFUTVBUX0lORiIgdmFsdWU9IkluZmluaXRlIi8+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g0KDQp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x1aXRleHQgbmFtZT0iQ09MTEFCX0ZVTExTQ1JFRU5fTE9HSU5fT0tfQlROX1NUUklORyIgdmFsdWU9Ik9rIi8+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+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+DQoJCTx1aXRleHQgbmFtZT0iU0NSVUJCQVJTVEFUVVNfUkVWSUVXUVVJWiIgdmFsdWU9Ik5vY2htYWxzIGR1cmNoc2VoZW4iLz4NCgkJPCEtLSBzdWJzdGl0dXRpb246ICVtID09IG1pbnV0ZXMgcmVtYWluaW5nIC0tPg0KCQk8IS0tIHN1YnN0aXR1dGlvbjogJXMgPT0gc2Vjb25kcyByZW1haW5pbmcgLS0+DQoJCTx1aXRleHQgbmFtZT0iRUxBUFNFRCIgdmFsdWU9IlJlc3RkYXVlcjogJW0gTWludXRlbiAlcyBTZWt1bmRlbiIvPg0KCQk8dWl0ZXh0IG5hbWU9Ik5PVEZPVU5EIiB2YWx1ZT0iTmljaHRzIGdlZnVuZGVuIi8+DQoJCTx1aXRleHQgbmFtZT0iQVRUQUNITUVOVFMiIHZhbHVlPSJBbmxhZ2VuIi8+DQoJCTwhLS0gc3Vic3RpdHV0aW9uOiAlcCA9PSBjdXJyZW50IHNwZWFrZXIncyB0aXRsZSAtLT4NCgkJPHVpdGV4dCBuYW1lPSJCSU9XSU5fVElUTEUiIHZhbHVlPSJTcHJlY2hlcjogJXAiLz4NCgkJPHVpdGV4dCBuYW1lPSJCSU9CVE5fVElUTEUiIHZhbHVlPSJTcHJlY2hlciIvPg0KCQk8dWl0ZXh0IG5hbWU9IkRJVklERVJCVE5fVElUTEUiIHZhbHVlPSJ8Ii8+DQoJCTx1aXRleHQgbmFtZT0iQ09OVEFDVEJUTl9USVRMRSIgdmFsdWU9IktvbnRha3QiLz4NCgkJPHVpdGV4dCBuYW1lPSJUQUJfUVVJWiIgdmFsdWU9IlF1aXoiLz4NCgkJPHVpdGV4dCBuYW1lPSJUQUJfT1VUTElORSIgdmFsdWU9IlN0cnVrdHVyIi8+DQoJCTx1aXRleHQgbmFtZT0iVEFCX1RIVU1CIiB2YWx1ZT0iTWluaWF0dXIiLz4NCgkJPHVpdGV4dCBuYW1lPSJUQUJfTk9URVMiIHZhbHVlPSJOb3RpemVuIi8+DQoJCTx1aXRleHQgbmFtZT0iVEFCX1NFQVJDSCIgdmFsdWU9IlN1Y2hlbiIvPg0KCQk8dWl0ZXh0IG5hbWU9IlNMSURFX0hFQURJTkciIHZhbHVlPSJGb2xpZW50aXRlbCIvPg0KCQk8dWl0ZXh0IG5hbWU9IkRVUkFUSU9OX0hFQURJTkciIHZhbHVlPSJEYXVlciIvPg0KCQk8dWl0ZXh0IG5hbWU9IlNFQVJDSF9IRUFESU5HIiB2YWx1ZT0iVGV4dCBzdWNoZW46Ii8+DQoJCTx1aXRleHQgbmFtZT0iVEhVTUJfSEVBRElORyIgdmFsdWU9IkZvbGllIi8+DQoJCTx1aXRleHQgbmFtZT0iVEhVTUJfSU5GTyIgdmFsdWU9IkZvbGllbnRpdGVsL0RhdWVyIi8+DQoJCTx1aXRleHQgbmFtZT0iQVRUQUNITkFNRV9IRUFESU5HIiB2YWx1ZT0iRGF0ZWluYW1lIi8+DQoJCTx1aXRleHQgbmFtZT0iQVRUQUNIU0laRV9IRUFESU5HIiB2YWx1ZT0iR3LDtsOfZSIvPg0KCQk8dWl0ZXh0IG5hbWU9IlNMSURFX05PVEVTIiB2YWx1ZT0iRm9saWVubm90aXplbiIvPg0KCQk8IS0tcXVpeiBwb2QgYW5kIG1lc3NhZ2UgYm94IHRleHRzLS0+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+DQoJCTx1aXRleHQgbmFtZT0iUVVJWlBPRF9RVUVTVFlQRV9TVlkiIHZhbHVlPSJVbWZyYWdlIi8+DQoJCTx1aXRleHQgbmFtZT0iUVVJWlBPRF9RVUlaQVRNUFRfSU5GIiB2YWx1ZT0iVW5lbmRsaWNoIi8+DQoJCTx1aXRleHQgbmFtZT0iUVVJWlBPRF9RVUVTQVRNUFRfSU5GIiB2YWx1ZT0iVW5lbmRsaWNoIi8+DQoJCTx1aXRleHQgbmFtZT0iV0FSTklOR01TR19ZRVNTVFJJTkciIHZhbHVlPSJKYSIvPg0KCQk8dWl0ZXh0IG5hbWU9IldBUk5JTkdNU0dfTk9TVFJJTkciIHZhbHVlPSJOZWluIi8+DQoJCTx1aXRleHQgbmFtZT0iV0FSTklOR01TR19USVRMRVNUUklORyIgdmFsdWU9IlF1aXpuYXZpZ2F0aW9uc3dhcm51bmciLz4NCgkJPHVpdGV4dCBuYW1lPSJXQVJOSU5HTVNHX01TR1NUUklORyIgdmFsdWU9IkluIGRpZXNlbSBRdWl6IGdpYnQgZXMgdW5iZWFudHdvcnRldGUgRnJhZ2VuLg0KDQp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EZW4gVGVpbG5laG1lcm4gZGllIFNlaXRlbmxlaXN0ZSBhbnplaWdlbiIvPg0KCQk8dWl0ZXh0IG5hbWU9Ik1VVEUiIHZhbHVlPSJUb24gYXVzIi8+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+DQoJPGxhbmd1YWdlIGlkPSJm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x1aXRleHQgbmFtZT0iQ09MTEFCX0ZVTExTQ1JFRU5fTE9HSU5fT0tfQlROX1NUUklORyIgdmFsdWU9Ik9rIi8+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+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RpYXBvc2l0aXZlICVuIi8+DQoJCTwhLS0gc3Vic3RpdHV0aW9uOiAlbiA9PSBzbGlkZSBudW1iZXIgLS0+DQoJCTwhLS0gc3Vic3RpdHV0aW9uOiAldCA9PSB0b3RhbCBzbGlkZSBjb3VudCAtLT4NCgkJPHVpdGV4dCBuYW1lPSJTQ1JVQkJBUlNUQVRVU19TTElERUlORk8iIHZhbHVlPSJEaWFwb3NpdGl2ZSAlbiAvICV0IHwgIi8+DQoJCTx1aXRleHQgbmFtZT0iU0NSVUJCQVJTVEFUVVNfU1RPUFBFRCIgdmFsdWU9IkFycsOqdMOpZSIvPg0KCQk8dWl0ZXh0IG5hbWU9IlNDUlVCQkFSU1RBVFVTX1BMQVlJTkciIHZhbHVlPSJMZWN0dXJlIi8+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+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+DQoJCTwhLS0gc3Vic3RpdHV0aW9uOiAlcCA9PSBjdXJyZW50IHNwZWFrZXIncyB0aXRsZSAtLT4NCgkJPHVpdGV4dCBuYW1lPSJCSU9XSU5fVElUTEUiIHZhbHVlPSJCaW8gOiAlcCIvPg0KCQk8dWl0ZXh0IG5hbWU9IkJJT0JUTl9USVRMRSIgdmFsdWU9IkJpbyA6Ii8+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+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+DQoJCTx1aXRleHQgbmFtZT0iVEhVTUJfSEVBRElORyIgdmFsdWU9IkRpYXBvc2l0aXZlIi8+DQoJCTx1aXRleHQgbmFtZT0iVEhVTUJfSU5GTyIgdmFsdWU9IlRpdHJlL2R1csOpZSIvPg0KCQk8dWl0ZXh0IG5hbWU9IkFUVEFDSE5BTUVfSEVBRElORyIgdmFsdWU9Ik5vbSBkZSBmaWNoaWVyIi8+DQoJCTx1aXRleHQgbmFtZT0iQVRUQUNIU0laRV9IRUFESU5HIiB2YWx1ZT0iVGFpbGxlIi8+DQoJCTx1aXRleHQgbmFtZT0iU0xJREVfTk9URVMiIHZhbHVlPSJDb21tZW50YWlyZXMgZGVzIGRpYXBvc2l0aXZlcyIvPg0KCQk8IS0tcXVpeiBwb2QgYW5kIG1lc3NhZ2UgYm94IHRleHRzLS0+DQoJCTx1aXRleHQgbmFtZT0iUVVJWlBPRF9RVUlaX0FUVEVNUFQiIHZhbHVlPSJUZW50YXRpdmUgZGUgcXVlc3Rpb25uYWlyZSA6Ii8+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+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DQoNCl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+DQoJCTx1aXRleHQgbmFtZT0iRE9DV1JBUF9QUk9NUFQiIHZhbHVlPSJDbGlxdWVyIHBvdXIgdMOpbMOpY2hhcmdlciIvPg0KCTwvbGFuZ3VhZ2U+DQoJPGxhbmd1YWdlIGlkPSJqYS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w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1ZJRFBMQVlJTkciIHZhbHVlPSLjg5Pjg4fjgqrlho3nlJ/kuK0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UVVJWiIgdmFsdWU9IuOCr+OCpOOCui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1xdWl6IHBvZCBhbmQgbWVzc2FnZSBib3ggdGV4dHMtLT4NCgkJPHVpdGV4dCBuYW1lPSJRVUlaUE9EX1FVSVpfQVRURU1QVCIgdmFsdWU9IuOCr+OCpOOCuuippuihjOWbnuaVsCA6ICIvPg0KCQk8dWl0ZXh0IG5hbWU9IlFVSVpQT0RfUVVJWl9BVFRFTVBUX1ZBTFVFIiB2YWx1ZT0iJW4gLyAldCIvPg0KCQk8dWl0ZXh0IG5hbWU9IlFVSVpQT0RfUVVJWl9TQ09SRSIgdmFsdWU9IuOCueOCs+OCoiA6ICIvPg0KCQk8dWl0ZXh0IG5hbWU9IlFVSVpQT0RfUVVJWl9QQVNTU0NPUkUiIHZhbHVlPSLlkIjmoLzngrkgOiIvPg0KCQk8dWl0ZXh0IG5hbWU9IlFVSVpQT0RfUVVJWl9NQVhTQ09SRSIgdmFsdWU9IuacgOmrmOW+l+eCuSA6ICIvPg0KCQk8dWl0ZXh0IG5hbWU9IlFVSVpQT0RfUVVFU0FUTVBUX1NUUiIgdmFsdWU9IuippuihjOWbnuaVsCA6ICVuIC8gJXQiLz4NCgkJPHVpdGV4dCBuYW1lPSJRVUlaUE9EX1FVRVNUWVBFX1NUUiIgdmFsdWU9IuOCv+OCpOODlyA6ICVzIi8+DQoJCTx1aXRleHQgbmFtZT0iUVVJWlBPRF9RVUVTVFlQRV9HUkQiIHZhbHVlPSLoqZXkvqEiLz4NCgkJPHVpdGV4dCBuYW1lPSJRVUlaUE9EX1FVRVNUWVBFX1NWWSIgdmFsdWU9IuOCouODs+OCseODvOODiCIvPg0KCQk8dWl0ZXh0IG5hbWU9IlFVSVpQT0RfUVVJWkFUTVBUX0lORiIgdmFsdWU9IueEoeWItumZkCIvPg0KCQk8dWl0ZXh0IG5hbWU9IlFVSVpQT0RfUVVFU0FUTVBUX0lORiIgdmFsdWU9IueEoeWItumZkCIvPg0KCQk8dWl0ZXh0IG5hbWU9IldBUk5JTkdNU0dfWUVTU1RSSU5HIiB2YWx1ZT0i44Gv44GEIi8+DQoJCTx1aXRleHQgbmFtZT0iV0FSTklOR01TR19OT1NUUklORyIgdmFsdWU9IuOBhOOBhOOBiCIvPg0KCQk8dWl0ZXh0IG5hbWU9IldBUk5JTkdNU0dfVElUTEVTVFJJTkciIHZhbHVlPSLjgq/jgqTjgrrjga7jg4rjg5PjgrLjg7zjgrfjg6fjg7PjgavplqLjgZnjgovorablkYoiLz4NCgkJPHVpdGV4dCBuYW1lPSJXQVJOSU5HTVNHX01TR1NUUklORyIgdmFsdWU9IuOBk+OBruOCr+OCpOOCuuOBq+OBr+OAgeOBvuOBoOino+etlOOBl+OBpuOBhOOBquOBhOizquWVj+OBjOOBguOCiuOBvuOBmeOAgg0KDQog44Kv44Kk44K644KS57WC5LqG44GZ44KL44Gr44Gv44CB44CM44Gv44GE44CN44KS44Kv44Oq44OD44Kv44GX44G+44GZ44CC44Kv44Kk44K644KS57aa6KGM44GZ44KL44Gr44Gv44CB44CM44GE44GE44GI44CN44KS44Kv44Oq44OD44Kv44GX44G+44GZ44CCIi8+DQoJCTx1aXRleHQgbmFtZT0iSU5GT1JNQVRJT05fSDI2NF9GTEFTSFBMQVlFUiIgdmFsdWU9IuOBiuS9v+OBhOOBruOCs+ODs+ODlOODpeODvOOCv+OBq+ePvuWcqOOCpOODs+OCueODiOODvOODq+OBleOCjOOBpuOBhOOCiyBGbGFzaCBQbGF5ZXIg44Gu44OQ44O844K444On44Oz44Gv44CB44GT44Gu44OT44OH44Kq44KS44K144Od44O844OI44GX44Gm44GE44G+44Gb44KT44CC5pyA5paw44GuIEZsYXNoIFBsYXllciDjgpLjg4Djgqbjg7Pjg63jg7zjg4njgZnjgovjgavjga/jgIHjg5Pjg4fjgqrpoJjln5/jgpLjgq/jg6rjg4Pjgq/jgZfjgabjgY/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+C5Yqg6ICF44Gr6KaL44Gb44KLIi8+DQoJCTx1aXRleHQgbmFtZT0iTVVURSIgdmFsdWU9IuODn+ODpeODvOODiCIvPg0KCQk8dWl0ZXh0IG5hbWU9IkRPQ1dSQVBfVElUTEUiIHZhbHVlPSJQcmVzZW50ZXI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RVUlaIiB2YWx1ZT0i7YC07KaIIi8+DQoJCTx1aXRleHQgbmFtZT0iVEFCX09VVExJTkUiIHZhbHVlPSLqsJzsmpQiLz4NCgkJPHVpdGV4dCBuYW1lPSJUQUJfVEhVTUIiIHZhbHVlPSLstpXshoztjJAiLz4NCgkJPHVpdGV4dCBuYW1lPSJUQUJfTk9URVMiIHZhbHVlPSLrhbjtirgiLz4NCgkJPHVpdGV4dCBuYW1lPSJUQUJfU0VBUkNIIiB2YWx1ZT0i6rKA7IOJIi8+DQoJCTx1aXRleHQgbmFtZT0iU0xJREVfSEVBRElORyIgdmFsdWU9IuyKrOudvOydtOuTnCDsoJzrqqkiLz4NCgkJPHVpdGV4dCBuYW1lPSJEVVJBVElPTl9IRUFESU5HIiB2YWx1ZT0i7J6s7IOd7Iuc6rCEIi8+DQoJCTx1aXRleHQgbmFtZT0iU0VBUkNIX0hFQURJTkciIHZhbHVlPSLthY3siqTtirgg6rKA7IOJOiIvPg0KCQk8dWl0ZXh0IG5hbWU9IlRIVU1CX0hFQURJTkciIHZhbHVlPSLsiqzrnbzsnbTrk5wiLz4NCgkJPHVpdGV4dCBuYW1lPSJUSFVNQl9JTkZPIiB2YWx1ZT0i7KCc66qpL+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/siJg6Ii8+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/siJg6ICVuLyV0Ii8+DQoJCTx1aXRleHQgbmFtZT0iUVVJWlBPRF9RVUVTVFlQRV9TVFIiIHZhbHVlPSLsnKDtmJU6ICVzIi8+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+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DQoNCu2AtOymiOulvCDsooXro4ztlZjroKTrqbQgW+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+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JEaWFwb3NpdGl2YSAlbiIvPg0KCQk8IS0tIHN1YnN0aXR1dGlvbjogJW4gPT0gc2xpZGUgbnVtYmVyIC0tPg0KCQk8IS0tIHN1YnN0aXR1dGlvbjogJXQgPT0gdG90YWwgc2xpZGUgY291bnQgLS0+DQoJCTx1aXRleHQgbmFtZT0iU0NSVUJCQVJTVEFUVVNfU0xJREVJTkZPIiB2YWx1ZT0iRGlhcG9zaXRpdmEgJW4gLyAldCB8ICIvPg0KCQk8dWl0ZXh0IG5hbWU9IlNDUlVCQkFSU1RBVFVTX1NUT1BQRUQiIHZhbHVlPSJEZXRlbmlkYSIvPg0KCQk8dWl0ZXh0IG5hbWU9IlNDUlVCQkFSU1RBVFVTX1BMQVlJTkciIHZhbHVlPSJSZXByb2R1Y2llbmRvIi8+DQoJCTx1aXRleHQgbmFtZT0iU0NSVUJCQVJTVEFUVVNfTk9BVURJTyIgdmFsdWU9IlNpbiBzb25pZG8iLz4NCgkJPHVpdGV4dCBuYW1lPSJTQ1JVQkJBUlNUQVRVU19WSURQTEFZSU5HIiB2YWx1ZT0iVsOtZGVvIGVuIHJlcHJvZC4iLz4NCgkJPHVpdGV4dCBuYW1lPSJTQ1JVQkJBUlNUQVRVU19MT0FESU5HIiB2YWx1ZT0iQ2FyZ2FuZG8iLz4NCgkJPHVpdGV4dCBuYW1lPSJTQ1JVQkJBUlNUQVRVU19CVUZGRVJJTkciIHZhbHVlPSJBbG1hY2VuYW5kbyBlbiBiw7pmZXIiLz4NCgkJPHVpdGV4dCBuYW1lPSJTQ1JVQkJBUlNUQVRVU19RVUVTVElPTiIgdmFsdWU9IkNvbnRlc3RhciBwcmVndW50YSIvPg0KCQk8dWl0ZXh0IG5hbWU9IlNDUlVCQkFSU1RBVFVTX1JFVklFV1FVSVoiIHZhbHVlPSJSZXZpc2FuZG8gcHJ1ZWJhIi8+DQoJCTwhLS0gc3Vic3RpdHV0aW9uOiAlbSA9PSBtaW51dGVzIHJlbWFpbmluZyAtLT4NCgkJPCEtLSBzdWJzdGl0dXRpb246ICVzID09IHNlY29uZHMgcmVtYWluaW5nIC0tPg0KCQk8dWl0ZXh0IG5hbWU9IkVMQVBTRUQiIHZhbHVlPSIlbSBtaW51dG9zICVzIHNlZ3VuZG9zIHJlc3RhbnRlcyIvPg0KCQk8dWl0ZXh0IG5hbWU9Ik5PVEZPVU5EIiB2YWx1ZT0iTm8gc2UgaGEgZW5jb250cmFkbyBuYWRhIi8+DQoJCTx1aXRleHQgbmFtZT0iQVRUQUNITUVOVFMiIHZhbHVlPSJBcmNoaXZvcyBhZGp1bnRvcyIvPg0KCQk8IS0tIHN1YnN0aXR1dGlvbjogJXAgPT0gY3VycmVudCBzcGVha2VyJ3MgdGl0bGUgLS0+DQoJCTx1aXRleHQgbmFtZT0iQklPV0lOX1RJVExFIiB2YWx1ZT0iQmlvZ3JhZsOtYTogJXAiLz4NCgkJPHVpdGV4dCBuYW1lPSJCSU9CVE5fVElUTEUiIHZhbHVlPSJCaW9ncmFmw61hIi8+DQoJCTx1aXRleHQgbmFtZT0iRElWSURFUkJUTl9USVRMRSIgdmFsdWU9InwiLz4NCgkJPHVpdGV4dCBuYW1lPSJDT05UQUNUQlROX1RJVExFIiB2YWx1ZT0iQ29udGFjdG8iLz4NCgkJPHVpdGV4dCBuYW1lPSJUQUJfUVVJWiIgdmFsdWU9IlBydWViYSIvPg0KCQk8dWl0ZXh0IG5hbWU9IlRBQl9PVVRMSU5FIiB2YWx1ZT0iQ29udG9ybm8iLz4NCgkJPHVpdGV4dCBuYW1lPSJUQUJfVEhVTUIiIHZhbHVlPSJNaW5pYXQuIi8+DQoJCTx1aXRleHQgbmFtZT0iVEFCX05PVEVTIiB2YWx1ZT0iTm90YXMiLz4NCgkJPHVpdGV4dCBuYW1lPSJUQUJfU0VBUkNIIiB2YWx1ZT0iQnVzY2FyIi8+DQoJCTx1aXRleHQgbmFtZT0iU0xJREVfSEVBRElORyIgdmFsdWU9IlTDrXR1bG8gZGUgZGlhcG9zaXRpdmEiLz4NCgkJPHVpdGV4dCBuYW1lPSJEVVJBVElPTl9IRUFESU5HIiB2YWx1ZT0iRHVyYWMuIi8+DQoJCTx1aXRleHQgbmFtZT0iU0VBUkNIX0hFQURJTkciIHZhbHVlPSJCdXNjYXIgdGV4dG86Ii8+DQoJCTx1aXRleHQgbmFtZT0iVEhVTUJfSEVBRElORyIgdmFsdWU9IkRpYXBvc2l0aXZhIi8+DQoJCTx1aXRleHQgbmFtZT0iVEhVTUJfSU5GTyIgdmFsdWU9IkR1ci4vVMOtdC4gZGlhcC4iLz4NCgkJPHVpdGV4dCBuYW1lPSJBVFRBQ0hOQU1FX0hFQURJTkciIHZhbHVlPSJOb21icmUgZGUgYXJjaGl2byIvPg0KCQk8dWl0ZXh0IG5hbWU9IkFUVEFDSFNJWkVfSEVBRElORyIgdmFsdWU9IlRhbWHDsW8iLz4NCgkJPHVpdGV4dCBuYW1lPSJTTElERV9OT1RFUyIgdmFsdWU9Ik5vdGFzIGRlIGRpYXBvc2l0aXZhIi8+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+DQoJCTx1aXRleHQgbmFtZT0iUVVJWlBPRF9RVUVTQVRNUFRfU1RSIiB2YWx1ZT0iSW50ZW50b3M6ICVuIGRlICV0Ii8+DQoJCTx1aXRleHQgbmFtZT0iUVVJWlBPRF9RVUVTVFlQRV9TVFIiIHZhbHVlPSJUaXBvOiAlcyIvPg0KCQk8dWl0ZXh0IG5hbWU9IlFVSVpQT0RfUVVFU1RZUEVfR1JEIiB2YWx1ZT0iQ29uIHB1bnR1YWNpw7NuIi8+DQoJCTx1aXRleHQgbmFtZT0iUVVJWlBPRF9RVUVTVFlQRV9TVlkiIHZhbHVlPSJFbmN1ZXN0YSIvPg0KCQk8dWl0ZXh0IG5hbWU9IlFVSVpQT0RfUVVJWkFUTVBUX0lORiIgdmFsdWU9IkluZmluaXRvIi8+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g0KDQp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+DQoJCTwhLS0gc3Vic3RpdHV0aW9uOiAlbiA9PSBzbGlkZSBudW1iZXIgLS0+DQoJCTx1aXRleHQgbmFtZT0iQk9PS01BUksiIHZhbHVlPSJBZG9iZSBQcmVzZW50ZXI6ICVwIi8+DQoJCTwhLS0gc3Vic3RpdHV0aW9uOiAlcCA9PSBwcmVzZW50YXRpb24gdGl0bGUgLS0+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+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JTbGlkZSAlbiIvPg0KCQk8IS0tIHN1YnN0aXR1dGlvbjogJW4gPT0gc2xpZGUgbnVtYmVyIC0tPg0KCQk8IS0tIHN1YnN0aXR1dGlvbjogJXQgPT0gdG90YWwgc2xpZGUgY291bnQgLS0+DQoJCTx1aXRleHQgbmFtZT0iU0NSVUJCQVJTVEFUVVNfU0xJREVJTkZPIiB2YWx1ZT0iU2xpZGUgJW4gLyAldCB8ICIvPg0KCQk8dWl0ZXh0IG5hbWU9IlNDUlVCQkFSU1RBVFVTX1NUT1BQRUQiIHZhbHVlPSJQYXJhZG8iLz4NCgkJPHVpdGV4dCBuYW1lPSJTQ1JVQkJBUlNUQVRVU19QTEFZSU5HIiB2YWx1ZT0iUmVwcm9kdXppbmRvIi8+DQoJCTx1aXRleHQgbmFtZT0iU0NSVUJCQVJTVEFUVVNfTk9BVURJTyIgdmFsdWU9IlNlbSDDoXVkaW8iLz4NCgkJPHVpdGV4dCBuYW1lPSJTQ1JVQkJBUlNUQVRVU19WSURQTEFZSU5HIiB2YWx1ZT0iVsOtZGVvIGVtIHJlcHJvZHXDp8OjbyIvPg0KCQk8dWl0ZXh0IG5hbWU9IlNDUlVCQkFSU1RBVFVTX0xPQURJTkciIHZhbHVlPSJDYXJyZWdhbmRvIi8+DQoJCTx1aXRleHQgbmFtZT0iU0NSVUJCQVJTVEFUVVNfQlVGRkVSSU5HIiB2YWx1ZT0iQXJtYXplbmFuZG8gZW0gYnVmZmVyIi8+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+DQoJCTx1aXRleHQgbmFtZT0iRUxBUFNFRCIgdmFsdWU9IiVtIG1pbnV0b3MgJXMgc2VndW5kb3MgcmVzdGFudGVzIi8+DQoJCTx1aXRleHQgbmFtZT0iTk9URk9VTkQiIHZhbHVlPSJOYWRhIGVuY29udHJhZG8iLz4NCgkJPHVpdGV4dCBuYW1lPSJBVFRBQ0hNRU5UUyIgdmFsdWU9IkFuZXhv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+DQoJCTx1aXRleHQgbmFtZT0iRFVSQVRJT05fSEVBRElORyIgdmFsdWU9IkR1cmHDp8OjbyIvPg0KCQk8dWl0ZXh0IG5hbWU9IlNFQVJDSF9IRUFESU5HIiB2YWx1ZT0iUHJvY3VyYXIgdGV4dG86Ii8+DQoJCTx1aXRleHQgbmFtZT0iVEhVTUJfSEVBRElORyIgdmFsdWU9IlNsaWRlIi8+DQoJCTx1aXRleHQgbmFtZT0iVEhVTUJfSU5GTyIgdmFsdWU9IlTDrXR1bG8vRHVyYcOnw6NvIGRvIHNsaWRlIi8+DQoJCTx1aXRleHQgbmFtZT0iQVRUQUNITkFNRV9IRUFESU5HIiB2YWx1ZT0iTm9tZSBkbyBhcnF1aXZvIi8+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+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+DQoJCTx1aXRleHQgbmFtZT0iUVVJWlBPRF9RVUVTVFlQRV9HUkQiIHZhbHVlPSJDbGFzc2lmaWNhdMOzcmlhIi8+DQoJCTx1aXRleHQgbmFtZT0iUVVJWlBPRF9RVUVTVFlQRV9TVlkiIHZhbHVlPSJQZXNxdWlzYSIvPg0KCQk8dWl0ZXh0IG5hbWU9IlFVSVpQT0RfUVVJWkFUTVBUX0lORiIgdmFsdWU9IkluZmluaXRvIi8+DQoJCTx1aXRleHQgbmFtZT0iUVVJWlBPRF9RVUVTQVRNUFRfSU5GIiB2YWx1ZT0iSW5maW5pdG8iLz4NCgkJPHVpdGV4dCBuYW1lPSJXQVJOSU5HTVNHX1lFU1NUUklORyIgdmFsdWU9IlNpbSIvPg0KCQk8dWl0ZXh0IG5hbWU9IldBUk5JTkdNU0dfTk9TVFJJTkciIHZhbHVlPSJOw6NvIi8+DQoJCTx1aXRleHQgbmFtZT0iV0FSTklOR01TR19USVRMRVNUUklORyIgdmFsdWU9IkFsZXJ0YSBkZSBuYXZlZ2HDp8OjbyBkbyBxdWVzdGlvbsOhcmlvIi8+DQoJCTx1aXRleHQgbmFtZT0iV0FSTklOR01TR19NU0dTVFJJTkciIHZhbHVlPSJFeGlzdGVtIHBlcmd1bnRhcyBxdWUgbsOjbyBmb3JhbSByZXNwb25kaWRhcyBuZXN0ZSBxdWVzdGlvbsOhcmlvLg0KDQp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FyIGJhcnJhIGxhdGVyYWwgYW8gcGFydGljaXBhbnRlcyIvPg0KCQk8dWl0ZXh0IG5hbWU9Ik1VVEUiIHZhbHVlPSJNdWRvIi8+DQoJCTx1aXRleHQgbmFtZT0iRE9DV1JBUF9USVRMRSIgdmFsdWU9IkFuZXhvIGRlIGFycXVpdm8gZG8gUHJlc2VudGVyIi8+DQoJCTx1aXRleHQgbmFtZT0iRE9DV1JBUF9NU0ciIHZhbHVlPSJTYWx2YXIgZW0gTWV1IGNvbXB1dGFkb3IiLz4NCgkJPHVpdGV4dCBuYW1lPSJET0NXUkFQX1BST01QVCIgdmFsdWU9IkNsaXF1ZSBwYXJhIGJhaXhhciIvPg0KCTwvbGFuZ3VhZ2U+DQoJPGxhbmd1YWdlIGlkPSJp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x1aXRleHQgbmFtZT0iQ09MTEFCX0ZVTExTQ1JFRU5fTE9HSU5fT0tfQlROX1NUUklORyIgdmFsdWU9Ik9rIi8+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+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ludGVycm90dG8iLz4NCgkJPHVpdGV4dCBuYW1lPSJTQ1JVQkJBUlNUQVRVU19QTEFZSU5HIiB2YWx1ZT0iUmlwcm9kdXppb25lIi8+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+DQoJCTx1aXRleHQgbmFtZT0iRUxBUFNFRCIgdmFsdWU9IiVtIE1pbnV0aSAlcyBTZWNvbmRpIHJpbWFuZW50aSIvPg0KCQk8dWl0ZXh0IG5hbWU9Ik5PVEZPVU5EIiB2YWx1ZT0iTmVzc3VuIGVsZW1lbnRvIHRyb3ZhdG8iLz4NCgkJPHVpdGV4dCBuYW1lPSJBVFRBQ0hNRU5UUyIgdmFsdWU9IkFsbGVnYXRp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+DQoJCTx1aXRleHQgbmFtZT0iRFVSQVRJT05fSEVBRElORyIgdmFsdWU9IkR1cmF0YSIvPg0KCQk8dWl0ZXh0IG5hbWU9IlNFQVJDSF9IRUFESU5HIiB2YWx1ZT0iQ2VyY2EgdGVzdG86Ii8+DQoJCTx1aXRleHQgbmFtZT0iVEhVTUJfSEVBRElORyIgdmFsdWU9IkRpYXBvc2l0aXZhIi8+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+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+DQoJCTx1aXRleHQgbmFtZT0iUVVJWlBPRF9RVUVTVFlQRV9TVFIiIHZhbHVlPSJUaXBvOiAlcyIvPg0KCQk8dWl0ZXh0IG5hbWU9IlFVSVpQT0RfUVVFU1RZUEVfR1JEIiB2YWx1ZT0iQ29uIHZhbHV0YXppb25lIi8+DQoJCTx1aXRleHQgbmFtZT0iUVVJWlBPRF9RVUVTVFlQRV9TVlkiIHZhbHVlPSJJbmRhZ2luZSIvPg0KCQk8dWl0ZXh0IG5hbWU9IlFVSVpQT0RfUVVJWkFUTVBUX0lORiIgdmFsdWU9IkluZmluaXRpIi8+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DQoNCl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+DQoJCTx1aXRleHQgbmFtZT0iRE9DV1JBUF9USVRMRSIgdmFsdWU9IkFsbGVnYXRvIGZpbGUgUHJlc2VudGVyIi8+DQoJCTx1aXRleHQgbmFtZT0iRE9DV1JBUF9NU0ciIHZhbHVlPSJTYWx2YSBpbiBSaXNvcnNlIGRlbCBjb21wdXRlciIvPg0KCQk8dWl0ZXh0IG5hbWU9IkRPQ1dSQVBfUFJPTVBUIiB2YWx1ZT0iQ2xpYyBwZXIgc2NhcmljYXJlIi8+DQoJPC9sYW5ndWFnZT4NCgk8bGFuZ3VhZ2UgaWQ9Im5s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HVpdGV4dCBuYW1lPSJDT0xMQUJfRlVMTFNDUkVFTl9MT0dJTl9PS19CVE5fU1RSSU5HIiB2YWx1ZT0iT2siLz4NCgkJPHVpdGV4dCBuYW1lPSJDT0xMQUJfRlVMTFNDUkVFTl9MT0dJTl9XQVJOSU5HIiB2YWx1ZT0iTG9naW4gV2FybmluZyIvPg0KCQk8dWl0ZXh0IG5hbWU9IkNPTExBQl9GVUxMU0NSRUVOX0xPR0lOX01TR1NUUklORyIgdmFsdWU9IlBsZWFzZSBsb2cgaW4gYmVmb3JlIHN3aXRjaGluZyB0byBmdWxsc2NyZWVuLg0KDQprZXlib2FyZCBpbnRlcmFjdGlvbiBub3QgYWxsb3dlZCBpbiBmdWxsc2NyZWVuIi8+DQoJCTx1aXRleHQgbmFtZT0iQ09MTEFCX0ZVTExTQ1JFRU5fSU5URVJBQ1RJT05fT0tfQlROX1NUUklORyIgdmFsdWU9Ik9rIi8+DQoJCTx1aXRleHQgbmFtZT0iQ09MTEFCX0ZVTExTQ1JFRU5fSU5URVJBQ1RJT05fV0FSTklORyIgdmFsdWU9IktleWJvYXJkIFdhcm5pbmciLz4NCgkJPHVpdGV4dCBuYW1lPSJDT0xMQUJfRlVMTFNDUkVFTl9JTlRFUkFDVElPTl9NU0dTVFJJTkciIHZhbHVlPSJLZXlib2FyZCBpbnRlcmFjdGlvbiBub3QgYWxsb3dlZCBpbiBmdWxsc2NyZWVuLg0KDQpTd2l0Y2ggYmFjayB0byBub3JtYWwgbW9kZSB0byBjb2xsYWJvcmF0ZSIvPg0KCQk8IS0tIHN1YnN0aXR1dGlvbjogJW4gPT0gc2xpZGUgbnVtYmVyIC0tPg0KCQk8dWl0ZXh0IG5hbWU9IlVOTkFNRURTTElERVRJVExFIiB2YWx1ZT0iRGlhICVuIi8+DQoJCTwhLS0gc3Vic3RpdHV0aW9uOiAlbiA9PSBzbGlkZSBudW1iZXIgLS0+DQoJCTwhLS0gc3Vic3RpdHV0aW9uOiAldCA9PSB0b3RhbCBzbGlkZSBjb3VudCAtLT4NCgkJPHVpdGV4dCBuYW1lPSJTQ1JVQkJBUlNUQVRVU19TTElERUlORk8iIHZhbHVlPSJEaWEgJW4gLyAldCB8ICIvPg0KCQk8dWl0ZXh0IG5hbWU9IlNDUlVCQkFSU1RBVFVTX1NUT1BQRUQiIHZhbHVlPSJHZXN0b3B0Ii8+DQoJCTx1aXRleHQgbmFtZT0iU0NSVUJCQVJTVEFUVVNfUExBWUlORyIgdmFsdWU9IkFmc3BlbGVuIi8+DQoJCTx1aXRleHQgbmFtZT0iU0NSVUJCQVJTVEFUVVNfTk9BVURJTyIgdmFsdWU9IkdlZW4gYXVkaW8iLz4NCgkJPHVpdGV4dCBuYW1lPSJTQ1JVQkJBUlNUQVRVU19WSURQTEFZSU5HIiB2YWx1ZT0iVmlkZW8gYWZzcGVsZW4iLz4NCgkJPHVpdGV4dCBuYW1lPSJTQ1JVQkJBUlNUQVRVU19MT0FESU5HIiB2YWx1ZT0iTGFkZW4iLz4NCgkJPHVpdGV4dCBuYW1lPSJTQ1JVQkJBUlNUQVRVU19CVUZGRVJJTkciIHZhbHVlPSJCdWZmZXJlbiIvPg0KCQk8dWl0ZXh0IG5hbWU9IlNDUlVCQkFSU1RBVFVTX1FVRVNUSU9OIiB2YWx1ZT0iVnJhYWcgbWV0IGFudHdvb3JkIi8+DQoJCTx1aXRleHQgbmFtZT0iU0NSVUJCQVJTVEFUVVNfUkVWSUVXUVVJWiIgdmFsdWU9IlF1aXogY29udHJvbGVyZW4iLz4NCgkJPCEtLSBzdWJzdGl0dXRpb246ICVtID09IG1pbnV0ZXMgcmVtYWluaW5nIC0tPg0KCQk8IS0tIHN1YnN0aXR1dGlvbjogJXMgPT0gc2Vjb25kcyByZW1haW5pbmcgLS0+DQoJCTx1aXRleHQgbmFtZT0iRUxBUFNFRCIgdmFsdWU9IkVyIHJlc3RlcmVuICVtIG1pbnV0ZW4gJXMgc2Vjb25kZW4iLz4NCgkJPHVpdGV4dCBuYW1lPSJOT1RGT1VORCIgdmFsdWU9Ik5pZXRzIGdldm9uZGVuIi8+DQoJCTx1aXRleHQgbmFtZT0iQVRUQUNITUVOVFMiIHZhbHVlPSJCaWpsYWdlbiIvPg0KCQk8IS0tIHN1YnN0aXR1dGlvbjogJXAgPT0gY3VycmVudCBzcGVha2VyJ3MgdGl0bGUgLS0+DQoJCTx1aXRleHQgbmFtZT0iQklPV0lOX1RJVExFIiB2YWx1ZT0iQmlvZ3JhZmllOiAlcCIvPg0KCQk8dWl0ZXh0IG5hbWU9IkJJT0JUTl9USVRMRSIgdmFsdWU9IkJpb2dyYWZpZSIvPg0KCQk8dWl0ZXh0IG5hbWU9IkRJVklERVJCVE5fVElUTEUiIHZhbHVlPSJ8Ii8+DQoJCTx1aXRleHQgbmFtZT0iQ09OVEFDVEJUTl9USVRMRSIgdmFsdWU9IkNvbnRhY3QiLz4NCgkJPHVpdGV4dCBuYW1lPSJUQUJfUVVJWiIgdmFsdWU9IlF1aXoiLz4NCgkJPHVpdGV4dCBuYW1lPSJUQUJfT1VUTElORSIgdmFsdWU9Ik92ZXJ6aWNodCIvPg0KCQk8dWl0ZXh0IG5hbWU9IlRBQl9USFVNQiIgdmFsdWU9Ik1pbmlhdHV1ciIvPg0KCQk8dWl0ZXh0IG5hbWU9IlRBQl9OT1RFUyIgdmFsdWU9Ik5vdGl0aWVzIi8+DQoJCTx1aXRleHQgbmFtZT0iVEFCX1NFQVJDSCIgdmFsdWU9IlpvZWtlbiIvPg0KCQk8dWl0ZXh0IG5hbWU9IlNMSURFX0hFQURJTkciIHZhbHVlPSJUaXRlbCB2YW4gZGlhIi8+DQoJCTx1aXRleHQgbmFtZT0iRFVSQVRJT05fSEVBRElORyIgdmFsdWU9IkR1dXIiLz4NCgkJPHVpdGV4dCBuYW1lPSJTRUFSQ0hfSEVBRElORyIgdmFsdWU9IlpvZWtlbiBuYWFyIHRla3N0OiIvPg0KCQk8dWl0ZXh0IG5hbWU9IlRIVU1CX0hFQURJTkciIHZhbHVlPSJEaWEiLz4NCgkJPHVpdGV4dCBuYW1lPSJUSFVNQl9JTkZPIiB2YWx1ZT0iVGl0ZWwvZHV1ciB2YW4gZGlhIi8+DQoJCTx1aXRleHQgbmFtZT0iQVRUQUNITkFNRV9IRUFESU5HIiB2YWx1ZT0iQmVzdGFuZHNuYWFtIi8+DQoJCTx1aXRleHQgbmFtZT0iQVRUQUNIU0laRV9IRUFESU5HIiB2YWx1ZT0iR3Jvb3R0ZSIvPg0KCQk8dWl0ZXh0IG5hbWU9IlNMSURFX05PVEVTIiB2YWx1ZT0iRGlhbm90aXRpZXM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+DQoJCTx1aXRleHQgbmFtZT0iUVVJWlBPRF9RVUlaX01BWFNDT1JFIiB2YWx1ZT0iTWF4aW1hYWwgaGFhbGJhcmUgc2NvcmU6Ii8+DQoJCTx1aXRleHQgbmFtZT0iUVVJWlBPRF9RVUVTQVRNUFRfU1RSIiB2YWx1ZT0iUG9naW5nOiAlbiB2YW4gJXQiLz4NCgkJPHVpdGV4dCBuYW1lPSJRVUlaUE9EX1FVRVNUWVBFX1NUUiIgdmFsdWU9IlR5cGU6ICVzIi8+DQoJCTx1aXRleHQgbmFtZT0iUVVJWlBPRF9RVUVTVFlQRV9HUkQiIHZhbHVlPSJUZWx0IHZvb3Igc2NvcmUiLz4NCgkJPHVpdGV4dCBuYW1lPSJRVUlaUE9EX1FVRVNUWVBFX1NWWSIgdmFsdWU9IkVucXXDqnRlIi8+DQoJCTx1aXRleHQgbmFtZT0iUVVJWlBPRF9RVUlaQVRNUFRfSU5GIiB2YWx1ZT0iT25iZXBlcmt0Ii8+DQoJCTx1aXRleHQgbmFtZT0iUVVJWlBPRF9RVUVTQVRNUFRfSU5GIiB2YWx1ZT0iT25iZXBlcmt0Ii8+DQoJCTx1aXRleHQgbmFtZT0iV0FSTklOR01TR19ZRVNTVFJJTkciIHZhbHVlPSJKYSIvPg0KCQk8dWl0ZXh0IG5hbWU9IldBUk5JTkdNU0dfTk9TVFJJTkciIHZhbHVlPSJOZWUiLz4NCgkJPHVpdGV4dCBuYW1lPSJXQVJOSU5HTVNHX1RJVExFU1RSSU5HIiB2YWx1ZT0iV2FhcnNjaHV3aW5nIG1ldCBiZXRyZWtraW5nIHRvdCBxdWl6bmF2aWdhdGllIi8+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aaWpwYW5lZWwgYWFuIGRlZWxuZW1lcnMgd2VlcmdldmVuIi8+DQoJCTx1aXRleHQgbmFtZT0iTVVURSIgdmFsdWU9IkRlbXBlbiIvPg0KCQk8dWl0ZXh0IG5hbWU9IkRPQ1dSQVBfVElUTEUiIHZhbHVlPSJQcmVzZW50ZXItYmVzdGFuZHNiaWpsYWdlIi8+DQoJCTx1aXRleHQgbmFtZT0iRE9DV1JBUF9NU0ciIHZhbHVlPSJPcHNsYWFuIGluIERlemUgY29tcHV0ZXIiLz4NCgkJPHVpdGV4dCBuYW1lPSJET0NXUkFQX1BST01QVCIgdmFsdWU9IktsaWsgb20gdGUgZG93bmxvYWRlbiIvPg0KCTwvbGFuZ3VhZ2U+DQoJPGxhbmd1YWdlIGlkPSJjbiI+DQoJCTwhLS0gZm9ybWF0IGZvciB1aWZvbnQgdmFsdWUgaXMgImZvbnQsc2l6ZSxpc2JvbGQsaXNpdGFsaWMsaXNzaGFkb3dlZCIgLS0+DQoJCTx1aWZvbnQgbmFtZT0iRk9OVF9RVUlaWklORyIgdmFsdWU9IuWui+S9ky0xODAzMCwxMCxmYWxzZSxmYWxzZSxmYWxzZSIvPg0KCQk8dWlmb250IG5hbWU9IkZPTlRfU0NSVUJTVEFUVVMiIHZhbHVlPSLlrovkvZMtMTgwMzAsMTAsdHJ1ZSxmYWxzZSx0cnVlIi8+DQoJCTx1aWZvbnQgbmFtZT0iRk9OVF9TQ1JVQlRJTUUiIHZhbHVlPSLlrovkvZMtMTgwMzAsMTAsZmFsc2UsZmFsc2UsdHJ1ZSIvPg0KCQk8dWlmb250IG5hbWU9IkZPTlRfRUxBUFNFRFRJTUUiIHZhbHVlPSLlrovkvZMtMTgwMzAsMTAsdHJ1ZSxmYWxzZSx0cnVlIi8+DQoJCTx1aWZvbnQgbmFtZT0iRk9OVF9VVElMU01FTlUiIHZhbHVlPSLlrovkvZMtMTgwMzAsMTAsdHJ1ZSxmYWxzZSxmYWxzZSIvPg0KCQk8dWlmb250IG5hbWU9IkZPTlRfVEFCUyIgdmFsdWU9IuWui+S9ky0xODAzMCwxNCx0cnVlLGZhbHNlLHRydWUiLz4NCgkJPHVpZm9udCBuYW1lPSJGT05UX1BSRVNFTlRBVElPTk5BTUUiIHZhbHVlPSLlrovkvZMtMTgwMzAsMTQsZmFsc2UsZmFsc2UsdHJ1ZSIvPg0KCQk8dWlmb250IG5hbWU9IkZPTlRfUFJFU0VOVEVSTkFNRSIgdmFsdWU9IuWui+S9ky0xODAzMCwxNCx0cnVlLGZhbHNlLHRydWUiLz4NCgkJPHVpZm9udCBuYW1lPSJGT05UX1BSRVNFTlRFUlRJVExFIiB2YWx1ZT0i5a6L5L2TLTE4MDMwLDEzLGZhbHNlLGZhbHNlLHRydWUiLz4NCgkJPHVpZm9udCBuYW1lPSJGT05UX0JJT0JUTiIgdmFsdWU9IuWui+S9ky0xODAzMCwxMCxmYWxzZSxmYWxzZSx0cnVlIi8+DQoJCTx1aWZvbnQgbmFtZT0iRk9OVF9OT1RFUyIgdmFsdWU9IuWui+S9ky0xODAzMCwxMixmYWxzZSxmYWxzZSxmYWxzZSIvPg0KCQk8dWlmb250IG5hbWU9IkZPTlRfT1VUTElORSIgdmFsdWU9IuWui+S9ky0xODAzMCwxMixmYWxzZSxmYWxzZSx0cnVlIi8+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+DQoJCTx1aWZvbnQgbmFtZT0iRk9OVF9MSVNUSEVBRElORyIgdmFsdWU9IuWui+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+S9ky0xODAzMCwxMix0cnVlLGZhbHNlLHRydWUiLz4NCgkJPHVpZm9udCBuYW1lPSJGT05UX01TR0JPWF9NU0ciIHZhbHVlPSLlrovkvZMtMTgwMzAsMTIsZmFsc2UsZmFsc2UsdHJ1ZSIvPg0KCQk8dWlmb250IG5hbWU9IkZPTlRfTVNHQk9YX09QVElPTlMiIHZhbHVlPSLlrovkvZMtMTgwMzAsMTAsdHJ1ZSxmYWxzZSx0cnVlIi8+DQoJCTx1aWZvbnQgbmFtZT0iRk9OVF9RVUlaUE9EX1FVSVpfVElUTEUiIHZhbHVlPSLlrovkvZMtMTgwMzAsMTIsdHJ1ZSxmYWxzZSx0cnVlIi8+DQoJCTx1aWZvbnQgbmFtZT0iRk9OVF9RVUlaUE9EX1FVSVpfQVRURU1QVCIgdmFsdWU9IuWui+S9ky0xODAzMCwxMCxmYWxzZSxmYWxzZSx0cnVlIi8+DQoJCTx1aWZvbnQgbmFtZT0iRk9OVF9RVUlaUE9EX1FVSVpfQVRURU1QVF9WQUxVRSIgdmFsdWU9IuWui+S9ky0xODAzMCwxMCx0cnVlLGZhbHNlLHRydWUiLz4NCgkJPHVpZm9udCBuYW1lPSJGT05UX1FVSVpQT0RfUVVFU1RJT05fU0NPUkUiIHZhbHVlPSLlrovkvZMtMTgwMzAsMTAsZmFsc2UsZmFsc2UsdHJ1ZSIvPg0KCQk8dWlmb250IG5hbWU9IkZPTlRfUVVJWlBPRF9RVUVTVElPTl9TQ09SRV9WQUxVRSIgdmFsdWU9IuWui+S9ky0xODAzMCwxMCx0cnVlLGZhbHNlLHRydWUiLz4NCgkJPHVpZm9udCBuYW1lPSJGT05UX1FVSVpQT0RfUVVFU1RJT05fQVRURU1QVCIgdmFsdWU9IuWui+S9ky0xODAzMCwxMCxmYWxzZSxmYWxzZSx0cnVlIi8+DQoJCTx1aWZvbnQgbmFtZT0iRk9OVF9RVUlaUE9EX1FVRVNUSU9OX0FUVEVNUFRfVkFMVUUiIHZhbHVlPSLlrovkvZMtMTgwMzAsMTAsdHJ1ZSxmYWxzZSx0cnVlIi8+DQoJCTx1aWZvbnQgbmFtZT0iRk9OVF9RVUlaUE9EX1FVRVNUSU9OX1RBRyIgdmFsdWU9IuWui+S9ky0xODAzMCwxMix0cnVlLGZhbHNlLHRydWUiLz4NCgkJPHVpZm9udCBuYW1lPSJGT05UX1FVSVpQT0RfUVVJWl9RVUVTVElPTl9DT1VOVCIgdmFsdWU9IuWui+S9ky0xODAzMCwxMCxmYWxzZSxmYWxzZSx0cnVlIi8+DQoJCTx1aWZvbnQgbmFtZT0iRk9OVF9RVUlaUE9EX1FVSVpfUVVFU1RJT05fQ09VTlRfVkFMVUUiIHZhbHVlPSLlrovkvZMtMTgwMzAsMTAsdHJ1ZSxmYWxzZSx0cnVlIi8+DQoJCTx1aWZvbnQgbmFtZT0iRk9OVF9RVUlaUE9EX1FVSVpfUVVFU1RJT05fQVRURU1QVEVEIiB2YWx1ZT0i5a6L5L2TLTE4MDMwLDEwLGZhbHNlLGZhbHNlLHRydWUiLz4NCgkJPHVpZm9udCBuYW1lPSJGT05UX1FVSVpQT0RfUVVJWl9RVUVTVElPTl9BVFRFTVBURURfVkFMVUUiIHZhbHVlPSLlrovkvZMtMTgwMzAsMTAsdHJ1ZSxmYWxzZSx0cnVlIi8+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+S9ky0xODAzMCwxMCx0cnVlLGZhbHNlLHRydWUiLz4NCgkJPHVpZm9udCBuYW1lPSJGT05UX1FVSVpQT0RfUVVJWl9NQVhTQ09SRSIgdmFsdWU9IuWui+S9ky0xODAzMCwxMCxmYWxzZSxmYWxzZSx0cnVlIi8+DQoJCTx1aWZvbnQgbmFtZT0iRk9OVF9RVUlaUE9EX1FVSVpfTUFYU0NPUkVfVkFMVUUiIHZhbHVlPSLlrovkvZMtMTgwMzAsMTAsdHJ1ZSxmYWxzZSx0cnVlIi8+DQoJCTx1aWZvbnQgbmFtZT0iRk9OVF9RVUlaUE9EX1FVSVpfUEFTU1NDT1JFIiB2YWx1ZT0i5a6L5L2TLTE4MDMwLDEwLGZhbHNlLGZhbHNlLHRydWUiLz4NCgkJPHVpZm9udCBuYW1lPSJGT05UX1FVSVpQT0RfUVVJWl9QQVNTU0NPUkVfVkFMVUUiIHZhbHVlPSLlrovkvZMtMTgwMzAsMTA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Llubvnga/niYcgJW4iLz4NCgkJPCEtLSBzdWJzdGl0dXRpb246ICVuID09IHNsaWRlIG51bWJlciAtLT4NCgkJPCEtLSBzdWJzdGl0dXRpb246ICV0ID09IHRvdGFsIHNsaWRlIGNvdW50IC0tPg0KCQk8dWl0ZXh0IG5hbWU9IlNDUlVCQkFSU1RBVFVTX1NMSURFSU5GTyIgdmFsdWU9IuW5u+eBr+eJhyAlbiAvICV0IHwgIi8+DQoJCTx1aXRleHQgbmFtZT0iU0NSVUJCQVJTVEFUVVNfU1RPUFBFRCIgdmFsdWU9IuW3suWBnOatoiIvPg0KCQk8dWl0ZXh0IG5hbWU9IlNDUlVCQkFSU1RBVFVTX1BMQVlJTkciIHZhbHVlPSLmraPlnKjmkq3mlL4iLz4NCgkJPHVpdGV4dCBuYW1lPSJTQ1JVQkJBUlNUQVRVU19OT0FVRElPIiB2YWx1ZT0i5peg6Z+z6aKRIi8+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+DQoJCTx1aXRleHQgbmFtZT0iRUxBUFNFRCIgdmFsdWU9IuWJqeS9mSAlbSDliIbpkp8gJXMg56eSIi8+DQoJCTx1aXRleHQgbmFtZT0iTk9URk9VTkQiIHZhbHVlPSLmnKrmib7liLDku7vkvZXlhoXlrrkiLz4NCgkJPHVpdGV4dCBuYW1lPSJBVFRBQ0hNRU5UUyIgdmFsdWU9IumZhOS7tiIvPg0KCQk8IS0tIHN1YnN0aXR1dGlvbjogJXAgPT0gY3VycmVudCBzcGVha2VyJ3MgdGl0bGUgLS0+DQoJCTx1aXRleHQgbmFtZT0iQklPV0lOX1RJVExFIiB2YWx1ZT0i5Liq5Lq6566A5LuLOiAlcCIvPg0KCQk8dWl0ZXh0IG5hbWU9IkJJT0JUTl9USVRMRSIgdmFsdWU9IuS4quS6uueugOS7iyIvPg0KCQk8dWl0ZXh0IG5hbWU9IkRJVklERVJCVE5fVElUTEUiIHZhbHVlPSJ8Ii8+DQoJCTx1aXRleHQgbmFtZT0iQ09OVEFDVEJUTl9USVRMRSIgdmFsdWU9IuiBlOezu+aWueW8jyIvPg0KCQk8dWl0ZXh0IG5hbWU9IlRBQl9RVUlaIiB2YWx1ZT0i5rWL6aqMIi8+DQoJCTx1aXRleHQgbmFtZT0iVEFCX09VVExJTkUiIHZhbHVlPSLlpKfnurIiLz4NCgkJPHVpdGV4dCBuYW1lPSJUQUJfVEhVTUIiIHZhbHVlPSLnvKnnlaXlm74iLz4NCgkJPHVpdGV4dCBuYW1lPSJUQUJfTk9URVMiIHZhbHVlPSLlpIfms6giLz4NCgkJPHVpdGV4dCBuYW1lPSJUQUJfU0VBUkNIIiB2YWx1ZT0i5pCc57SiIi8+DQoJCTx1aXRleHQgbmFtZT0iU0xJREVfSEVBRElORyIgdmFsdWU9IuW5u+eBr+eJh+agh+mimCIvPg0KCQk8dWl0ZXh0IG5hbWU9IkRVUkFUSU9OX0hFQURJTkciIHZhbHVlPSLmjIHnu63ml7bpl7QiLz4NCgkJPHVpdGV4dCBuYW1lPSJTRUFSQ0hfSEVBRElORyIgdmFsdWU9IuaQnOe0ouaWh+acrDoiLz4NCgkJPHVpdGV4dCBuYW1lPSJUSFVNQl9IRUFESU5HIiB2YWx1ZT0i5bm754Gv54mHIi8+DQoJCTx1aXRleHQgbmFtZT0iVEhVTUJfSU5GTyIgdmFsdWU9IuW5u+eBr+eJh+agh+mimC/mjIHnu63ml7bpl7QiLz4NCgkJPHVpdGV4dCBuYW1lPSJBVFRBQ0hOQU1FX0hFQURJTkciIHZhbHVlPSLmlofku7blkI0iLz4NCgkJPHVpdGV4dCBuYW1lPSJBVFRBQ0hTSVpFX0hFQURJTkciIHZhbHVlPSLlpKflsI8iLz4NCgkJPHVpdGV4dCBuYW1lPSJTTElERV9OT1RFUyIgdmFsdWU9IuW5u+eBr+eJh+Wkh+azqCIvPg0KCQk8IS0tcXVpeiBwb2QgYW5kIG1lc3NhZ2UgYm94IHRleHRzLS0+DQoJCTx1aXRleHQgbmFtZT0iUVVJWlBPRF9RVUlaX0FUVEVNUFQiIHZhbHVlPSLmtYvpqozlsJ3or5XmrKHmlbA6Ii8+DQoJCTx1aXRleHQgbmFtZT0iUVVJWlBPRF9RVUlaX0FUVEVNUFRfVkFMVUUiIHZhbHVlPSLnrKwgJW4g5qyh77yM5YWxICV0IOasoSIvPg0KCQk8dWl0ZXh0IG5hbWU9IlFVSVpQT0RfUVVJWl9TQ09SRSIgdmFsdWU9IuW+l+WIhjoiLz4NCgkJPHVpdGV4dCBuYW1lPSJRVUlaUE9EX1FVSVpfUEFTU1NDT1JFIiB2YWx1ZT0i5Y+K5qC85YiG5pWwOiIvPg0KCQk8dWl0ZXh0IG5hbWU9IlFVSVpQT0RfUVVJWl9NQVhTQ09SRSIgdmFsdWU9IuacgOmrmOWIhuaVsDoiLz4NCgkJPHVpdGV4dCBuYW1lPSJRVUlaUE9EX1FVRVNBVE1QVF9TVFIiIHZhbHVlPSLlsJ3or5XmrKHmlbA6IOesrCAlbiDmrKHvvIzlhbEgJXQg5qyhIi8+DQoJCTx1aXRleHQgbmFtZT0iUVVJWlBPRF9RVUVTVFlQRV9TVFIiIHZhbHVlPSLnsbvlnos6ICVzIi8+DQoJCTx1aXRleHQgbmFtZT0iUVVJWlBPRF9RVUVTVFlQRV9HUkQiIHZhbHVlPSLor4TnuqciLz4NCgkJPHVpdGV4dCBuYW1lPSJRVUlaUE9EX1FVRVNUWVBFX1NWWSIgdmFsdWU9Iuiwg+afpSIvPg0KCQk8dWl0ZXh0IG5hbWU9IlFVSVpQT0RfUVVJWkFUTVBUX0lORiIgdmFsdWU9IuaXoOmZkCIvPg0KCQk8dWl0ZXh0IG5hbWU9IlFVSVpQT0RfUVVFU0FUTVBUX0lORiIgdmFsdWU9IuaXoOmZkCIvPg0KCQk8dWl0ZXh0IG5hbWU9IldBUk5JTkdNU0dfWUVTU1RSSU5HIiB2YWx1ZT0i5pivIi8+DQoJCTx1aXRleHQgbmFtZT0iV0FSTklOR01TR19OT1NUUklORyIgdmFsdWU9IuWQpiIvPg0KCQk8dWl0ZXh0IG5hbWU9IldBUk5JTkdNU0dfVElUTEVTVFJJTkciIHZhbHVlPSLmtYvpqozlr7zoiKrorablkYoiLz4NCgkJPHVpdGV4dCBuYW1lPSJXQVJOSU5HTVNHX01TR1NUUklORyIgdmFsdWU9IuatpOa1i+mqjOS4reacieacquWwneivleS9nOetlOeahOmXrumimOOAgg0KDQrljZXlh7vigJzmmK/igJ3pgIDlh7rmraTmtYvpqozjgILljZXlh7vigJzlkKbigJ3nu6fnu63mtYvpqozjgIIiLz4NCgkJPHVpdGV4dCBuYW1lPSJJTkZPUk1BVElPTl9IMjY0X0ZMQVNIUExBWUVSIiB2YWx1ZT0i5b2T5YmN5a6J6KOF5Zyo5oKo55qE6K6h566X5py65LiK55qEIEZsYXNoIFBsYXllciDniYjmnKzkuI3mlK/mjIHor6Xop4bpopHjgILljZXlh7vop4bpopHljLrln5/kuIvovb3mnIDmlrDniYjmnKznmoQgRmxhc2ggUGxheWVy44CC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+S7tumZhOS7tiIvPg0KCQk8dWl0ZXh0IG5hbWU9IkRPQ1dSQVBfTVNHIiB2YWx1ZT0i5L+d5a2Y5Yiw5oiR55qE6K6h566X5py6Ii8+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JTbGF5dCAlbiIvPg0KCQk8IS0tIHN1YnN0aXR1dGlvbjogJW4gPT0gc2xpZGUgbnVtYmVyIC0tPg0KCQk8IS0tIHN1YnN0aXR1dGlvbjogJXQgPT0gdG90YWwgc2xpZGUgY291bnQgLS0+DQoJCTx1aXRleHQgbmFtZT0iU0NSVUJCQVJTVEFUVVNfU0xJREVJTkZPIiB2YWx1ZT0iU2xheXQgJW4gLyAldCB8ICIvPg0KCQk8dWl0ZXh0IG5hbWU9IlNDUlVCQkFSU1RBVFVTX1NUT1BQRUQiIHZhbHVlPSJEdXJkdXJ1bGR1Ii8+DQoJCTx1aXRleHQgbmFtZT0iU0NSVUJCQVJTVEFUVVNfUExBWUlORyIgdmFsdWU9Ik95bmF0xLFsxLF5b3IiLz4NCgkJPHVpdGV4dCBuYW1lPSJTQ1JVQkJBUlNUQVRVU19OT0FVRElPIiB2YWx1ZT0iU2VzIFlvayIvPg0KCQk8dWl0ZXh0IG5hbWU9IlNDUlVCQkFSU1RBVFVTX1ZJRFBMQVlJTkciIHZhbHVlPSJWaWRlbyBPeW5hdMSxbMSxeW9yIi8+DQoJCTx1aXRleHQgbmFtZT0iU0NSVUJCQVJTVEFUVVNfTE9BRElORyIgdmFsdWU9IlnDvGtsZW5peW9yIi8+DQoJCTx1aXRleHQgbmFtZT0iU0NSVUJCQVJTVEFUVVNfQlVGRkVSSU5HIiB2YWx1ZT0iQXJhYmVsbGXEn2UgQWzEsW7EsXlvciIvPg0KCQk8dWl0ZXh0IG5hbWU9IlNDUlVCQkFSU1RBVFVTX1FVRVNUSU9OIiB2YWx1ZT0iU29ydXl1IFlhbsSxdGxhIi8+DQoJCTx1aXRleHQgbmFtZT0iU0NSVUJCQVJTVEFUVVNfUkVWSUVXUVVJWiIgdmFsdWU9IlPEsW5hdiDEsG5jZWxlbml5b3IiLz4NCgkJPCEtLSBzdWJzdGl0dXRpb246ICVtID09IG1pbnV0ZXMgcmVtYWluaW5nIC0tPg0KCQk8IS0tIHN1YnN0aXR1dGlvbjogJXMgPT0gc2Vjb25kcyByZW1haW5pbmcgLS0+DQoJCTx1aXRleHQgbmFtZT0iRUxBUFNFRCIgdmFsdWU9IiVtIERha2lrYSAlcyBTYW5peWUgS2FsZMSxIi8+DQoJCTx1aXRleHQgbmFtZT0iTk9URk9VTkQiIHZhbHVlPSJIZXJoYW5naSBCaXIgxZ5leSBCdWx1bm1hZMSxIi8+DQoJCTx1aXRleHQgbmFtZT0iQVRUQUNITUVOVFMiIHZhbHVlPSJFa2xlci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sSwcnRpYmF0Ii8+DQoJCTx1aXRleHQgbmFtZT0iVEFCX1FVSVoiIHZhbHVlPSJTxLFuYXYiLz4NCgkJPHVpdGV4dCBuYW1lPSJUQUJfT1VUTElORSIgdmFsdWU9IkFuYSBIYXQiLz4NCgkJPHVpdGV4dCBuYW1lPSJUQUJfVEhVTUIiIHZhbHVlPSJSZXNpbSIvPg0KCQk8dWl0ZXh0IG5hbWU9IlRBQl9OT1RFUyIgdmFsdWU9Ik5vdGxhciIvPg0KCQk8dWl0ZXh0IG5hbWU9IlRBQl9TRUFSQ0giIHZhbHVlPSJBcmEiLz4NCgkJPHVpdGV4dCBuYW1lPSJTTElERV9IRUFESU5HIiB2YWx1ZT0iU2xheXQgQmHFn2zEscSfxLEiLz4NCgkJPHVpdGV4dCBuYW1lPSJEVVJBVElPTl9IRUFESU5HIiB2YWx1ZT0iU8O8cmUiLz4NCgkJPHVpdGV4dCBuYW1lPSJTRUFSQ0hfSEVBRElORyIgdmFsdWU9Ik1ldG5pIGFyYToiLz4NCgkJPHVpdGV4dCBuYW1lPSJUSFVNQl9IRUFESU5HIiB2YWx1ZT0iU2xheXQiLz4NCgkJPHVpdGV4dCBuYW1lPSJUSFVNQl9JTkZPIiB2YWx1ZT0iU2xheXQgQmHFn2zEscSfxLEvU8O8cmVzaSIvPg0KCQk8dWl0ZXh0IG5hbWU9IkFUVEFDSE5BTUVfSEVBRElORyIgdmFsdWU9IkRvc3lhIEFkxLEiLz4NCgkJPHVpdGV4dCBuYW1lPSJBVFRBQ0hTSVpFX0hFQURJTkciIHZhbHVlPSJCb3l1dCIvPg0KCQk8dWl0ZXh0IG5hbWU9IlNMSURFX05PVEVTIiB2YWx1ZT0iU2xheXQgTm90bGFyxLEiLz4NCgkJPCEtLXF1aXogcG9kIGFuZCBtZXNzYWdlIGJveCB0ZXh0cy0tPg0KCQk8dWl0ZXh0IG5hbWU9IlFVSVpQT0RfUVVJWl9BVFRFTVBUIiB2YWx1ZT0iU8SxbmF2IERlbmVtZXNpOiIvPg0KCQk8dWl0ZXh0IG5hbWU9IlFVSVpQT0RfUVVJWl9BVFRFTVBUX1ZBTFVFIiB2YWx1ZT0iJW4vJXQiLz4NCgkJPHVpdGV4dCBuYW1lPSJRVUlaUE9EX1FVSVpfU0NPUkUiIHZhbHVlPSJQdWFuOiIvPg0KCQk8dWl0ZXh0IG5hbWU9IlFVSVpQT0RfUVVJWl9QQVNTU0NPUkUiIHZhbHVlPSJHZcOnbWUgUHVhbsSxOiIvPg0KCQk8dWl0ZXh0IG5hbWU9IlFVSVpQT0RfUVVJWl9NQVhTQ09SRSIgdmFsdWU9Ik1ha3NpbXVtIFB1YW46Ii8+DQoJCTx1aXRleHQgbmFtZT0iUVVJWlBPRF9RVUVTQVRNUFRfU1RSIiB2YWx1ZT0iRGVuZW1lOiAlbi8ldCIvPg0KCQk8dWl0ZXh0IG5hbWU9IlFVSVpQT0RfUVVFU1RZUEVfU1RSIiB2YWx1ZT0iVMO8cjogJXMiLz4NCgkJPHVpdGV4dCBuYW1lPSJRVUlaUE9EX1FVRVNUWVBFX0dSRCIgdmFsdWU9IkJhc2FtYWtsxLEiLz4NCgkJPHVpdGV4dCBuYW1lPSJRVUlaUE9EX1FVRVNUWVBFX1NWWSIgdmFsdWU9IkFua2V0Ii8+DQoJCTx1aXRleHQgbmFtZT0iUVVJWlBPRF9RVUlaQVRNUFRfSU5GIiB2YWx1ZT0iU8SxbsSxcnPEsXoiLz4NCgkJPHVpdGV4dCBuYW1lPSJRVUlaUE9EX1FVRVNBVE1QVF9JTkYiIHZhbHVlPSJTxLFuxLFyc8SxeiIvPg0KCQk8dWl0ZXh0IG5hbWU9IldBUk5JTkdNU0dfWUVTU1RSSU5HIiB2YWx1ZT0iRXZldCIvPg0KCQk8dWl0ZXh0IG5hbWU9IldBUk5JTkdNU0dfTk9TVFJJTkciIHZhbHVlPSJIYXnEsXIiLz4NCgkJPHVpdGV4dCBuYW1lPSJXQVJOSU5HTVNHX1RJVExFU1RSSU5HIiB2YWx1ZT0iU8SxbmF2IEdlemlubWUgVXlhcsSxc8SxIi8+DQoJCTx1aXRleHQgbmFtZT0iV0FSTklOR01TR19NU0dTVFJJTkciIHZhbHVlPSJCdSBTxLFuYXZkYSBkZW5lbm1lbWnFnyBzb3J1bGFyIHZhci4NCg0KRXZldCBzZcOnZW5lxJ9pbmkgdMSxa2xhdMSxcnNhbsSxeiBTxLFuYXZkYW4gw6fEsWthY2Frc8SxbsSxei4gU8SxbmF2YSBkZXZhbSBldG1layBpw6dpbiBIYXnEsXIgc2XDp2VuZcSfaW5pIHTEsWtsYXTEsW4uIi8+DQoJCTx1aXRleHQgbmFtZT0iSU5GT1JNQVRJT05fSDI2NF9GTEFTSFBMQVlFUiIgdmFsdWU9IkJpbGdpc2F5YXLEsW7EsXphIHnDvGtsw7wgb2xhbiBnZcOnZXJsaSBGbGFzaCBQbGF5ZXIgc8O8csO8bcO8IGJ1IHZpZGVveXUgZGVzdGVrbGVtaXlvci4gRW4gc29uIEZsYXNoIFBsYXllciBzw7xyw7xtw7xuw7wgaW5kaXJtZWsgacOnaW4gdmlkZW8gYWxhbsSxbsSxIHTEsWtsYXTEsW4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thdMSxbMSxbWPEsWxhcmEga2VuYXIgw6d1YnXEn3VudSBnw7ZzdGVyIi8+DQoJCTx1aXRleHQgbmFtZT0iTVVURSIgdmFsdWU9IlNlc3NpeiIvPg0KCQk8dWl0ZXh0IG5hbWU9IkRPQ1dSQVBfVElUTEUiIHZhbHVlPSJQcmVzZW50ZXIgRG9zeWEgRWtpIi8+DQoJCTx1aXRleHQgbmFtZT0iRE9DV1JBUF9NU0ciIHZhbHVlPSJCaWxnaXNheWFyxLFtYSBLYXlkZXQiLz4NCgkJPHVpdGV4dCBuYW1lPSJET0NXUkFQX1BST01QVCIgdmFsdWU9IsSwbmRpcm1layBpw6dpbiBUxLFrbGF0xLFuIi8+DQoJPC9sYW5ndWFnZT4NCgk8bGFuZ3VhZ2UgaWQ9InJ1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HVpdGV4dCBuYW1lPSJDT0xMQUJfRlVMTFNDUkVFTl9MT0dJTl9PS19CVE5fU1RSSU5HIiB2YWx1ZT0iT2siLz4NCgkJPHVpdGV4dCBuYW1lPSJDT0xMQUJfRlVMTFNDUkVFTl9MT0dJTl9XQVJOSU5HIiB2YWx1ZT0iTG9naW4gV2FybmluZyIvPg0KCQk8dWl0ZXh0IG5hbWU9IkNPTExBQl9GVUxMU0NSRUVOX0xPR0lOX01TR1NUUklORyIgdmFsdWU9IlBsZWFzZSBsb2cgaW4gYmVmb3JlIHN3aXRjaGluZyB0byBmdWxsc2NyZWVuLg0KDQprZXlib2FyZCBpbnRlcmFjdGlvbiBub3QgYWxsb3dlZCBpbiBmdWxsc2NyZWVuIi8+DQoJCTx1aXRleHQgbmFtZT0iQ09MTEFCX0ZVTExTQ1JFRU5fSU5URVJBQ1RJT05fT0tfQlROX1NUUklORyIgdmFsdWU9Ik9rIi8+DQoJCTx1aXRleHQgbmFtZT0iQ09MTEFCX0ZVTExTQ1JFRU5fSU5URVJBQ1RJT05fV0FSTklORyIgdmFsdWU9IktleWJvYXJkIFdhcm5pbmciLz4NCgkJPHVpdGV4dCBuYW1lPSJDT0xMQUJfRlVMTFNDUkVFTl9JTlRFUkFDVElPTl9NU0dTVFJJTkciIHZhbHVlPSJLZXlib2FyZCBpbnRlcmFjdGlvbiBub3QgYWxsb3dlZCBpbiBmdWxsc2NyZWVuLg0KDQpTd2l0Y2ggYmFjayB0byBub3JtYWwgbW9kZSB0byBjb2xsYWJvcmF0ZSIvPg0KCQk8IS0tIHN1YnN0aXR1dGlvbjogJW4gPT0gc2xpZGUgbnVtYmVyIC0tPg0KCQk8dWl0ZXh0IG5hbWU9IlVOTkFNRURTTElERVRJVExFIiB2YWx1ZT0i0KHQu9Cw0LnQtCAlbiIvPg0KCQk8IS0tIHN1YnN0aXR1dGlvbjogJW4gPT0gc2xpZGUgbnVtYmVyIC0tPg0KCQk8IS0tIHN1YnN0aXR1dGlvbjogJXQgPT0gdG90YWwgc2xpZGUgY291bnQgLS0+DQoJCTx1aXRleHQgbmFtZT0iU0NSVUJCQVJTVEFUVVNfU0xJREVJTkZPIiB2YWx1ZT0i0KHQu9Cw0LnQtCAlbiAvICV0IHwgIi8+DQoJCTx1aXRleHQgbmFtZT0iU0NSVUJCQVJTVEFUVVNfU1RPUFBFRCIgdmFsdWU9ItCe0YHRgtCw0L3QvtCy0LvQtdC90L4iLz4NCgkJPHVpdGV4dCBuYW1lPSJTQ1JVQkJBUlNUQVRVU19QTEFZSU5HIiB2YWx1ZT0i0JLQvtGB0L/RgNC+0LjQt9Cy0LXQtNC10L3QuNC1Ii8+DQoJCTx1aXRleHQgbmFtZT0iU0NSVUJCQVJTVEFUVVNfTk9BVURJTyIgdmFsdWU9ItCd0LXRgiDQsNGD0LTQuNC+Ii8+DQoJCTx1aXRleHQgbmFtZT0iU0NSVUJCQVJTVEFUVVNfVklEUExBWUlORyIgdmFsdWU9ItCS0L7RgdC/0YDQvtC40LfQstC10LTQtdC90LjQtSDQstC40LTQtdC+Ii8+DQoJCTx1aXRleHQgbmFtZT0iU0NSVUJCQVJTVEFUVVNfTE9BRElORyIgdmFsdWU9ItCX0LDQs9GA0YPQt9C60LAiLz4NCgkJPHVpdGV4dCBuYW1lPSJTQ1JVQkJBUlNUQVRVU19CVUZGRVJJTkciIHZhbHVlPSLQkdGD0YTQtdGA0LjQt9Cw0YbQuNGPIi8+DQoJCTx1aXRleHQgbmFtZT0iU0NSVUJCQVJTVEFUVVNfUVVFU1RJT04iIHZhbHVlPSLQntGC0LLQtdGCINC90LAg0LLQvtC/0YDQvtGBIi8+DQoJCTx1aXRleHQgbmFtZT0iU0NSVUJCQVJTVEFUVVNfUkVWSUVXUVVJWiIgdmFsdWU9ItCe0LHQt9C+0YAg0L7Qv9GA0L7RgdCwIi8+DQoJCTwhLS0gc3Vic3RpdHV0aW9uOiAlbSA9PSBtaW51dGVzIHJlbWFpbmluZyAtLT4NCgkJPCEtLSBzdWJzdGl0dXRpb246ICVzID09IHNlY29uZHMgcmVtYWluaW5nIC0tPg0KCQk8dWl0ZXh0IG5hbWU9IkVMQVBTRUQiIHZhbHVlPSLQntGB0YLQsNC70L7RgdGMICVtINC80LjQvS4gJXMg0YEiLz4NCgkJPHVpdGV4dCBuYW1lPSJOT1RGT1VORCIgdmFsdWU9ItCd0LjRh9C10LPQviDQvdC1INC90LDQudC00LXQvdC+Ii8+DQoJCTx1aXRleHQgbmFtZT0iQVRUQUNITUVOVFMiIHZhbHVlPSLQktC70L7QttC10L3QuNGPIi8+DQoJCTwhLS0gc3Vic3RpdHV0aW9uOiAlcCA9PSBjdXJyZW50IHNwZWFrZXIncyB0aXRsZSAtLT4NCgkJPHVpdGV4dCBuYW1lPSJCSU9XSU5fVElUTEUiIHZhbHVlPSLQkdC40L7Qs9GA0LDRhNC40Y86ICVwIi8+DQoJCTx1aXRleHQgbmFtZT0iQklPQlROX1RJVExFIiB2YWx1ZT0i0JHQuNC+0LPRgNCw0YTQuNGPIi8+DQoJCTx1aXRleHQgbmFtZT0iRElWSURFUkJUTl9USVRMRSIgdmFsdWU9InwiLz4NCgkJPHVpdGV4dCBuYW1lPSJDT05UQUNUQlROX1RJVExFIiB2YWx1ZT0i0JrQvtC90YLQsNC60YIiLz4NCgkJPHVpdGV4dCBuYW1lPSJUQUJfUVVJWiIgdmFsdWU9ItCe0L/RgNC+0YEiLz4NCgkJPHVpdGV4dCBuYW1lPSJUQUJfT1VUTElORSIgdmFsdWU9ItCh0YXQtdC80LAiLz4NCgkJPHVpdGV4dCBuYW1lPSJUQUJfVEhVTUIiIHZhbHVlPSLQkdC10LPRg9C90L7QuiIvPg0KCQk8dWl0ZXh0IG5hbWU9IlRBQl9OT1RFUyIgdmFsdWU9ItCX0LDQvNC10YLQutC4Ii8+DQoJCTx1aXRleHQgbmFtZT0iVEFCX1NFQVJDSCIgdmFsdWU9ItCf0L7QuNGB0LoiLz4NCgkJPHVpdGV4dCBuYW1lPSJTTElERV9IRUFESU5HIiB2YWx1ZT0i0JfQsNCz0L7Qu9C+0LLQvtC6INGB0LvQsNC50LTQsCIvPg0KCQk8dWl0ZXh0IG5hbWU9IkRVUkFUSU9OX0hFQURJTkciIHZhbHVlPSLQlNC70LjRgi3RgdGC0YwiLz4NCgkJPHVpdGV4dCBuYW1lPSJTRUFSQ0hfSEVBRElORyIgdmFsdWU9ItCf0L7QuNGB0Log0YLQtdC60YHRgtCwOiIvPg0KCQk8dWl0ZXh0IG5hbWU9IlRIVU1CX0hFQURJTkciIHZhbHVlPSLQodC70LDQudC0Ii8+DQoJCTx1aXRleHQgbmFtZT0iVEhVTUJfSU5GTyIgdmFsdWU9ItCd0LDQt9Cy0LDQvdC40LUv0LTQu9C40YIt0L3QvtGB0YLRjCIvPg0KCQk8dWl0ZXh0IG5hbWU9IkFUVEFDSE5BTUVfSEVBRElORyIgdmFsdWU9ItCY0LzRjyDRhNCw0LnQu9CwIi8+DQoJCTx1aXRleHQgbmFtZT0iQVRUQUNIU0laRV9IRUFESU5HIiB2YWx1ZT0i0KDQsNC30LzQtdGAIi8+DQoJCTx1aXRleHQgbmFtZT0iU0xJREVfTk9URVMiIHZhbHVlPSLQl9Cw0LzQtdGC0LrQuCDQuiDRgdC70LDQudC00YMiLz4NCgkJPCEtLXF1aXogcG9kIGFuZCBtZXNzYWdlIGJveCB0ZXh0cy0tPg0KCQk8dWl0ZXh0IG5hbWU9IlFVSVpQT0RfUVVJWl9BVFRFTVBUIiB2YWx1ZT0i0J/QvtC/0YvRgtC60LAg0L/RgNC+0LnRgtC4INC+0L/RgNC+0YE6Ii8+DQoJCTx1aXRleHQgbmFtZT0iUVVJWlBPRF9RVUlaX0FUVEVNUFRfVkFMVUUiIHZhbHVlPSIlbiDQuNC3ICV0Ii8+DQoJCTx1aXRleHQgbmFtZT0iUVVJWlBPRF9RVUlaX1NDT1JFIiB2YWx1ZT0i0J3QsNCx0YDQsNC90L4g0LHQsNC70LvQvtCyOiIvPg0KCQk8dWl0ZXh0IG5hbWU9IlFVSVpQT0RfUVVJWl9QQVNTU0NPUkUiIHZhbHVlPSLQn9GA0L7RhdC+0LTQvdC+0Lkg0YDQtdC30YPQu9GM0YLQsNGCOiIvPg0KCQk8dWl0ZXh0IG5hbWU9IlFVSVpQT0RfUVVJWl9NQVhTQ09SRSIgdmFsdWU9ItCc0LDQutGB0LjQvNCw0LvRjNC90YvQuSDRgNC10LfRg9C70YzRgtCw0YI6Ii8+DQoJCTx1aXRleHQgbmFtZT0iUVVJWlBPRF9RVUVTQVRNUFRfU1RSIiB2YWx1ZT0i0J/QvtC/0YvRgtC60LA6ICVuINC40LcgJXQiLz4NCgkJPHVpdGV4dCBuYW1lPSJRVUlaUE9EX1FVRVNUWVBFX1NUUiIgdmFsdWU9ItCi0LjQvzogJXMiLz4NCgkJPHVpdGV4dCBuYW1lPSJRVUlaUE9EX1FVRVNUWVBFX0dSRCIgdmFsdWU9ItChINC+0YbQtdC90LrQvtC5Ii8+DQoJCTx1aXRleHQgbmFtZT0iUVVJWlBPRF9RVUVTVFlQRV9TVlkiIHZhbHVlPSLQntCx0LfQvtGAIi8+DQoJCTx1aXRleHQgbmFtZT0iUVVJWlBPRF9RVUlaQVRNUFRfSU5GIiB2YWx1ZT0i0JHQvtC70YzRiNC+0LUg0YfQuNGB0LvQviIvPg0KCQk8dWl0ZXh0IG5hbWU9IlFVSVpQT0RfUVVFU0FUTVBUX0lORiIgdmFsdWU9ItCR0L7Qu9GM0YjQvtC1INGH0LjRgdC70L4iLz4NCgkJPHVpdGV4dCBuYW1lPSJXQVJOSU5HTVNHX1lFU1NUUklORyIgdmFsdWU9ItCU0LAiLz4NCgkJPHVpdGV4dCBuYW1lPSJXQVJOSU5HTVNHX05PU1RSSU5HIiB2YWx1ZT0i0J3QtdGCIi8+DQoJCTx1aXRleHQgbmFtZT0iV0FSTklOR01TR19USVRMRVNUUklORyIgdmFsdWU9ItCf0YDQtdC00YPQv9GA0LXQttC00LXQvdC40LUg0L4g0L3QsNCy0LjQs9Cw0YbQuNC4INCyINC+0L/RgNC+0YHQtSIvPg0KCQk8dWl0ZXh0IG5hbWU9IldBUk5JTkdNU0dfTVNHU1RSSU5HIiB2YWx1ZT0i0JIg0L7Qv9GA0L7RgdC1INC+0YHRgtCw0LvQuNGB0Ywg0L3QtdC+0YLQstC10YfQtdC90L3Ri9C1INCy0L7Qv9GA0L7RgdGLLtCd0LDQttCw0YLQuNC1INC60L3QvtC/0LrQuCAmcXVvdDvQlNCwJnF1b3Q7INC/0YDQuNCy0LXQtNC10YIg0Log0LfQsNC60YDRi9GC0LjRjiDQvtC/0YDQvtGB0LAuINCd0LDQttCw0YLQuNC1INC60L3QvtC/0LrQuCAmcXVvdDvQndC10YImcXVvdDsg0L/RgNC+0LTQvtC70LbQuNGCINC+0L/RgNC+0YEuIi8+DQoJCTx1aXRleHQgbmFtZT0iSU5GT1JNQVRJT05fSDI2NF9GTEFTSFBMQVlFUiIgdmFsdWU9ItCi0LXQutGD0YnQsNGPINCy0LXRgNGB0LjRjyDQv9GA0L7QuNCz0YDRi9Cy0LDRgtC10LvRjyBGbGFzaCBQbGF5ZXIsINGD0YHRgtCw0L3QvtCy0LvQtdC90L3QsNGPINC90LAg0Y3RgtC+0Lwg0LrQvtC80L/RjNGO0YLQtdGA0LUsINC90LUg0L/QvtC00LTQtdGA0LbQuNCy0LDQtdGCINGN0YLQviDQstC40LTQtdC+LiDQqdC10LvQutC90LjRgtC1INCyINC+0LHQu9Cw0YHRgtC4INCy0LjQtNC10L4sINGH0YLQvtCx0Ysg0LfQsNCz0YDRg9C30LjRgtGMINC/0L7RgdC70LXQtNC90Y7RjiDQstC10YDRgdC40Y4g0L/RgNC+0LjQs9GA0YvQstCw0YLQtdC70Y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Qn9C+0LrQsNC30YvQstCw0YLRjCDQstGA0LXQt9C60YMg0YPRh9Cw0YHRgtC90LjQutCw0LwiLz4NCgkJPHVpdGV4dCBuYW1lPSJNVVRFIiB2YWx1ZT0i0J7RgtC60LvRjtGH0LjRgtGMINC30LLRg9C6Ii8+DQoJCTx1aXRleHQgbmFtZT0iRE9DV1JBUF9USVRMRSIgdmFsdWU9ItCS0LvQvtC20LXQvdC40LUg0LIg0YTQsNC50LsgQWRvYmUgUHJlc2VudGVyIi8+DQoJCTx1aXRleHQgbmFtZT0iRE9DV1JBUF9NU0ciIHZhbHVlPSLQodC+0YXRgNCw0L3QuNGC0Ywg0LIg0L/QsNC/0LrRgyAmcXVvdDvQnNC+0Lkg0LrQvtC80L/RjNGO0YLQtdGAJnF1b3Q7Ii8+DQoJCTx1aXRleHQgbmFtZT0iRE9DV1JBUF9QUk9NUFQiIHZhbHVlPSLQqdC10LvQutC90YPRgtGMINC00LvRjyDQt9Cw0LPRgNGD0LfQutC4Ii8+DQoJPC9sYW5ndWFnZT4NCjwvY29uZmlndXJhdGlvbj4NCiAg"/>
  <p:tag name="MMPROD_UIDATA" val="&lt;database version=&quot;9.0&quot;&gt;&lt;object type=&quot;1&quot; unique_id=&quot;10001&quot;&gt;&lt;property id=&quot;20141&quot; value=&quot;DWMOOCIntroNotes&quot;/&gt;&lt;property id=&quot;20148&quot; value=&quot;5&quot;/&gt;&lt;property id=&quot;20224&quot; value=&quot;C:\Users\mmannino\Documents\My Adobe Presentations\DWMOOCIntroNotes&quot;/&gt;&lt;property id=&quot;20250&quot; value=&quot;0&quot;/&gt;&lt;property id=&quot;20251&quot; value=&quot;0&quot;/&gt;&lt;property id=&quot;20259&quot; value=&quot;0&quot;/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1 Overview of Relational Database Support&amp;quot;&quot;/&gt;&lt;property id=&quot;20303&quot; value=&quot;Michael Mannino&quot;/&gt;&lt;property id=&quot;20307&quot; value=&quot;256&quot;/&gt;&lt;property id=&quot;20309&quot; value=&quot;0&quot;/&gt;&lt;/object&gt;&lt;object type=&quot;3&quot; unique_id=&quot;10007&quot;&gt;&lt;property id=&quot;20148&quot; value=&quot;5&quot;/&gt;&lt;property id=&quot;20300&quot; value=&quot;Slide 5 - &amp;quot;Prerequisite Background&amp;quot;&quot;/&gt;&lt;property id=&quot;20303&quot; value=&quot;Michael Mannino&quot;/&gt;&lt;property id=&quot;20307&quot; value=&quot;260&quot;/&gt;&lt;property id=&quot;20309&quot; value=&quot;0&quot;/&gt;&lt;/object&gt;&lt;object type=&quot;3&quot; unique_id=&quot;12853&quot;&gt;&lt;property id=&quot;20148&quot; value=&quot;5&quot;/&gt;&lt;property id=&quot;20300&quot; value=&quot;Slide 4 - &amp;quot;Broad Course Objectives&amp;quot;&quot;/&gt;&lt;property id=&quot;20303&quot; value=&quot;Michael Mannino&quot;/&gt;&lt;property id=&quot;20307&quot; value=&quot;381&quot;/&gt;&lt;property id=&quot;20309&quot; value=&quot;0&quot;/&gt;&lt;/object&gt;&lt;object type=&quot;3&quot; unique_id=&quot;26288&quot;&gt;&lt;property id=&quot;20148&quot; value=&quot;5&quot;/&gt;&lt;property id=&quot;20300&quot; value=&quot;Slide 3 - &amp;quot;Data Warehousing for Business Intelligence&amp;quot;&quot;/&gt;&lt;property id=&quot;20307&quot; value=&quot;402&quot;/&gt;&lt;/object&gt;&lt;object type=&quot;3&quot; unique_id=&quot;26340&quot;&gt;&lt;property id=&quot;20148&quot; value=&quot;5&quot;/&gt;&lt;property id=&quot;20300&quot; value=&quot;Slide 2 - &amp;quot;Lesson Objectives&amp;quot;&quot;/&gt;&lt;property id=&quot;20307&quot; value=&quot;403&quot;/&gt;&lt;/object&gt;&lt;object type=&quot;3&quot; unique_id=&quot;26520&quot;&gt;&lt;property id=&quot;20148&quot; value=&quot;5&quot;/&gt;&lt;property id=&quot;20300&quot; value=&quot;Slide 6 - &amp;quot;Summary&amp;quot;&quot;/&gt;&lt;property id=&quot;20307&quot; value=&quot;406&quot;/&gt;&lt;/object&gt;&lt;/object&gt;&lt;object type=&quot;10&quot; unique_id=&quot;16028&quot;&gt;&lt;object type=&quot;11&quot; unique_id=&quot;16029&quot;&gt;&lt;/object&gt;&lt;/object&gt;&lt;object type=&quot;4&quot; unique_id=&quot;1603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" id="{20BC3B3A-C599-4241-8902-56D8BCB939EC}" vid="{C1E08C39-E38A-47A3-B45D-7E736F48A9A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BS-MOOC-IS_ppt_template</Template>
  <TotalTime>14356</TotalTime>
  <Words>511</Words>
  <Application>Microsoft Office PowerPoint</Application>
  <PresentationFormat>On-screen Show (4:3)</PresentationFormat>
  <Paragraphs>118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ＭＳ Ｐゴシック</vt:lpstr>
      <vt:lpstr>Arai</vt:lpstr>
      <vt:lpstr>Arial</vt:lpstr>
      <vt:lpstr>Times New Roman</vt:lpstr>
      <vt:lpstr>Blank Presentation</vt:lpstr>
      <vt:lpstr>Module 1 Overview of Design and Build a Data Warehouse</vt:lpstr>
      <vt:lpstr>Lesson Objectives</vt:lpstr>
      <vt:lpstr>Data Warehousing for Business Intelligence</vt:lpstr>
      <vt:lpstr>Targeted Learners</vt:lpstr>
      <vt:lpstr>Broad Course Objectives</vt:lpstr>
      <vt:lpstr>PowerPoint Presentation</vt:lpstr>
      <vt:lpstr>Summary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1, Part 1</dc:title>
  <dc:subject>Data Warehouse Background and Architectures</dc:subject>
  <dc:creator>Michael Mannino</dc:creator>
  <dc:description>Data Warehouse Concepts, Design, Manipulation, and Administration</dc:description>
  <cp:lastModifiedBy>Windows User</cp:lastModifiedBy>
  <cp:revision>2418</cp:revision>
  <cp:lastPrinted>1601-01-01T00:00:00Z</cp:lastPrinted>
  <dcterms:created xsi:type="dcterms:W3CDTF">2000-07-15T18:34:14Z</dcterms:created>
  <dcterms:modified xsi:type="dcterms:W3CDTF">2018-02-09T13:39:19Z</dcterms:modified>
</cp:coreProperties>
</file>