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&lt;img src="https://media.githubusercontent.com/media/SandoKabe/LFS/main/Reliquia3.png" width=620 /&gt;
Développer les interactions avec *l'environnement*;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2022-01-30T01:24:57Z</dcterms:created>
  <dcterms:modified xsi:type="dcterms:W3CDTF">2022-01-30T01:24:57Z</dcterms:modified>
</cp:coreProperties>
</file>