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3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0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8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0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58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2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7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5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7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1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94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3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44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0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01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1BE2F-027A-459D-9BC0-712102DCE3DD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49E92B-9419-4BBD-AA70-3E96115F9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3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7F21AA-F797-4741-880F-E935833B2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Proje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D5925E1-5EB9-42A6-8159-2EC2C3266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Ahmet Yakup ÇETİNKAYA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15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3C9340-618D-44D7-B0E4-AE2331A39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649" b="31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760FC8-5272-4A03-B428-AF139B1B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Veri Tabanı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C37CA32-C939-453B-8BC8-0DCD7D1E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100"/>
              <a:t>Yönetici Giriş Ekranı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CB4F51D-E2D2-4D1B-ADFC-27D9652C2C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11486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8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DCA8E6-5D6D-4DBA-8F46-E120D11A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ekleme, silme, güncelleme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6F2B56E-30D8-477C-8166-A858C49D5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75" y="2635250"/>
            <a:ext cx="3829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7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AB1247-E69E-4FB7-8A74-E68035B5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Doktor puanlama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81738B4-D63D-4514-BB93-E4531FE40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75" y="2763838"/>
            <a:ext cx="3829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62ADAF-726D-4260-8D74-A95FF23E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Yorumlar…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406C466-DD23-4EEA-92A7-8FFA541FC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01913"/>
            <a:ext cx="3810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E64F41-3242-4340-B9E9-620E2278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ayırdığınız için teşekkürler.</a:t>
            </a:r>
          </a:p>
        </p:txBody>
      </p:sp>
    </p:spTree>
    <p:extLst>
      <p:ext uri="{BB962C8B-B14F-4D97-AF65-F5344CB8AC3E}">
        <p14:creationId xmlns:p14="http://schemas.microsoft.com/office/powerpoint/2010/main" val="22080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A309AD-8FD5-4864-AED4-5BDCBA12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Doğuşu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656AF8-7FC1-4B85-A8C8-47FAEBCD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Ameliyat olması gereken hastalar maddi nedenlerden ve doktor güvensizliğinden dolayı sıkıntılar yaşamaktadır.</a:t>
            </a:r>
          </a:p>
        </p:txBody>
      </p:sp>
    </p:spTree>
    <p:extLst>
      <p:ext uri="{BB962C8B-B14F-4D97-AF65-F5344CB8AC3E}">
        <p14:creationId xmlns:p14="http://schemas.microsoft.com/office/powerpoint/2010/main" val="81026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F5971A-BAE4-4878-92ED-C256DF22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981449-3D2C-418A-89CD-8EC71235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Benim projemin amacı hastalara ucuz ve kaliteli doktorlarla ameliyat sağlamak.</a:t>
            </a:r>
          </a:p>
        </p:txBody>
      </p:sp>
    </p:spTree>
    <p:extLst>
      <p:ext uri="{BB962C8B-B14F-4D97-AF65-F5344CB8AC3E}">
        <p14:creationId xmlns:p14="http://schemas.microsoft.com/office/powerpoint/2010/main" val="289173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4B0497-9ECC-436F-9C55-88481D4D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İşleyişi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170396-7899-404C-A544-2F4B4EF8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Hastalar ameliyat olmak istediği il ve hangi cerrahiden ameliyat olacağını bildirerek o ildeki o alandaki doktorları kendisine sunmaktadır.</a:t>
            </a:r>
          </a:p>
          <a:p>
            <a:r>
              <a:rPr lang="tr-TR" dirty="0"/>
              <a:t>Bu doktorlar hastalar tarafından puanlanarak hastaların hangi doktoru seçeceği belirginleştirilir. </a:t>
            </a:r>
          </a:p>
        </p:txBody>
      </p:sp>
    </p:spTree>
    <p:extLst>
      <p:ext uri="{BB962C8B-B14F-4D97-AF65-F5344CB8AC3E}">
        <p14:creationId xmlns:p14="http://schemas.microsoft.com/office/powerpoint/2010/main" val="327880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EFF054-3333-4D2A-982F-19F4FBD7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Ekstraları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C0D946-1F88-4265-B403-A713DA69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Projede yönetici girişi bulunmaktadır. Buradan doktor ekleme silme veya doktorun bir özelliği güncellenebilir.</a:t>
            </a:r>
          </a:p>
          <a:p>
            <a:r>
              <a:rPr lang="tr-TR" dirty="0"/>
              <a:t>Başka bir sekmede bütün veri tabanındaki doktorlar kullanıcıya sunulmaktadır.</a:t>
            </a:r>
          </a:p>
        </p:txBody>
      </p:sp>
    </p:spTree>
    <p:extLst>
      <p:ext uri="{BB962C8B-B14F-4D97-AF65-F5344CB8AC3E}">
        <p14:creationId xmlns:p14="http://schemas.microsoft.com/office/powerpoint/2010/main" val="7370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C2E4C-8AFF-4BEC-AA3C-77D56479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Biraz Görsellik</a:t>
            </a:r>
          </a:p>
        </p:txBody>
      </p:sp>
    </p:spTree>
    <p:extLst>
      <p:ext uri="{BB962C8B-B14F-4D97-AF65-F5344CB8AC3E}">
        <p14:creationId xmlns:p14="http://schemas.microsoft.com/office/powerpoint/2010/main" val="171704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D3E19FC-B893-4738-ABDE-E6738DA8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262626"/>
                </a:solidFill>
              </a:rPr>
              <a:t>Ana Menü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DF745FB-9FF9-45A5-8644-9AC7D9D98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492026"/>
            <a:ext cx="5278777" cy="3695143"/>
          </a:xfrm>
          <a:prstGeom prst="rect">
            <a:avLst/>
          </a:prstGeom>
        </p:spPr>
      </p:pic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CFB923-272E-42CE-BDAD-B7A0415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262626"/>
                </a:solidFill>
              </a:rPr>
              <a:t>Menü Bar</a:t>
            </a:r>
          </a:p>
          <a:p>
            <a:r>
              <a:rPr lang="tr-TR" dirty="0">
                <a:solidFill>
                  <a:srgbClr val="262626"/>
                </a:solidFill>
              </a:rPr>
              <a:t>Butonlar</a:t>
            </a:r>
          </a:p>
          <a:p>
            <a:r>
              <a:rPr lang="tr-TR" dirty="0">
                <a:solidFill>
                  <a:srgbClr val="262626"/>
                </a:solidFill>
              </a:rPr>
              <a:t>Görsel zenginlik</a:t>
            </a:r>
          </a:p>
        </p:txBody>
      </p:sp>
    </p:spTree>
    <p:extLst>
      <p:ext uri="{BB962C8B-B14F-4D97-AF65-F5344CB8AC3E}">
        <p14:creationId xmlns:p14="http://schemas.microsoft.com/office/powerpoint/2010/main" val="113663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DDAF929-C7DE-4756-93A1-C55F77BB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100">
                <a:solidFill>
                  <a:srgbClr val="262626"/>
                </a:solidFill>
              </a:rPr>
              <a:t>Ameliyat tercihleri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C31613A-9988-4485-BC99-4FCDF4E9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736170"/>
            <a:ext cx="5278777" cy="32068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5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605A6B8-91C0-4018-AA30-9334C304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262626"/>
                </a:solidFill>
              </a:rPr>
              <a:t>Doktorlar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6DD3A4B-C6AD-43E6-A38C-73EE5FE3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538048"/>
            <a:ext cx="5278777" cy="36030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3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</Words>
  <Application>Microsoft Office PowerPoint</Application>
  <PresentationFormat>Geniş ekran</PresentationFormat>
  <Paragraphs>25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Organik</vt:lpstr>
      <vt:lpstr>Python Proje </vt:lpstr>
      <vt:lpstr>Proje Doğuşu</vt:lpstr>
      <vt:lpstr>Proje Amacı</vt:lpstr>
      <vt:lpstr>Proje İşleyişi</vt:lpstr>
      <vt:lpstr>Proje Ekstraları</vt:lpstr>
      <vt:lpstr>Biraz Görsellik</vt:lpstr>
      <vt:lpstr>Ana Menü</vt:lpstr>
      <vt:lpstr>Ameliyat tercihleri</vt:lpstr>
      <vt:lpstr>Doktorlar</vt:lpstr>
      <vt:lpstr>Veri Tabanı</vt:lpstr>
      <vt:lpstr>Yönetici Giriş Ekranı</vt:lpstr>
      <vt:lpstr>Veri ekleme, silme, güncelleme</vt:lpstr>
      <vt:lpstr>Doktor puanlama</vt:lpstr>
      <vt:lpstr>Yorumlar…</vt:lpstr>
      <vt:lpstr>Zaman ayırdığınız için teşekkürler.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 </dc:title>
  <dc:creator>Ahmet yakup Çetinkaya</dc:creator>
  <cp:lastModifiedBy>Ahmet yakup Çetinkaya</cp:lastModifiedBy>
  <cp:revision>1</cp:revision>
  <dcterms:created xsi:type="dcterms:W3CDTF">2019-12-25T20:16:52Z</dcterms:created>
  <dcterms:modified xsi:type="dcterms:W3CDTF">2019-12-25T20:22:24Z</dcterms:modified>
</cp:coreProperties>
</file>