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commit tax fraud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Yoshi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3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committing tax fraud vs doing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Law abiding citizen</a:t>
            </a:r>
            <a:endParaRPr lang="en-US" dirty="0"/>
          </a:p>
        </p:txBody>
      </p:sp>
      <p:pic>
        <p:nvPicPr>
          <p:cNvPr id="7" name="Content Placeholder 6" descr="Humbliceous: February 200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94" y="3049588"/>
            <a:ext cx="2857500" cy="28670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Tax fraud committing Chad</a:t>
            </a:r>
            <a:endParaRPr lang="en-US" dirty="0"/>
          </a:p>
        </p:txBody>
      </p:sp>
      <p:pic>
        <p:nvPicPr>
          <p:cNvPr id="8" name="Content Placeholder 7" descr="If We Could Cast it: Gabriel’s Inferno by Sylvain Reynard ...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88" y="3030538"/>
            <a:ext cx="2282111" cy="2905125"/>
          </a:xfrm>
        </p:spPr>
      </p:pic>
    </p:spTree>
    <p:extLst>
      <p:ext uri="{BB962C8B-B14F-4D97-AF65-F5344CB8AC3E}">
        <p14:creationId xmlns:p14="http://schemas.microsoft.com/office/powerpoint/2010/main" val="23560993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How to commit tax fraud</vt:lpstr>
      <vt:lpstr>Not committing tax fraud vs doing it</vt:lpstr>
    </vt:vector>
  </TitlesOfParts>
  <Company>CSDE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commit tax fraud</dc:title>
  <dc:creator>Aj Nemeth</dc:creator>
  <cp:lastModifiedBy>Aj Nemeth</cp:lastModifiedBy>
  <cp:revision>1</cp:revision>
  <dcterms:created xsi:type="dcterms:W3CDTF">2019-01-28T14:57:12Z</dcterms:created>
  <dcterms:modified xsi:type="dcterms:W3CDTF">2019-01-28T15:00:38Z</dcterms:modified>
</cp:coreProperties>
</file>