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71C0D-E06C-4A72-B255-F24F25E5E5F3}" v="39" dt="2023-09-18T15:22:02.129"/>
    <p1510:client id="{92744822-D44A-4BD2-A01A-29DACD4DD5F6}" v="3" dt="2023-09-18T13:55:1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Vad" userId="9c1be280435e7310" providerId="LiveId" clId="{4243E532-EC93-44A8-9D44-21D344F15DF1}"/>
    <pc:docChg chg="modSld">
      <pc:chgData name="Viktor Vad" userId="9c1be280435e7310" providerId="LiveId" clId="{4243E532-EC93-44A8-9D44-21D344F15DF1}" dt="2023-04-03T10:50:39.339" v="1" actId="571"/>
      <pc:docMkLst>
        <pc:docMk/>
      </pc:docMkLst>
      <pc:sldChg chg="addSp modSp">
        <pc:chgData name="Viktor Vad" userId="9c1be280435e7310" providerId="LiveId" clId="{4243E532-EC93-44A8-9D44-21D344F15DF1}" dt="2023-04-03T10:50:39.339" v="1" actId="571"/>
        <pc:sldMkLst>
          <pc:docMk/>
          <pc:sldMk cId="946530184" sldId="261"/>
        </pc:sldMkLst>
        <pc:spChg chg="add mod">
          <ac:chgData name="Viktor Vad" userId="9c1be280435e7310" providerId="LiveId" clId="{4243E532-EC93-44A8-9D44-21D344F15DF1}" dt="2023-04-03T10:50:39.339" v="1" actId="571"/>
          <ac:spMkLst>
            <pc:docMk/>
            <pc:sldMk cId="946530184" sldId="261"/>
            <ac:spMk id="14" creationId="{CAA39848-D70C-135C-3F18-7986D885264A}"/>
          </ac:spMkLst>
        </pc:spChg>
        <pc:picChg chg="add mod">
          <ac:chgData name="Viktor Vad" userId="9c1be280435e7310" providerId="LiveId" clId="{4243E532-EC93-44A8-9D44-21D344F15DF1}" dt="2023-04-03T10:50:39.339" v="1" actId="571"/>
          <ac:picMkLst>
            <pc:docMk/>
            <pc:sldMk cId="946530184" sldId="261"/>
            <ac:picMk id="15" creationId="{B479FCDE-BD31-5388-2951-E41FBD4FABD4}"/>
          </ac:picMkLst>
        </pc:picChg>
        <pc:picChg chg="add mod">
          <ac:chgData name="Viktor Vad" userId="9c1be280435e7310" providerId="LiveId" clId="{4243E532-EC93-44A8-9D44-21D344F15DF1}" dt="2023-04-03T10:50:39.339" v="1" actId="571"/>
          <ac:picMkLst>
            <pc:docMk/>
            <pc:sldMk cId="946530184" sldId="261"/>
            <ac:picMk id="16" creationId="{AC841779-30C1-10DD-669A-A0A7F205574F}"/>
          </ac:picMkLst>
        </pc:picChg>
      </pc:sldChg>
    </pc:docChg>
  </pc:docChgLst>
  <pc:docChgLst>
    <pc:chgData name="Viktor Vad" userId="9c1be280435e7310" providerId="LiveId" clId="{2967F432-D2D8-47EE-AE8B-4DB591A31563}"/>
    <pc:docChg chg="custSel addSld delSld modSld">
      <pc:chgData name="Viktor Vad" userId="9c1be280435e7310" providerId="LiveId" clId="{2967F432-D2D8-47EE-AE8B-4DB591A31563}" dt="2023-09-13T06:34:31.723" v="1279" actId="20577"/>
      <pc:docMkLst>
        <pc:docMk/>
      </pc:docMkLst>
      <pc:sldChg chg="del">
        <pc:chgData name="Viktor Vad" userId="9c1be280435e7310" providerId="LiveId" clId="{2967F432-D2D8-47EE-AE8B-4DB591A31563}" dt="2023-09-13T05:40:36.171" v="0" actId="47"/>
        <pc:sldMkLst>
          <pc:docMk/>
          <pc:sldMk cId="2237918049" sldId="260"/>
        </pc:sldMkLst>
      </pc:sldChg>
      <pc:sldChg chg="del">
        <pc:chgData name="Viktor Vad" userId="9c1be280435e7310" providerId="LiveId" clId="{2967F432-D2D8-47EE-AE8B-4DB591A31563}" dt="2023-09-13T05:40:36.171" v="0" actId="47"/>
        <pc:sldMkLst>
          <pc:docMk/>
          <pc:sldMk cId="946530184" sldId="261"/>
        </pc:sldMkLst>
      </pc:sldChg>
      <pc:sldChg chg="modSp mod">
        <pc:chgData name="Viktor Vad" userId="9c1be280435e7310" providerId="LiveId" clId="{2967F432-D2D8-47EE-AE8B-4DB591A31563}" dt="2023-09-13T05:48:39.898" v="29" actId="20577"/>
        <pc:sldMkLst>
          <pc:docMk/>
          <pc:sldMk cId="3558914372" sldId="262"/>
        </pc:sldMkLst>
        <pc:spChg chg="mod">
          <ac:chgData name="Viktor Vad" userId="9c1be280435e7310" providerId="LiveId" clId="{2967F432-D2D8-47EE-AE8B-4DB591A31563}" dt="2023-09-13T05:48:39.898" v="29" actId="20577"/>
          <ac:spMkLst>
            <pc:docMk/>
            <pc:sldMk cId="3558914372" sldId="262"/>
            <ac:spMk id="3" creationId="{84FEAFD1-198B-E02B-C7B2-A13037212E69}"/>
          </ac:spMkLst>
        </pc:spChg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1829000767" sldId="263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73425867" sldId="264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2051247298" sldId="266"/>
        </pc:sldMkLst>
      </pc:sldChg>
      <pc:sldChg chg="del">
        <pc:chgData name="Viktor Vad" userId="9c1be280435e7310" providerId="LiveId" clId="{2967F432-D2D8-47EE-AE8B-4DB591A31563}" dt="2023-09-13T05:40:36.171" v="0" actId="47"/>
        <pc:sldMkLst>
          <pc:docMk/>
          <pc:sldMk cId="3148609326" sldId="267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852084700" sldId="270"/>
        </pc:sldMkLst>
      </pc:sldChg>
      <pc:sldChg chg="addSp delSp modSp add mod">
        <pc:chgData name="Viktor Vad" userId="9c1be280435e7310" providerId="LiveId" clId="{2967F432-D2D8-47EE-AE8B-4DB591A31563}" dt="2023-09-13T05:44:03.338" v="28" actId="20577"/>
        <pc:sldMkLst>
          <pc:docMk/>
          <pc:sldMk cId="2120081777" sldId="270"/>
        </pc:sldMkLst>
        <pc:spChg chg="mod">
          <ac:chgData name="Viktor Vad" userId="9c1be280435e7310" providerId="LiveId" clId="{2967F432-D2D8-47EE-AE8B-4DB591A31563}" dt="2023-09-13T05:44:03.338" v="28" actId="20577"/>
          <ac:spMkLst>
            <pc:docMk/>
            <pc:sldMk cId="2120081777" sldId="270"/>
            <ac:spMk id="3" creationId="{A99E6502-9086-6756-F1C6-09FB613A38C2}"/>
          </ac:spMkLst>
        </pc:spChg>
        <pc:spChg chg="add mod">
          <ac:chgData name="Viktor Vad" userId="9c1be280435e7310" providerId="LiveId" clId="{2967F432-D2D8-47EE-AE8B-4DB591A31563}" dt="2023-09-13T05:41:43.596" v="3"/>
          <ac:spMkLst>
            <pc:docMk/>
            <pc:sldMk cId="2120081777" sldId="270"/>
            <ac:spMk id="4" creationId="{C8BE721D-BFD7-4284-B849-20D54B7AE9FD}"/>
          </ac:spMkLst>
        </pc:spChg>
        <pc:spChg chg="del">
          <ac:chgData name="Viktor Vad" userId="9c1be280435e7310" providerId="LiveId" clId="{2967F432-D2D8-47EE-AE8B-4DB591A31563}" dt="2023-09-13T05:42:01.977" v="6" actId="478"/>
          <ac:spMkLst>
            <pc:docMk/>
            <pc:sldMk cId="2120081777" sldId="270"/>
            <ac:spMk id="8" creationId="{58649CCB-0004-1F71-E276-A432A3F236AB}"/>
          </ac:spMkLst>
        </pc:spChg>
        <pc:spChg chg="mod">
          <ac:chgData name="Viktor Vad" userId="9c1be280435e7310" providerId="LiveId" clId="{2967F432-D2D8-47EE-AE8B-4DB591A31563}" dt="2023-09-13T05:41:53.692" v="5" actId="20577"/>
          <ac:spMkLst>
            <pc:docMk/>
            <pc:sldMk cId="2120081777" sldId="270"/>
            <ac:spMk id="9" creationId="{C89BD517-CF99-784D-DBED-AA36C2C9941C}"/>
          </ac:spMkLst>
        </pc:spChg>
        <pc:spChg chg="del">
          <ac:chgData name="Viktor Vad" userId="9c1be280435e7310" providerId="LiveId" clId="{2967F432-D2D8-47EE-AE8B-4DB591A31563}" dt="2023-09-13T05:42:10.969" v="7" actId="478"/>
          <ac:spMkLst>
            <pc:docMk/>
            <pc:sldMk cId="2120081777" sldId="270"/>
            <ac:spMk id="10" creationId="{A0CA8396-0978-922E-9EF9-4CE5F9505A48}"/>
          </ac:spMkLst>
        </pc:spChg>
        <pc:spChg chg="del">
          <ac:chgData name="Viktor Vad" userId="9c1be280435e7310" providerId="LiveId" clId="{2967F432-D2D8-47EE-AE8B-4DB591A31563}" dt="2023-09-13T05:41:46.070" v="4" actId="478"/>
          <ac:spMkLst>
            <pc:docMk/>
            <pc:sldMk cId="2120081777" sldId="270"/>
            <ac:spMk id="12" creationId="{F93FF714-761E-9CD8-C798-78DAE6B33662}"/>
          </ac:spMkLst>
        </pc:spChg>
        <pc:spChg chg="del">
          <ac:chgData name="Viktor Vad" userId="9c1be280435e7310" providerId="LiveId" clId="{2967F432-D2D8-47EE-AE8B-4DB591A31563}" dt="2023-09-13T05:42:01.977" v="6" actId="478"/>
          <ac:spMkLst>
            <pc:docMk/>
            <pc:sldMk cId="2120081777" sldId="270"/>
            <ac:spMk id="14" creationId="{ACC11DE2-7509-C4A1-6157-D8520A55315F}"/>
          </ac:spMkLst>
        </pc:spChg>
        <pc:spChg chg="add mod">
          <ac:chgData name="Viktor Vad" userId="9c1be280435e7310" providerId="LiveId" clId="{2967F432-D2D8-47EE-AE8B-4DB591A31563}" dt="2023-09-13T05:43:28.625" v="27" actId="1076"/>
          <ac:spMkLst>
            <pc:docMk/>
            <pc:sldMk cId="2120081777" sldId="270"/>
            <ac:spMk id="17" creationId="{41D81B7A-A52E-0B60-3A3E-6CBC785624F4}"/>
          </ac:spMkLst>
        </pc:spChg>
        <pc:picChg chg="add mod">
          <ac:chgData name="Viktor Vad" userId="9c1be280435e7310" providerId="LiveId" clId="{2967F432-D2D8-47EE-AE8B-4DB591A31563}" dt="2023-09-13T05:42:19.794" v="8"/>
          <ac:picMkLst>
            <pc:docMk/>
            <pc:sldMk cId="2120081777" sldId="270"/>
            <ac:picMk id="15" creationId="{67B0FD6F-45D2-A419-37FD-5DAC26978D58}"/>
          </ac:picMkLst>
        </pc:picChg>
        <pc:picChg chg="del">
          <ac:chgData name="Viktor Vad" userId="9c1be280435e7310" providerId="LiveId" clId="{2967F432-D2D8-47EE-AE8B-4DB591A31563}" dt="2023-09-13T05:42:01.977" v="6" actId="478"/>
          <ac:picMkLst>
            <pc:docMk/>
            <pc:sldMk cId="2120081777" sldId="270"/>
            <ac:picMk id="16" creationId="{FF218ECC-481D-F257-65FD-9174F60B3255}"/>
          </ac:picMkLst>
        </pc:picChg>
      </pc:sldChg>
      <pc:sldChg chg="modSp new mod">
        <pc:chgData name="Viktor Vad" userId="9c1be280435e7310" providerId="LiveId" clId="{2967F432-D2D8-47EE-AE8B-4DB591A31563}" dt="2023-09-13T05:53:10.153" v="131" actId="20577"/>
        <pc:sldMkLst>
          <pc:docMk/>
          <pc:sldMk cId="4022130232" sldId="271"/>
        </pc:sldMkLst>
        <pc:spChg chg="mod">
          <ac:chgData name="Viktor Vad" userId="9c1be280435e7310" providerId="LiveId" clId="{2967F432-D2D8-47EE-AE8B-4DB591A31563}" dt="2023-09-13T05:52:06.752" v="43" actId="20577"/>
          <ac:spMkLst>
            <pc:docMk/>
            <pc:sldMk cId="4022130232" sldId="271"/>
            <ac:spMk id="2" creationId="{6F8BD812-10CB-645E-E3AB-AC3DCB3D14EB}"/>
          </ac:spMkLst>
        </pc:spChg>
        <pc:spChg chg="mod">
          <ac:chgData name="Viktor Vad" userId="9c1be280435e7310" providerId="LiveId" clId="{2967F432-D2D8-47EE-AE8B-4DB591A31563}" dt="2023-09-13T05:53:10.153" v="131" actId="20577"/>
          <ac:spMkLst>
            <pc:docMk/>
            <pc:sldMk cId="4022130232" sldId="271"/>
            <ac:spMk id="3" creationId="{D47C3EE0-BC77-6E06-3E5A-66DA90F0F974}"/>
          </ac:spMkLst>
        </pc:spChg>
      </pc:sldChg>
      <pc:sldChg chg="modSp new mod">
        <pc:chgData name="Viktor Vad" userId="9c1be280435e7310" providerId="LiveId" clId="{2967F432-D2D8-47EE-AE8B-4DB591A31563}" dt="2023-09-13T05:53:39.145" v="175" actId="20577"/>
        <pc:sldMkLst>
          <pc:docMk/>
          <pc:sldMk cId="2690336567" sldId="272"/>
        </pc:sldMkLst>
        <pc:spChg chg="mod">
          <ac:chgData name="Viktor Vad" userId="9c1be280435e7310" providerId="LiveId" clId="{2967F432-D2D8-47EE-AE8B-4DB591A31563}" dt="2023-09-13T05:53:25.481" v="142" actId="20577"/>
          <ac:spMkLst>
            <pc:docMk/>
            <pc:sldMk cId="2690336567" sldId="272"/>
            <ac:spMk id="2" creationId="{506D40C9-E910-7287-0D9F-C7E7A9ED27C3}"/>
          </ac:spMkLst>
        </pc:spChg>
        <pc:spChg chg="mod">
          <ac:chgData name="Viktor Vad" userId="9c1be280435e7310" providerId="LiveId" clId="{2967F432-D2D8-47EE-AE8B-4DB591A31563}" dt="2023-09-13T05:53:39.145" v="175" actId="20577"/>
          <ac:spMkLst>
            <pc:docMk/>
            <pc:sldMk cId="2690336567" sldId="272"/>
            <ac:spMk id="3" creationId="{DDA13974-018E-E09C-A524-BBEA40B8DDFD}"/>
          </ac:spMkLst>
        </pc:spChg>
      </pc:sldChg>
      <pc:sldChg chg="modSp new mod">
        <pc:chgData name="Viktor Vad" userId="9c1be280435e7310" providerId="LiveId" clId="{2967F432-D2D8-47EE-AE8B-4DB591A31563}" dt="2023-09-13T05:57:34.979" v="380" actId="20577"/>
        <pc:sldMkLst>
          <pc:docMk/>
          <pc:sldMk cId="930622165" sldId="273"/>
        </pc:sldMkLst>
        <pc:spChg chg="mod">
          <ac:chgData name="Viktor Vad" userId="9c1be280435e7310" providerId="LiveId" clId="{2967F432-D2D8-47EE-AE8B-4DB591A31563}" dt="2023-09-13T05:54:11.952" v="186" actId="20577"/>
          <ac:spMkLst>
            <pc:docMk/>
            <pc:sldMk cId="930622165" sldId="273"/>
            <ac:spMk id="2" creationId="{ECE75EED-E70C-0E8B-F1A8-526A772632FA}"/>
          </ac:spMkLst>
        </pc:spChg>
        <pc:spChg chg="mod">
          <ac:chgData name="Viktor Vad" userId="9c1be280435e7310" providerId="LiveId" clId="{2967F432-D2D8-47EE-AE8B-4DB591A31563}" dt="2023-09-13T05:57:34.979" v="380" actId="20577"/>
          <ac:spMkLst>
            <pc:docMk/>
            <pc:sldMk cId="930622165" sldId="273"/>
            <ac:spMk id="3" creationId="{D2AE1514-53CE-5677-81EA-46415C98B137}"/>
          </ac:spMkLst>
        </pc:spChg>
      </pc:sldChg>
      <pc:sldChg chg="modSp new mod">
        <pc:chgData name="Viktor Vad" userId="9c1be280435e7310" providerId="LiveId" clId="{2967F432-D2D8-47EE-AE8B-4DB591A31563}" dt="2023-09-13T06:27:10.924" v="722" actId="20577"/>
        <pc:sldMkLst>
          <pc:docMk/>
          <pc:sldMk cId="3387423938" sldId="274"/>
        </pc:sldMkLst>
        <pc:spChg chg="mod">
          <ac:chgData name="Viktor Vad" userId="9c1be280435e7310" providerId="LiveId" clId="{2967F432-D2D8-47EE-AE8B-4DB591A31563}" dt="2023-09-13T05:59:19.552" v="391" actId="20577"/>
          <ac:spMkLst>
            <pc:docMk/>
            <pc:sldMk cId="3387423938" sldId="274"/>
            <ac:spMk id="2" creationId="{94670255-CB7E-75D8-F737-686AA6E0C2C8}"/>
          </ac:spMkLst>
        </pc:spChg>
        <pc:spChg chg="mod">
          <ac:chgData name="Viktor Vad" userId="9c1be280435e7310" providerId="LiveId" clId="{2967F432-D2D8-47EE-AE8B-4DB591A31563}" dt="2023-09-13T06:27:10.924" v="722" actId="20577"/>
          <ac:spMkLst>
            <pc:docMk/>
            <pc:sldMk cId="3387423938" sldId="274"/>
            <ac:spMk id="3" creationId="{B3469508-32E4-C01D-B014-EE3E04502F5A}"/>
          </ac:spMkLst>
        </pc:spChg>
      </pc:sldChg>
      <pc:sldChg chg="modSp new mod">
        <pc:chgData name="Viktor Vad" userId="9c1be280435e7310" providerId="LiveId" clId="{2967F432-D2D8-47EE-AE8B-4DB591A31563}" dt="2023-09-13T06:29:03.546" v="906" actId="20577"/>
        <pc:sldMkLst>
          <pc:docMk/>
          <pc:sldMk cId="2891360983" sldId="275"/>
        </pc:sldMkLst>
        <pc:spChg chg="mod">
          <ac:chgData name="Viktor Vad" userId="9c1be280435e7310" providerId="LiveId" clId="{2967F432-D2D8-47EE-AE8B-4DB591A31563}" dt="2023-09-13T06:27:32.777" v="747" actId="20577"/>
          <ac:spMkLst>
            <pc:docMk/>
            <pc:sldMk cId="2891360983" sldId="275"/>
            <ac:spMk id="2" creationId="{D431B4E9-9AED-8FF3-DAB2-208D359E12BB}"/>
          </ac:spMkLst>
        </pc:spChg>
        <pc:spChg chg="mod">
          <ac:chgData name="Viktor Vad" userId="9c1be280435e7310" providerId="LiveId" clId="{2967F432-D2D8-47EE-AE8B-4DB591A31563}" dt="2023-09-13T06:29:03.546" v="906" actId="20577"/>
          <ac:spMkLst>
            <pc:docMk/>
            <pc:sldMk cId="2891360983" sldId="275"/>
            <ac:spMk id="3" creationId="{BFE86218-6106-891E-930D-A60EE9FE8BA2}"/>
          </ac:spMkLst>
        </pc:spChg>
      </pc:sldChg>
      <pc:sldChg chg="modSp new mod">
        <pc:chgData name="Viktor Vad" userId="9c1be280435e7310" providerId="LiveId" clId="{2967F432-D2D8-47EE-AE8B-4DB591A31563}" dt="2023-09-13T06:34:31.723" v="1279" actId="20577"/>
        <pc:sldMkLst>
          <pc:docMk/>
          <pc:sldMk cId="2684741247" sldId="276"/>
        </pc:sldMkLst>
        <pc:spChg chg="mod">
          <ac:chgData name="Viktor Vad" userId="9c1be280435e7310" providerId="LiveId" clId="{2967F432-D2D8-47EE-AE8B-4DB591A31563}" dt="2023-09-13T06:30:27.754" v="919" actId="20577"/>
          <ac:spMkLst>
            <pc:docMk/>
            <pc:sldMk cId="2684741247" sldId="276"/>
            <ac:spMk id="2" creationId="{DC9A9FDE-ACC5-0D24-80AA-5826F94E991C}"/>
          </ac:spMkLst>
        </pc:spChg>
        <pc:spChg chg="mod">
          <ac:chgData name="Viktor Vad" userId="9c1be280435e7310" providerId="LiveId" clId="{2967F432-D2D8-47EE-AE8B-4DB591A31563}" dt="2023-09-13T06:34:31.723" v="1279" actId="20577"/>
          <ac:spMkLst>
            <pc:docMk/>
            <pc:sldMk cId="2684741247" sldId="276"/>
            <ac:spMk id="3" creationId="{D595CBA8-300C-D853-B356-1FB9AE4416F5}"/>
          </ac:spMkLst>
        </pc:spChg>
      </pc:sldChg>
    </pc:docChg>
  </pc:docChgLst>
  <pc:docChgLst>
    <pc:chgData name="Viktor Vad" userId="9c1be280435e7310" providerId="LiveId" clId="{68471C0D-E06C-4A72-B255-F24F25E5E5F3}"/>
    <pc:docChg chg="undo custSel modSld">
      <pc:chgData name="Viktor Vad" userId="9c1be280435e7310" providerId="LiveId" clId="{68471C0D-E06C-4A72-B255-F24F25E5E5F3}" dt="2023-09-18T15:24:25.850" v="53" actId="20577"/>
      <pc:docMkLst>
        <pc:docMk/>
      </pc:docMkLst>
      <pc:sldChg chg="addSp modSp mod modAnim">
        <pc:chgData name="Viktor Vad" userId="9c1be280435e7310" providerId="LiveId" clId="{68471C0D-E06C-4A72-B255-F24F25E5E5F3}" dt="2023-09-18T15:22:02.129" v="40"/>
        <pc:sldMkLst>
          <pc:docMk/>
          <pc:sldMk cId="946530184" sldId="261"/>
        </pc:sldMkLst>
        <pc:picChg chg="mod">
          <ac:chgData name="Viktor Vad" userId="9c1be280435e7310" providerId="LiveId" clId="{68471C0D-E06C-4A72-B255-F24F25E5E5F3}" dt="2023-09-18T15:07:43.445" v="5" actId="1038"/>
          <ac:picMkLst>
            <pc:docMk/>
            <pc:sldMk cId="946530184" sldId="261"/>
            <ac:picMk id="8" creationId="{20FA5AF6-FBC7-98AD-D9C3-31F81D4AB931}"/>
          </ac:picMkLst>
        </pc:picChg>
        <pc:picChg chg="add mod">
          <ac:chgData name="Viktor Vad" userId="9c1be280435e7310" providerId="LiveId" clId="{68471C0D-E06C-4A72-B255-F24F25E5E5F3}" dt="2023-09-18T15:20:10.073" v="30" actId="1076"/>
          <ac:picMkLst>
            <pc:docMk/>
            <pc:sldMk cId="946530184" sldId="261"/>
            <ac:picMk id="14" creationId="{6C743805-5665-940A-559D-85ADF36097BD}"/>
          </ac:picMkLst>
        </pc:picChg>
      </pc:sldChg>
      <pc:sldChg chg="modSp mod">
        <pc:chgData name="Viktor Vad" userId="9c1be280435e7310" providerId="LiveId" clId="{68471C0D-E06C-4A72-B255-F24F25E5E5F3}" dt="2023-09-18T15:24:25.850" v="53" actId="20577"/>
        <pc:sldMkLst>
          <pc:docMk/>
          <pc:sldMk cId="3148609326" sldId="267"/>
        </pc:sldMkLst>
        <pc:spChg chg="mod">
          <ac:chgData name="Viktor Vad" userId="9c1be280435e7310" providerId="LiveId" clId="{68471C0D-E06C-4A72-B255-F24F25E5E5F3}" dt="2023-09-18T15:24:25.850" v="53" actId="20577"/>
          <ac:spMkLst>
            <pc:docMk/>
            <pc:sldMk cId="3148609326" sldId="267"/>
            <ac:spMk id="2" creationId="{CE2355E3-F9C7-D8E7-6160-A172FA98DFD4}"/>
          </ac:spMkLst>
        </pc:spChg>
      </pc:sldChg>
    </pc:docChg>
  </pc:docChgLst>
  <pc:docChgLst>
    <pc:chgData name="Viktor Vad" userId="9c1be280435e7310" providerId="LiveId" clId="{92744822-D44A-4BD2-A01A-29DACD4DD5F6}"/>
    <pc:docChg chg="undo custSel addSld delSld modSld">
      <pc:chgData name="Viktor Vad" userId="9c1be280435e7310" providerId="LiveId" clId="{92744822-D44A-4BD2-A01A-29DACD4DD5F6}" dt="2023-09-18T15:00:32.575" v="725" actId="207"/>
      <pc:docMkLst>
        <pc:docMk/>
      </pc:docMkLst>
      <pc:sldChg chg="modSp mod">
        <pc:chgData name="Viktor Vad" userId="9c1be280435e7310" providerId="LiveId" clId="{92744822-D44A-4BD2-A01A-29DACD4DD5F6}" dt="2023-09-18T13:17:42.232" v="1" actId="20577"/>
        <pc:sldMkLst>
          <pc:docMk/>
          <pc:sldMk cId="1958876079" sldId="256"/>
        </pc:sldMkLst>
        <pc:spChg chg="mod">
          <ac:chgData name="Viktor Vad" userId="9c1be280435e7310" providerId="LiveId" clId="{92744822-D44A-4BD2-A01A-29DACD4DD5F6}" dt="2023-09-18T13:17:42.232" v="1" actId="20577"/>
          <ac:spMkLst>
            <pc:docMk/>
            <pc:sldMk cId="1958876079" sldId="256"/>
            <ac:spMk id="2" creationId="{436A5040-73B6-5D33-3AA6-E7097A81A778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864184218" sldId="257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65153631" sldId="258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259981862" sldId="259"/>
        </pc:sldMkLst>
      </pc:sldChg>
      <pc:sldChg chg="add">
        <pc:chgData name="Viktor Vad" userId="9c1be280435e7310" providerId="LiveId" clId="{92744822-D44A-4BD2-A01A-29DACD4DD5F6}" dt="2023-09-18T13:34:16.048" v="3"/>
        <pc:sldMkLst>
          <pc:docMk/>
          <pc:sldMk cId="946530184" sldId="261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558914372" sldId="262"/>
        </pc:sldMkLst>
      </pc:sldChg>
      <pc:sldChg chg="add">
        <pc:chgData name="Viktor Vad" userId="9c1be280435e7310" providerId="LiveId" clId="{92744822-D44A-4BD2-A01A-29DACD4DD5F6}" dt="2023-09-18T13:35:23.606" v="4"/>
        <pc:sldMkLst>
          <pc:docMk/>
          <pc:sldMk cId="1829000767" sldId="263"/>
        </pc:sldMkLst>
      </pc:sldChg>
      <pc:sldChg chg="add">
        <pc:chgData name="Viktor Vad" userId="9c1be280435e7310" providerId="LiveId" clId="{92744822-D44A-4BD2-A01A-29DACD4DD5F6}" dt="2023-09-18T13:35:23.606" v="4"/>
        <pc:sldMkLst>
          <pc:docMk/>
          <pc:sldMk cId="73425867" sldId="264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4166108112" sldId="265"/>
        </pc:sldMkLst>
      </pc:sldChg>
      <pc:sldChg chg="addSp modSp add mod">
        <pc:chgData name="Viktor Vad" userId="9c1be280435e7310" providerId="LiveId" clId="{92744822-D44A-4BD2-A01A-29DACD4DD5F6}" dt="2023-09-18T13:55:43.386" v="275" actId="1076"/>
        <pc:sldMkLst>
          <pc:docMk/>
          <pc:sldMk cId="3148609326" sldId="267"/>
        </pc:sldMkLst>
        <pc:spChg chg="add mod">
          <ac:chgData name="Viktor Vad" userId="9c1be280435e7310" providerId="LiveId" clId="{92744822-D44A-4BD2-A01A-29DACD4DD5F6}" dt="2023-09-18T13:55:43.386" v="275" actId="1076"/>
          <ac:spMkLst>
            <pc:docMk/>
            <pc:sldMk cId="3148609326" sldId="267"/>
            <ac:spMk id="2" creationId="{CE2355E3-F9C7-D8E7-6160-A172FA98DFD4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739075605" sldId="268"/>
        </pc:sldMkLst>
      </pc:sldChg>
      <pc:sldChg chg="modSp new mod">
        <pc:chgData name="Viktor Vad" userId="9c1be280435e7310" providerId="LiveId" clId="{92744822-D44A-4BD2-A01A-29DACD4DD5F6}" dt="2023-09-18T13:54:00.181" v="258" actId="20577"/>
        <pc:sldMkLst>
          <pc:docMk/>
          <pc:sldMk cId="3664959396" sldId="268"/>
        </pc:sldMkLst>
        <pc:spChg chg="mod">
          <ac:chgData name="Viktor Vad" userId="9c1be280435e7310" providerId="LiveId" clId="{92744822-D44A-4BD2-A01A-29DACD4DD5F6}" dt="2023-09-18T13:50:15.462" v="15" actId="20577"/>
          <ac:spMkLst>
            <pc:docMk/>
            <pc:sldMk cId="3664959396" sldId="268"/>
            <ac:spMk id="2" creationId="{8EF86387-3B34-7DBA-7ECB-F9A0848B9F1C}"/>
          </ac:spMkLst>
        </pc:spChg>
        <pc:spChg chg="mod">
          <ac:chgData name="Viktor Vad" userId="9c1be280435e7310" providerId="LiveId" clId="{92744822-D44A-4BD2-A01A-29DACD4DD5F6}" dt="2023-09-18T13:54:00.181" v="258" actId="20577"/>
          <ac:spMkLst>
            <pc:docMk/>
            <pc:sldMk cId="3664959396" sldId="268"/>
            <ac:spMk id="3" creationId="{5B37C8DC-B561-8DA0-DBAF-A3574F174AAE}"/>
          </ac:spMkLst>
        </pc:spChg>
      </pc:sldChg>
      <pc:sldChg chg="modSp new mod">
        <pc:chgData name="Viktor Vad" userId="9c1be280435e7310" providerId="LiveId" clId="{92744822-D44A-4BD2-A01A-29DACD4DD5F6}" dt="2023-09-18T13:59:31.365" v="364" actId="20577"/>
        <pc:sldMkLst>
          <pc:docMk/>
          <pc:sldMk cId="1593133166" sldId="269"/>
        </pc:sldMkLst>
        <pc:spChg chg="mod">
          <ac:chgData name="Viktor Vad" userId="9c1be280435e7310" providerId="LiveId" clId="{92744822-D44A-4BD2-A01A-29DACD4DD5F6}" dt="2023-09-18T13:58:22.568" v="290" actId="20577"/>
          <ac:spMkLst>
            <pc:docMk/>
            <pc:sldMk cId="1593133166" sldId="269"/>
            <ac:spMk id="2" creationId="{F4770D6F-AA1E-34E9-B97F-FF3F61FC60BF}"/>
          </ac:spMkLst>
        </pc:spChg>
        <pc:spChg chg="mod">
          <ac:chgData name="Viktor Vad" userId="9c1be280435e7310" providerId="LiveId" clId="{92744822-D44A-4BD2-A01A-29DACD4DD5F6}" dt="2023-09-18T13:59:31.365" v="364" actId="20577"/>
          <ac:spMkLst>
            <pc:docMk/>
            <pc:sldMk cId="1593133166" sldId="269"/>
            <ac:spMk id="3" creationId="{62F9FC07-BB6F-A99D-924A-7BBF0F5D42CE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750807146" sldId="269"/>
        </pc:sldMkLst>
      </pc:sldChg>
      <pc:sldChg chg="modSp new mod">
        <pc:chgData name="Viktor Vad" userId="9c1be280435e7310" providerId="LiveId" clId="{92744822-D44A-4BD2-A01A-29DACD4DD5F6}" dt="2023-09-18T14:03:06.399" v="413" actId="20577"/>
        <pc:sldMkLst>
          <pc:docMk/>
          <pc:sldMk cId="832142064" sldId="270"/>
        </pc:sldMkLst>
        <pc:spChg chg="mod">
          <ac:chgData name="Viktor Vad" userId="9c1be280435e7310" providerId="LiveId" clId="{92744822-D44A-4BD2-A01A-29DACD4DD5F6}" dt="2023-09-18T13:59:53.898" v="375" actId="20577"/>
          <ac:spMkLst>
            <pc:docMk/>
            <pc:sldMk cId="832142064" sldId="270"/>
            <ac:spMk id="2" creationId="{FB5DEDA3-900E-47E2-F326-94B6A34B06CE}"/>
          </ac:spMkLst>
        </pc:spChg>
        <pc:spChg chg="mod">
          <ac:chgData name="Viktor Vad" userId="9c1be280435e7310" providerId="LiveId" clId="{92744822-D44A-4BD2-A01A-29DACD4DD5F6}" dt="2023-09-18T14:03:06.399" v="413" actId="20577"/>
          <ac:spMkLst>
            <pc:docMk/>
            <pc:sldMk cId="832142064" sldId="270"/>
            <ac:spMk id="3" creationId="{75969BDA-B941-15EE-015E-0EAF03E8C1A9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120081777" sldId="270"/>
        </pc:sldMkLst>
      </pc:sldChg>
      <pc:sldChg chg="modSp new mod">
        <pc:chgData name="Viktor Vad" userId="9c1be280435e7310" providerId="LiveId" clId="{92744822-D44A-4BD2-A01A-29DACD4DD5F6}" dt="2023-09-18T14:33:17.201" v="501"/>
        <pc:sldMkLst>
          <pc:docMk/>
          <pc:sldMk cId="437206377" sldId="271"/>
        </pc:sldMkLst>
        <pc:spChg chg="mod">
          <ac:chgData name="Viktor Vad" userId="9c1be280435e7310" providerId="LiveId" clId="{92744822-D44A-4BD2-A01A-29DACD4DD5F6}" dt="2023-09-18T14:14:16.120" v="424" actId="20577"/>
          <ac:spMkLst>
            <pc:docMk/>
            <pc:sldMk cId="437206377" sldId="271"/>
            <ac:spMk id="2" creationId="{1C8B5F4A-9501-CC05-BFF1-DA8CFE04E852}"/>
          </ac:spMkLst>
        </pc:spChg>
        <pc:spChg chg="mod">
          <ac:chgData name="Viktor Vad" userId="9c1be280435e7310" providerId="LiveId" clId="{92744822-D44A-4BD2-A01A-29DACD4DD5F6}" dt="2023-09-18T14:33:17.201" v="501"/>
          <ac:spMkLst>
            <pc:docMk/>
            <pc:sldMk cId="437206377" sldId="271"/>
            <ac:spMk id="3" creationId="{8CEE5A45-4248-F592-7FF9-CFFB06D0B53D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4022130232" sldId="271"/>
        </pc:sldMkLst>
      </pc:sldChg>
      <pc:sldChg chg="modSp new mod">
        <pc:chgData name="Viktor Vad" userId="9c1be280435e7310" providerId="LiveId" clId="{92744822-D44A-4BD2-A01A-29DACD4DD5F6}" dt="2023-09-18T14:52:42.094" v="627" actId="20577"/>
        <pc:sldMkLst>
          <pc:docMk/>
          <pc:sldMk cId="419176251" sldId="272"/>
        </pc:sldMkLst>
        <pc:spChg chg="mod">
          <ac:chgData name="Viktor Vad" userId="9c1be280435e7310" providerId="LiveId" clId="{92744822-D44A-4BD2-A01A-29DACD4DD5F6}" dt="2023-09-18T14:33:42.627" v="512" actId="20577"/>
          <ac:spMkLst>
            <pc:docMk/>
            <pc:sldMk cId="419176251" sldId="272"/>
            <ac:spMk id="2" creationId="{A129D962-88A0-32F1-7B43-79C43320B24A}"/>
          </ac:spMkLst>
        </pc:spChg>
        <pc:spChg chg="mod">
          <ac:chgData name="Viktor Vad" userId="9c1be280435e7310" providerId="LiveId" clId="{92744822-D44A-4BD2-A01A-29DACD4DD5F6}" dt="2023-09-18T14:52:42.094" v="627" actId="20577"/>
          <ac:spMkLst>
            <pc:docMk/>
            <pc:sldMk cId="419176251" sldId="272"/>
            <ac:spMk id="3" creationId="{752762D8-4EA4-D362-211E-C4C4A156DF4C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690336567" sldId="272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930622165" sldId="273"/>
        </pc:sldMkLst>
      </pc:sldChg>
      <pc:sldChg chg="modSp new mod">
        <pc:chgData name="Viktor Vad" userId="9c1be280435e7310" providerId="LiveId" clId="{92744822-D44A-4BD2-A01A-29DACD4DD5F6}" dt="2023-09-18T15:00:32.575" v="725" actId="207"/>
        <pc:sldMkLst>
          <pc:docMk/>
          <pc:sldMk cId="1478520660" sldId="273"/>
        </pc:sldMkLst>
        <pc:spChg chg="mod">
          <ac:chgData name="Viktor Vad" userId="9c1be280435e7310" providerId="LiveId" clId="{92744822-D44A-4BD2-A01A-29DACD4DD5F6}" dt="2023-09-18T14:58:33.772" v="640" actId="20577"/>
          <ac:spMkLst>
            <pc:docMk/>
            <pc:sldMk cId="1478520660" sldId="273"/>
            <ac:spMk id="2" creationId="{8BB22D4B-A974-6D56-9C03-E4B64E34638E}"/>
          </ac:spMkLst>
        </pc:spChg>
        <pc:spChg chg="mod">
          <ac:chgData name="Viktor Vad" userId="9c1be280435e7310" providerId="LiveId" clId="{92744822-D44A-4BD2-A01A-29DACD4DD5F6}" dt="2023-09-18T15:00:32.575" v="725" actId="207"/>
          <ac:spMkLst>
            <pc:docMk/>
            <pc:sldMk cId="1478520660" sldId="273"/>
            <ac:spMk id="3" creationId="{55A0D869-188F-16A8-E3A3-4EDD35846542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387423938" sldId="274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891360983" sldId="275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684741247" sldId="276"/>
        </pc:sldMkLst>
      </pc:sldChg>
    </pc:docChg>
  </pc:docChgLst>
  <pc:docChgLst>
    <pc:chgData name="Viktor Vad" userId="9c1be280435e7310" providerId="LiveId" clId="{2468C3C0-643A-2049-B472-2F4B318D0E59}"/>
    <pc:docChg chg="undo custSel addSld modSld sldOrd">
      <pc:chgData name="Viktor Vad" userId="9c1be280435e7310" providerId="LiveId" clId="{2468C3C0-643A-2049-B472-2F4B318D0E59}" dt="2023-02-27T12:58:44.825" v="1730" actId="1076"/>
      <pc:docMkLst>
        <pc:docMk/>
      </pc:docMkLst>
      <pc:sldChg chg="addSp delSp modSp">
        <pc:chgData name="Viktor Vad" userId="9c1be280435e7310" providerId="LiveId" clId="{2468C3C0-643A-2049-B472-2F4B318D0E59}" dt="2023-02-27T11:13:22.523" v="411" actId="25668"/>
        <pc:sldMkLst>
          <pc:docMk/>
          <pc:sldMk cId="2864184218" sldId="257"/>
        </pc:sldMkLst>
        <pc:spChg chg="mod">
          <ac:chgData name="Viktor Vad" userId="9c1be280435e7310" providerId="LiveId" clId="{2468C3C0-643A-2049-B472-2F4B318D0E59}" dt="2023-02-26T17:06:20.471" v="6" actId="20577"/>
          <ac:spMkLst>
            <pc:docMk/>
            <pc:sldMk cId="2864184218" sldId="257"/>
            <ac:spMk id="2" creationId="{CE92663F-F8D7-10CE-344D-8F25BF4D5914}"/>
          </ac:spMkLst>
        </pc:spChg>
        <pc:spChg chg="mod">
          <ac:chgData name="Viktor Vad" userId="9c1be280435e7310" providerId="LiveId" clId="{2468C3C0-643A-2049-B472-2F4B318D0E59}" dt="2023-02-27T11:13:22.523" v="411" actId="25668"/>
          <ac:spMkLst>
            <pc:docMk/>
            <pc:sldMk cId="2864184218" sldId="257"/>
            <ac:spMk id="3" creationId="{4FEDA12E-87C6-D4C4-DDB2-2AC23DE69DAD}"/>
          </ac:spMkLst>
        </pc:spChg>
        <pc:picChg chg="add mod">
          <ac:chgData name="Viktor Vad" userId="9c1be280435e7310" providerId="LiveId" clId="{2468C3C0-643A-2049-B472-2F4B318D0E59}" dt="2023-02-27T11:08:36.708" v="363" actId="1076"/>
          <ac:picMkLst>
            <pc:docMk/>
            <pc:sldMk cId="2864184218" sldId="257"/>
            <ac:picMk id="6" creationId="{6C3758A8-1A46-3CCB-C6EC-FCF00657E8AC}"/>
          </ac:picMkLst>
        </pc:picChg>
        <pc:picChg chg="add mod">
          <ac:chgData name="Viktor Vad" userId="9c1be280435e7310" providerId="LiveId" clId="{2468C3C0-643A-2049-B472-2F4B318D0E59}" dt="2023-02-27T11:09:21.467" v="368" actId="14100"/>
          <ac:picMkLst>
            <pc:docMk/>
            <pc:sldMk cId="2864184218" sldId="257"/>
            <ac:picMk id="9" creationId="{A3DF3E66-79A7-CFCA-8B80-1344FFAE4304}"/>
          </ac:picMkLst>
        </pc:picChg>
        <pc:picChg chg="add mod">
          <ac:chgData name="Viktor Vad" userId="9c1be280435e7310" providerId="LiveId" clId="{2468C3C0-643A-2049-B472-2F4B318D0E59}" dt="2023-02-27T11:10:49.874" v="373" actId="14100"/>
          <ac:picMkLst>
            <pc:docMk/>
            <pc:sldMk cId="2864184218" sldId="257"/>
            <ac:picMk id="12" creationId="{38A35439-67A9-4198-63CE-62619C78D9F3}"/>
          </ac:picMkLst>
        </pc:picChg>
        <pc:picChg chg="add del mod">
          <ac:chgData name="Viktor Vad" userId="9c1be280435e7310" providerId="LiveId" clId="{2468C3C0-643A-2049-B472-2F4B318D0E59}" dt="2023-02-27T11:12:08.313" v="379" actId="22"/>
          <ac:picMkLst>
            <pc:docMk/>
            <pc:sldMk cId="2864184218" sldId="257"/>
            <ac:picMk id="15" creationId="{A4586BEA-B67F-C611-0CE2-A0EE061A2E22}"/>
          </ac:picMkLst>
        </pc:picChg>
        <pc:picChg chg="add mod">
          <ac:chgData name="Viktor Vad" userId="9c1be280435e7310" providerId="LiveId" clId="{2468C3C0-643A-2049-B472-2F4B318D0E59}" dt="2023-02-27T11:12:55.309" v="386" actId="1076"/>
          <ac:picMkLst>
            <pc:docMk/>
            <pc:sldMk cId="2864184218" sldId="257"/>
            <ac:picMk id="18" creationId="{DB5BF98E-F3EA-C1AD-996E-BAC4D2D1491F}"/>
          </ac:picMkLst>
        </pc:picChg>
      </pc:sldChg>
      <pc:sldChg chg="modSp">
        <pc:chgData name="Viktor Vad" userId="9c1be280435e7310" providerId="LiveId" clId="{2468C3C0-643A-2049-B472-2F4B318D0E59}" dt="2023-02-27T10:23:23.159" v="212" actId="20577"/>
        <pc:sldMkLst>
          <pc:docMk/>
          <pc:sldMk cId="365153631" sldId="258"/>
        </pc:sldMkLst>
        <pc:spChg chg="mod">
          <ac:chgData name="Viktor Vad" userId="9c1be280435e7310" providerId="LiveId" clId="{2468C3C0-643A-2049-B472-2F4B318D0E59}" dt="2023-02-27T10:23:23.159" v="212" actId="20577"/>
          <ac:spMkLst>
            <pc:docMk/>
            <pc:sldMk cId="365153631" sldId="258"/>
            <ac:spMk id="3" creationId="{11E4E09D-6A32-B8E3-7CA5-7327E684D435}"/>
          </ac:spMkLst>
        </pc:spChg>
      </pc:sldChg>
      <pc:sldChg chg="addSp delSp modSp ord">
        <pc:chgData name="Viktor Vad" userId="9c1be280435e7310" providerId="LiveId" clId="{2468C3C0-643A-2049-B472-2F4B318D0E59}" dt="2023-02-27T11:48:22.689" v="864" actId="20577"/>
        <pc:sldMkLst>
          <pc:docMk/>
          <pc:sldMk cId="2237918049" sldId="260"/>
        </pc:sldMkLst>
        <pc:spChg chg="mod">
          <ac:chgData name="Viktor Vad" userId="9c1be280435e7310" providerId="LiveId" clId="{2468C3C0-643A-2049-B472-2F4B318D0E59}" dt="2023-02-27T11:21:36.302" v="599" actId="1076"/>
          <ac:spMkLst>
            <pc:docMk/>
            <pc:sldMk cId="2237918049" sldId="260"/>
            <ac:spMk id="2" creationId="{5E7F71D2-76AC-653E-2E5F-66A515597A9B}"/>
          </ac:spMkLst>
        </pc:spChg>
        <pc:spChg chg="mod">
          <ac:chgData name="Viktor Vad" userId="9c1be280435e7310" providerId="LiveId" clId="{2468C3C0-643A-2049-B472-2F4B318D0E59}" dt="2023-02-27T11:48:22.689" v="864" actId="20577"/>
          <ac:spMkLst>
            <pc:docMk/>
            <pc:sldMk cId="2237918049" sldId="260"/>
            <ac:spMk id="3" creationId="{FE31E8FA-F43D-1AF5-B422-E02EEA5C83EA}"/>
          </ac:spMkLst>
        </pc:spChg>
        <pc:spChg chg="add del">
          <ac:chgData name="Viktor Vad" userId="9c1be280435e7310" providerId="LiveId" clId="{2468C3C0-643A-2049-B472-2F4B318D0E59}" dt="2023-02-27T11:19:29.352" v="548" actId="139"/>
          <ac:spMkLst>
            <pc:docMk/>
            <pc:sldMk cId="2237918049" sldId="260"/>
            <ac:spMk id="4" creationId="{82406157-5AA1-2C63-60AE-B179E02DB366}"/>
          </ac:spMkLst>
        </pc:spChg>
        <pc:picChg chg="add mod">
          <ac:chgData name="Viktor Vad" userId="9c1be280435e7310" providerId="LiveId" clId="{2468C3C0-643A-2049-B472-2F4B318D0E59}" dt="2023-02-27T11:21:55.806" v="603" actId="1076"/>
          <ac:picMkLst>
            <pc:docMk/>
            <pc:sldMk cId="2237918049" sldId="260"/>
            <ac:picMk id="7" creationId="{D50CD631-A033-B732-1783-C03A1763FDFF}"/>
          </ac:picMkLst>
        </pc:picChg>
      </pc:sldChg>
      <pc:sldChg chg="addSp delSp modSp ord">
        <pc:chgData name="Viktor Vad" userId="9c1be280435e7310" providerId="LiveId" clId="{2468C3C0-643A-2049-B472-2F4B318D0E59}" dt="2023-02-27T12:58:44.825" v="1730" actId="1076"/>
        <pc:sldMkLst>
          <pc:docMk/>
          <pc:sldMk cId="946530184" sldId="261"/>
        </pc:sldMkLst>
        <pc:spChg chg="mod">
          <ac:chgData name="Viktor Vad" userId="9c1be280435e7310" providerId="LiveId" clId="{2468C3C0-643A-2049-B472-2F4B318D0E59}" dt="2023-02-27T11:27:05.793" v="670" actId="20577"/>
          <ac:spMkLst>
            <pc:docMk/>
            <pc:sldMk cId="946530184" sldId="261"/>
            <ac:spMk id="2" creationId="{F3C57619-9A2E-F96F-4240-D6C2A137683E}"/>
          </ac:spMkLst>
        </pc:spChg>
        <pc:spChg chg="mod">
          <ac:chgData name="Viktor Vad" userId="9c1be280435e7310" providerId="LiveId" clId="{2468C3C0-643A-2049-B472-2F4B318D0E59}" dt="2023-02-27T12:58:44.825" v="1730" actId="1076"/>
          <ac:spMkLst>
            <pc:docMk/>
            <pc:sldMk cId="946530184" sldId="261"/>
            <ac:spMk id="3" creationId="{D27951FB-DD5C-FEAD-803A-6E5C56CE7D79}"/>
          </ac:spMkLst>
        </pc:spChg>
        <pc:spChg chg="add mod ord">
          <ac:chgData name="Viktor Vad" userId="9c1be280435e7310" providerId="LiveId" clId="{2468C3C0-643A-2049-B472-2F4B318D0E59}" dt="2023-02-27T12:49:26.052" v="1677" actId="1076"/>
          <ac:spMkLst>
            <pc:docMk/>
            <pc:sldMk cId="946530184" sldId="261"/>
            <ac:spMk id="4" creationId="{88B62C76-0D26-8740-D8D9-63A97E8FED5A}"/>
          </ac:spMkLst>
        </pc:spChg>
        <pc:spChg chg="add mod">
          <ac:chgData name="Viktor Vad" userId="9c1be280435e7310" providerId="LiveId" clId="{2468C3C0-643A-2049-B472-2F4B318D0E59}" dt="2023-02-27T12:50:55.652" v="1698" actId="1076"/>
          <ac:spMkLst>
            <pc:docMk/>
            <pc:sldMk cId="946530184" sldId="261"/>
            <ac:spMk id="5" creationId="{90F61507-3965-A6C1-DA4C-E777BF14C550}"/>
          </ac:spMkLst>
        </pc:spChg>
        <pc:spChg chg="add mod">
          <ac:chgData name="Viktor Vad" userId="9c1be280435e7310" providerId="LiveId" clId="{2468C3C0-643A-2049-B472-2F4B318D0E59}" dt="2023-02-27T12:49:14.745" v="1675" actId="1076"/>
          <ac:spMkLst>
            <pc:docMk/>
            <pc:sldMk cId="946530184" sldId="261"/>
            <ac:spMk id="6" creationId="{D5ABB3AE-C218-221B-FB3C-2A88F5DFBE6F}"/>
          </ac:spMkLst>
        </pc:spChg>
        <pc:spChg chg="add mod">
          <ac:chgData name="Viktor Vad" userId="9c1be280435e7310" providerId="LiveId" clId="{2468C3C0-643A-2049-B472-2F4B318D0E59}" dt="2023-02-27T12:50:48.373" v="1697" actId="1076"/>
          <ac:spMkLst>
            <pc:docMk/>
            <pc:sldMk cId="946530184" sldId="261"/>
            <ac:spMk id="7" creationId="{867F98BB-4ABD-6486-9FE1-D486491ED2CC}"/>
          </ac:spMkLst>
        </pc:spChg>
        <pc:spChg chg="add del mod">
          <ac:chgData name="Viktor Vad" userId="9c1be280435e7310" providerId="LiveId" clId="{2468C3C0-643A-2049-B472-2F4B318D0E59}" dt="2023-02-27T12:48:02.523" v="1674" actId="14265"/>
          <ac:spMkLst>
            <pc:docMk/>
            <pc:sldMk cId="946530184" sldId="261"/>
            <ac:spMk id="8" creationId="{BF33E851-2C57-82CE-FB91-0DDF29390EF2}"/>
          </ac:spMkLst>
        </pc:spChg>
        <pc:picChg chg="add del mod">
          <ac:chgData name="Viktor Vad" userId="9c1be280435e7310" providerId="LiveId" clId="{2468C3C0-643A-2049-B472-2F4B318D0E59}" dt="2023-02-27T12:52:10.303" v="1702" actId="22"/>
          <ac:picMkLst>
            <pc:docMk/>
            <pc:sldMk cId="946530184" sldId="261"/>
            <ac:picMk id="10" creationId="{824ECB3F-06CD-31BE-C33E-F13EEBB5B45E}"/>
          </ac:picMkLst>
        </pc:picChg>
        <pc:picChg chg="add mod">
          <ac:chgData name="Viktor Vad" userId="9c1be280435e7310" providerId="LiveId" clId="{2468C3C0-643A-2049-B472-2F4B318D0E59}" dt="2023-02-27T12:52:59.654" v="1706" actId="1076"/>
          <ac:picMkLst>
            <pc:docMk/>
            <pc:sldMk cId="946530184" sldId="261"/>
            <ac:picMk id="13" creationId="{271DDD86-D83A-A65C-4645-DB2C62E41283}"/>
          </ac:picMkLst>
        </pc:picChg>
        <pc:picChg chg="add mod ord">
          <ac:chgData name="Viktor Vad" userId="9c1be280435e7310" providerId="LiveId" clId="{2468C3C0-643A-2049-B472-2F4B318D0E59}" dt="2023-02-27T12:58:41.094" v="1728" actId="1076"/>
          <ac:picMkLst>
            <pc:docMk/>
            <pc:sldMk cId="946530184" sldId="261"/>
            <ac:picMk id="16" creationId="{40ABD2BA-9986-60D0-FF92-A61DB7AC38EE}"/>
          </ac:picMkLst>
        </pc:picChg>
      </pc:sldChg>
      <pc:sldChg chg="modSp">
        <pc:chgData name="Viktor Vad" userId="9c1be280435e7310" providerId="LiveId" clId="{2468C3C0-643A-2049-B472-2F4B318D0E59}" dt="2023-02-27T12:15:28.254" v="1196" actId="20577"/>
        <pc:sldMkLst>
          <pc:docMk/>
          <pc:sldMk cId="3558914372" sldId="262"/>
        </pc:sldMkLst>
        <pc:spChg chg="mod">
          <ac:chgData name="Viktor Vad" userId="9c1be280435e7310" providerId="LiveId" clId="{2468C3C0-643A-2049-B472-2F4B318D0E59}" dt="2023-02-27T12:15:28.254" v="1196" actId="20577"/>
          <ac:spMkLst>
            <pc:docMk/>
            <pc:sldMk cId="3558914372" sldId="262"/>
            <ac:spMk id="3" creationId="{84FEAFD1-198B-E02B-C7B2-A13037212E69}"/>
          </ac:spMkLst>
        </pc:spChg>
      </pc:sldChg>
      <pc:sldChg chg="modSp">
        <pc:chgData name="Viktor Vad" userId="9c1be280435e7310" providerId="LiveId" clId="{2468C3C0-643A-2049-B472-2F4B318D0E59}" dt="2023-02-27T12:23:04.979" v="1416" actId="20577"/>
        <pc:sldMkLst>
          <pc:docMk/>
          <pc:sldMk cId="1829000767" sldId="263"/>
        </pc:sldMkLst>
        <pc:spChg chg="mod">
          <ac:chgData name="Viktor Vad" userId="9c1be280435e7310" providerId="LiveId" clId="{2468C3C0-643A-2049-B472-2F4B318D0E59}" dt="2023-02-27T12:23:04.979" v="1416" actId="20577"/>
          <ac:spMkLst>
            <pc:docMk/>
            <pc:sldMk cId="1829000767" sldId="263"/>
            <ac:spMk id="3" creationId="{AE58819E-CF16-64B9-16D5-E4B7C86DDFF3}"/>
          </ac:spMkLst>
        </pc:spChg>
      </pc:sldChg>
      <pc:sldChg chg="modSp">
        <pc:chgData name="Viktor Vad" userId="9c1be280435e7310" providerId="LiveId" clId="{2468C3C0-643A-2049-B472-2F4B318D0E59}" dt="2023-02-27T12:27:18.499" v="1615" actId="113"/>
        <pc:sldMkLst>
          <pc:docMk/>
          <pc:sldMk cId="73425867" sldId="264"/>
        </pc:sldMkLst>
        <pc:spChg chg="mod">
          <ac:chgData name="Viktor Vad" userId="9c1be280435e7310" providerId="LiveId" clId="{2468C3C0-643A-2049-B472-2F4B318D0E59}" dt="2023-02-27T12:27:18.499" v="1615" actId="113"/>
          <ac:spMkLst>
            <pc:docMk/>
            <pc:sldMk cId="73425867" sldId="264"/>
            <ac:spMk id="3" creationId="{4D6AFA4D-AAF7-2AD0-422F-A452D0A1FDA7}"/>
          </ac:spMkLst>
        </pc:spChg>
      </pc:sldChg>
      <pc:sldChg chg="modSp">
        <pc:chgData name="Viktor Vad" userId="9c1be280435e7310" providerId="LiveId" clId="{2468C3C0-643A-2049-B472-2F4B318D0E59}" dt="2023-02-27T12:07:04.986" v="980" actId="20577"/>
        <pc:sldMkLst>
          <pc:docMk/>
          <pc:sldMk cId="4166108112" sldId="265"/>
        </pc:sldMkLst>
        <pc:spChg chg="mod">
          <ac:chgData name="Viktor Vad" userId="9c1be280435e7310" providerId="LiveId" clId="{2468C3C0-643A-2049-B472-2F4B318D0E59}" dt="2023-02-27T12:07:04.986" v="980" actId="20577"/>
          <ac:spMkLst>
            <pc:docMk/>
            <pc:sldMk cId="4166108112" sldId="265"/>
            <ac:spMk id="3" creationId="{A99E6502-9086-6756-F1C6-09FB613A38C2}"/>
          </ac:spMkLst>
        </pc:spChg>
      </pc:sldChg>
      <pc:sldChg chg="addSp delSp modSp new">
        <pc:chgData name="Viktor Vad" userId="9c1be280435e7310" providerId="LiveId" clId="{2468C3C0-643A-2049-B472-2F4B318D0E59}" dt="2023-02-27T11:41:27.861" v="837" actId="20577"/>
        <pc:sldMkLst>
          <pc:docMk/>
          <pc:sldMk cId="3148609326" sldId="267"/>
        </pc:sldMkLst>
        <pc:spChg chg="del">
          <ac:chgData name="Viktor Vad" userId="9c1be280435e7310" providerId="LiveId" clId="{2468C3C0-643A-2049-B472-2F4B318D0E59}" dt="2023-02-27T11:33:38.081" v="672" actId="22"/>
          <ac:spMkLst>
            <pc:docMk/>
            <pc:sldMk cId="3148609326" sldId="267"/>
            <ac:spMk id="2" creationId="{EAE28252-E552-4C32-3C9D-94AD9E81AF81}"/>
          </ac:spMkLst>
        </pc:spChg>
        <pc:spChg chg="mod">
          <ac:chgData name="Viktor Vad" userId="9c1be280435e7310" providerId="LiveId" clId="{2468C3C0-643A-2049-B472-2F4B318D0E59}" dt="2023-02-27T11:41:27.861" v="837" actId="20577"/>
          <ac:spMkLst>
            <pc:docMk/>
            <pc:sldMk cId="3148609326" sldId="267"/>
            <ac:spMk id="3" creationId="{EF899545-6C16-821E-B428-EF03530BB164}"/>
          </ac:spMkLst>
        </pc:spChg>
        <pc:spChg chg="add mod">
          <ac:chgData name="Viktor Vad" userId="9c1be280435e7310" providerId="LiveId" clId="{2468C3C0-643A-2049-B472-2F4B318D0E59}" dt="2023-02-27T11:33:38.081" v="672" actId="22"/>
          <ac:spMkLst>
            <pc:docMk/>
            <pc:sldMk cId="3148609326" sldId="267"/>
            <ac:spMk id="5" creationId="{9B23B294-A5A9-46D8-1239-8B15CC130090}"/>
          </ac:spMkLst>
        </pc:spChg>
      </pc:sldChg>
    </pc:docChg>
  </pc:docChgLst>
  <pc:docChgLst>
    <pc:chgData name="Viktor Vad" userId="9c1be280435e7310" providerId="LiveId" clId="{DEBDE0C6-12DD-4099-86B3-86E8CE3DFAA3}"/>
    <pc:docChg chg="undo custSel addSld modSld">
      <pc:chgData name="Viktor Vad" userId="9c1be280435e7310" providerId="LiveId" clId="{DEBDE0C6-12DD-4099-86B3-86E8CE3DFAA3}" dt="2023-02-27T06:53:59.835" v="541" actId="1076"/>
      <pc:docMkLst>
        <pc:docMk/>
      </pc:docMkLst>
      <pc:sldChg chg="modSp mod">
        <pc:chgData name="Viktor Vad" userId="9c1be280435e7310" providerId="LiveId" clId="{DEBDE0C6-12DD-4099-86B3-86E8CE3DFAA3}" dt="2023-02-27T06:42:02.446" v="19" actId="14100"/>
        <pc:sldMkLst>
          <pc:docMk/>
          <pc:sldMk cId="73425867" sldId="264"/>
        </pc:sldMkLst>
        <pc:spChg chg="mod">
          <ac:chgData name="Viktor Vad" userId="9c1be280435e7310" providerId="LiveId" clId="{DEBDE0C6-12DD-4099-86B3-86E8CE3DFAA3}" dt="2023-02-27T06:42:02.446" v="19" actId="14100"/>
          <ac:spMkLst>
            <pc:docMk/>
            <pc:sldMk cId="73425867" sldId="264"/>
            <ac:spMk id="3" creationId="{4D6AFA4D-AAF7-2AD0-422F-A452D0A1FDA7}"/>
          </ac:spMkLst>
        </pc:spChg>
      </pc:sldChg>
      <pc:sldChg chg="addSp delSp modSp new mod">
        <pc:chgData name="Viktor Vad" userId="9c1be280435e7310" providerId="LiveId" clId="{DEBDE0C6-12DD-4099-86B3-86E8CE3DFAA3}" dt="2023-02-27T06:53:59.835" v="541" actId="1076"/>
        <pc:sldMkLst>
          <pc:docMk/>
          <pc:sldMk cId="2051247298" sldId="266"/>
        </pc:sldMkLst>
        <pc:spChg chg="mod">
          <ac:chgData name="Viktor Vad" userId="9c1be280435e7310" providerId="LiveId" clId="{DEBDE0C6-12DD-4099-86B3-86E8CE3DFAA3}" dt="2023-02-27T06:38:07.827" v="11" actId="20577"/>
          <ac:spMkLst>
            <pc:docMk/>
            <pc:sldMk cId="2051247298" sldId="266"/>
            <ac:spMk id="2" creationId="{9797C2D8-207F-6224-0986-07B0B0C2039E}"/>
          </ac:spMkLst>
        </pc:spChg>
        <pc:spChg chg="mod">
          <ac:chgData name="Viktor Vad" userId="9c1be280435e7310" providerId="LiveId" clId="{DEBDE0C6-12DD-4099-86B3-86E8CE3DFAA3}" dt="2023-02-27T06:52:45.320" v="533" actId="113"/>
          <ac:spMkLst>
            <pc:docMk/>
            <pc:sldMk cId="2051247298" sldId="266"/>
            <ac:spMk id="3" creationId="{1A43D15F-B944-0EC2-BD5D-DC29B7527C86}"/>
          </ac:spMkLst>
        </pc:spChg>
        <pc:spChg chg="add del mod">
          <ac:chgData name="Viktor Vad" userId="9c1be280435e7310" providerId="LiveId" clId="{DEBDE0C6-12DD-4099-86B3-86E8CE3DFAA3}" dt="2023-02-27T06:43:29.947" v="34" actId="478"/>
          <ac:spMkLst>
            <pc:docMk/>
            <pc:sldMk cId="2051247298" sldId="266"/>
            <ac:spMk id="4" creationId="{1C536CDA-22AB-CC18-C88E-4E9A403C2329}"/>
          </ac:spMkLst>
        </pc:spChg>
        <pc:spChg chg="add mod">
          <ac:chgData name="Viktor Vad" userId="9c1be280435e7310" providerId="LiveId" clId="{DEBDE0C6-12DD-4099-86B3-86E8CE3DFAA3}" dt="2023-02-27T06:52:53.503" v="535" actId="113"/>
          <ac:spMkLst>
            <pc:docMk/>
            <pc:sldMk cId="2051247298" sldId="266"/>
            <ac:spMk id="5" creationId="{FD84AEE3-EE96-2613-4D54-E7BC112A55C0}"/>
          </ac:spMkLst>
        </pc:spChg>
        <pc:spChg chg="add mod">
          <ac:chgData name="Viktor Vad" userId="9c1be280435e7310" providerId="LiveId" clId="{DEBDE0C6-12DD-4099-86B3-86E8CE3DFAA3}" dt="2023-02-27T06:53:00.468" v="537" actId="113"/>
          <ac:spMkLst>
            <pc:docMk/>
            <pc:sldMk cId="2051247298" sldId="266"/>
            <ac:spMk id="6" creationId="{E9693761-1426-13D0-BC7C-F14E2B5CDB5B}"/>
          </ac:spMkLst>
        </pc:spChg>
        <pc:spChg chg="add mod">
          <ac:chgData name="Viktor Vad" userId="9c1be280435e7310" providerId="LiveId" clId="{DEBDE0C6-12DD-4099-86B3-86E8CE3DFAA3}" dt="2023-02-27T06:53:59.835" v="541" actId="1076"/>
          <ac:spMkLst>
            <pc:docMk/>
            <pc:sldMk cId="2051247298" sldId="266"/>
            <ac:spMk id="7" creationId="{E6D8AE92-F7F1-242D-B0A8-9459D4E4C66A}"/>
          </ac:spMkLst>
        </pc:spChg>
      </pc:sldChg>
    </pc:docChg>
  </pc:docChgLst>
  <pc:docChgLst>
    <pc:chgData name="Viktor Vad" userId="9c1be280435e7310" providerId="Windows Live" clId="Web-{94E003D4-4811-4A89-89B5-B9769681DF80}"/>
    <pc:docChg chg="addSld delSld modSld">
      <pc:chgData name="Viktor Vad" userId="9c1be280435e7310" providerId="Windows Live" clId="Web-{94E003D4-4811-4A89-89B5-B9769681DF80}" dt="2023-02-27T14:23:41.884" v="573" actId="20577"/>
      <pc:docMkLst>
        <pc:docMk/>
      </pc:docMkLst>
      <pc:sldChg chg="modSp">
        <pc:chgData name="Viktor Vad" userId="9c1be280435e7310" providerId="Windows Live" clId="Web-{94E003D4-4811-4A89-89B5-B9769681DF80}" dt="2023-02-27T14:03:25.906" v="384" actId="20577"/>
        <pc:sldMkLst>
          <pc:docMk/>
          <pc:sldMk cId="2864184218" sldId="257"/>
        </pc:sldMkLst>
        <pc:spChg chg="mod">
          <ac:chgData name="Viktor Vad" userId="9c1be280435e7310" providerId="Windows Live" clId="Web-{94E003D4-4811-4A89-89B5-B9769681DF80}" dt="2023-02-27T14:03:25.906" v="384" actId="20577"/>
          <ac:spMkLst>
            <pc:docMk/>
            <pc:sldMk cId="2864184218" sldId="257"/>
            <ac:spMk id="2" creationId="{CE92663F-F8D7-10CE-344D-8F25BF4D5914}"/>
          </ac:spMkLst>
        </pc:spChg>
      </pc:sldChg>
      <pc:sldChg chg="addSp delSp modSp">
        <pc:chgData name="Viktor Vad" userId="9c1be280435e7310" providerId="Windows Live" clId="Web-{94E003D4-4811-4A89-89B5-B9769681DF80}" dt="2023-02-27T13:30:50.514" v="106" actId="1076"/>
        <pc:sldMkLst>
          <pc:docMk/>
          <pc:sldMk cId="1259981862" sldId="259"/>
        </pc:sldMkLst>
        <pc:spChg chg="mod">
          <ac:chgData name="Viktor Vad" userId="9c1be280435e7310" providerId="Windows Live" clId="Web-{94E003D4-4811-4A89-89B5-B9769681DF80}" dt="2023-02-27T13:29:57.934" v="102" actId="20577"/>
          <ac:spMkLst>
            <pc:docMk/>
            <pc:sldMk cId="1259981862" sldId="259"/>
            <ac:spMk id="3" creationId="{8016EA4F-F90C-765A-F831-C5BED08AA14D}"/>
          </ac:spMkLst>
        </pc:spChg>
        <pc:picChg chg="add del">
          <ac:chgData name="Viktor Vad" userId="9c1be280435e7310" providerId="Windows Live" clId="Web-{94E003D4-4811-4A89-89B5-B9769681DF80}" dt="2023-02-27T13:28:45.056" v="46"/>
          <ac:picMkLst>
            <pc:docMk/>
            <pc:sldMk cId="1259981862" sldId="259"/>
            <ac:picMk id="5" creationId="{649C4FB1-7D19-F71F-912F-F18F4AE5A0C0}"/>
          </ac:picMkLst>
        </pc:picChg>
        <pc:picChg chg="add mod">
          <ac:chgData name="Viktor Vad" userId="9c1be280435e7310" providerId="Windows Live" clId="Web-{94E003D4-4811-4A89-89B5-B9769681DF80}" dt="2023-02-27T13:30:50.514" v="106" actId="1076"/>
          <ac:picMkLst>
            <pc:docMk/>
            <pc:sldMk cId="1259981862" sldId="259"/>
            <ac:picMk id="6" creationId="{175F2709-AD79-43EF-AD39-AC8AFF7D3710}"/>
          </ac:picMkLst>
        </pc:picChg>
      </pc:sldChg>
      <pc:sldChg chg="addSp modSp">
        <pc:chgData name="Viktor Vad" userId="9c1be280435e7310" providerId="Windows Live" clId="Web-{94E003D4-4811-4A89-89B5-B9769681DF80}" dt="2023-02-27T13:55:39.907" v="380" actId="20577"/>
        <pc:sldMkLst>
          <pc:docMk/>
          <pc:sldMk cId="2237918049" sldId="260"/>
        </pc:sldMkLst>
        <pc:spChg chg="add mod">
          <ac:chgData name="Viktor Vad" userId="9c1be280435e7310" providerId="Windows Live" clId="Web-{94E003D4-4811-4A89-89B5-B9769681DF80}" dt="2023-02-27T13:55:39.907" v="380" actId="20577"/>
          <ac:spMkLst>
            <pc:docMk/>
            <pc:sldMk cId="2237918049" sldId="260"/>
            <ac:spMk id="4" creationId="{5976EFF2-0AA9-8B11-2AB0-A703F5BEBFC0}"/>
          </ac:spMkLst>
        </pc:spChg>
      </pc:sldChg>
      <pc:sldChg chg="addSp delSp modSp">
        <pc:chgData name="Viktor Vad" userId="9c1be280435e7310" providerId="Windows Live" clId="Web-{94E003D4-4811-4A89-89B5-B9769681DF80}" dt="2023-02-27T13:24:06.985" v="32" actId="1076"/>
        <pc:sldMkLst>
          <pc:docMk/>
          <pc:sldMk cId="946530184" sldId="261"/>
        </pc:sldMkLst>
        <pc:spChg chg="add mod ord">
          <ac:chgData name="Viktor Vad" userId="9c1be280435e7310" providerId="Windows Live" clId="Web-{94E003D4-4811-4A89-89B5-B9769681DF80}" dt="2023-02-27T13:23:51.547" v="29" actId="1076"/>
          <ac:spMkLst>
            <pc:docMk/>
            <pc:sldMk cId="946530184" sldId="261"/>
            <ac:spMk id="11" creationId="{B004328D-C4F5-1976-5E5A-3E548B8C2D44}"/>
          </ac:spMkLst>
        </pc:spChg>
        <pc:picChg chg="add mod modCrop">
          <ac:chgData name="Viktor Vad" userId="9c1be280435e7310" providerId="Windows Live" clId="Web-{94E003D4-4811-4A89-89B5-B9769681DF80}" dt="2023-02-27T13:24:06.985" v="32" actId="1076"/>
          <ac:picMkLst>
            <pc:docMk/>
            <pc:sldMk cId="946530184" sldId="261"/>
            <ac:picMk id="8" creationId="{20FA5AF6-FBC7-98AD-D9C3-31F81D4AB931}"/>
          </ac:picMkLst>
        </pc:picChg>
        <pc:picChg chg="add mod">
          <ac:chgData name="Viktor Vad" userId="9c1be280435e7310" providerId="Windows Live" clId="Web-{94E003D4-4811-4A89-89B5-B9769681DF80}" dt="2023-02-27T13:22:43.310" v="17" actId="1076"/>
          <ac:picMkLst>
            <pc:docMk/>
            <pc:sldMk cId="946530184" sldId="261"/>
            <ac:picMk id="9" creationId="{513A81D9-A571-6459-3104-1C022D460919}"/>
          </ac:picMkLst>
        </pc:picChg>
        <pc:picChg chg="add mod">
          <ac:chgData name="Viktor Vad" userId="9c1be280435e7310" providerId="Windows Live" clId="Web-{94E003D4-4811-4A89-89B5-B9769681DF80}" dt="2023-02-27T13:22:48.841" v="19" actId="1076"/>
          <ac:picMkLst>
            <pc:docMk/>
            <pc:sldMk cId="946530184" sldId="261"/>
            <ac:picMk id="10" creationId="{1EEE17B7-C0DF-19AC-7EC7-6E4A458E310C}"/>
          </ac:picMkLst>
        </pc:picChg>
        <pc:picChg chg="add mod">
          <ac:chgData name="Viktor Vad" userId="9c1be280435e7310" providerId="Windows Live" clId="Web-{94E003D4-4811-4A89-89B5-B9769681DF80}" dt="2023-02-27T13:24:04.328" v="31" actId="1076"/>
          <ac:picMkLst>
            <pc:docMk/>
            <pc:sldMk cId="946530184" sldId="261"/>
            <ac:picMk id="12" creationId="{285E2361-1193-4B58-8E99-7A9B3550EAB9}"/>
          </ac:picMkLst>
        </pc:picChg>
        <pc:picChg chg="del">
          <ac:chgData name="Viktor Vad" userId="9c1be280435e7310" providerId="Windows Live" clId="Web-{94E003D4-4811-4A89-89B5-B9769681DF80}" dt="2023-02-27T13:22:35.997" v="15"/>
          <ac:picMkLst>
            <pc:docMk/>
            <pc:sldMk cId="946530184" sldId="261"/>
            <ac:picMk id="16" creationId="{40ABD2BA-9986-60D0-FF92-A61DB7AC38EE}"/>
          </ac:picMkLst>
        </pc:picChg>
      </pc:sldChg>
      <pc:sldChg chg="addSp delSp modSp">
        <pc:chgData name="Viktor Vad" userId="9c1be280435e7310" providerId="Windows Live" clId="Web-{94E003D4-4811-4A89-89B5-B9769681DF80}" dt="2023-02-27T13:39:03.124" v="165" actId="1076"/>
        <pc:sldMkLst>
          <pc:docMk/>
          <pc:sldMk cId="4166108112" sldId="265"/>
        </pc:sldMkLst>
        <pc:spChg chg="add mod">
          <ac:chgData name="Viktor Vad" userId="9c1be280435e7310" providerId="Windows Live" clId="Web-{94E003D4-4811-4A89-89B5-B9769681DF80}" dt="2023-02-27T13:33:26.394" v="115"/>
          <ac:spMkLst>
            <pc:docMk/>
            <pc:sldMk cId="4166108112" sldId="265"/>
            <ac:spMk id="7" creationId="{C046CFD1-8E93-2290-F5CD-6C50A6CA8299}"/>
          </ac:spMkLst>
        </pc:spChg>
        <pc:spChg chg="add mod">
          <ac:chgData name="Viktor Vad" userId="9c1be280435e7310" providerId="Windows Live" clId="Web-{94E003D4-4811-4A89-89B5-B9769681DF80}" dt="2023-02-27T13:33:41.910" v="119"/>
          <ac:spMkLst>
            <pc:docMk/>
            <pc:sldMk cId="4166108112" sldId="265"/>
            <ac:spMk id="8" creationId="{58649CCB-0004-1F71-E276-A432A3F236AB}"/>
          </ac:spMkLst>
        </pc:spChg>
        <pc:spChg chg="add mod">
          <ac:chgData name="Viktor Vad" userId="9c1be280435e7310" providerId="Windows Live" clId="Web-{94E003D4-4811-4A89-89B5-B9769681DF80}" dt="2023-02-27T13:34:00.848" v="127" actId="1076"/>
          <ac:spMkLst>
            <pc:docMk/>
            <pc:sldMk cId="4166108112" sldId="265"/>
            <ac:spMk id="9" creationId="{C89BD517-CF99-784D-DBED-AA36C2C9941C}"/>
          </ac:spMkLst>
        </pc:spChg>
        <pc:spChg chg="add mod">
          <ac:chgData name="Viktor Vad" userId="9c1be280435e7310" providerId="Windows Live" clId="Web-{94E003D4-4811-4A89-89B5-B9769681DF80}" dt="2023-02-27T13:34:13.270" v="135" actId="20577"/>
          <ac:spMkLst>
            <pc:docMk/>
            <pc:sldMk cId="4166108112" sldId="265"/>
            <ac:spMk id="10" creationId="{A0CA8396-0978-922E-9EF9-4CE5F9505A48}"/>
          </ac:spMkLst>
        </pc:spChg>
        <pc:spChg chg="add mod">
          <ac:chgData name="Viktor Vad" userId="9c1be280435e7310" providerId="Windows Live" clId="Web-{94E003D4-4811-4A89-89B5-B9769681DF80}" dt="2023-02-27T13:35:22.460" v="140" actId="14100"/>
          <ac:spMkLst>
            <pc:docMk/>
            <pc:sldMk cId="4166108112" sldId="265"/>
            <ac:spMk id="11" creationId="{968D21D5-3AD0-BF6A-8BE9-D0AB9442209C}"/>
          </ac:spMkLst>
        </pc:spChg>
        <pc:spChg chg="add mod">
          <ac:chgData name="Viktor Vad" userId="9c1be280435e7310" providerId="Windows Live" clId="Web-{94E003D4-4811-4A89-89B5-B9769681DF80}" dt="2023-02-27T13:35:49.352" v="145"/>
          <ac:spMkLst>
            <pc:docMk/>
            <pc:sldMk cId="4166108112" sldId="265"/>
            <ac:spMk id="12" creationId="{F93FF714-761E-9CD8-C798-78DAE6B33662}"/>
          </ac:spMkLst>
        </pc:spChg>
        <pc:spChg chg="add mod">
          <ac:chgData name="Viktor Vad" userId="9c1be280435e7310" providerId="Windows Live" clId="Web-{94E003D4-4811-4A89-89B5-B9769681DF80}" dt="2023-02-27T13:37:13.089" v="151" actId="14100"/>
          <ac:spMkLst>
            <pc:docMk/>
            <pc:sldMk cId="4166108112" sldId="265"/>
            <ac:spMk id="13" creationId="{CD431F88-10DE-4984-42B5-9B66BED3DE8A}"/>
          </ac:spMkLst>
        </pc:spChg>
        <pc:spChg chg="add mod">
          <ac:chgData name="Viktor Vad" userId="9c1be280435e7310" providerId="Windows Live" clId="Web-{94E003D4-4811-4A89-89B5-B9769681DF80}" dt="2023-02-27T13:37:47.074" v="155"/>
          <ac:spMkLst>
            <pc:docMk/>
            <pc:sldMk cId="4166108112" sldId="265"/>
            <ac:spMk id="14" creationId="{ACC11DE2-7509-C4A1-6157-D8520A55315F}"/>
          </ac:spMkLst>
        </pc:spChg>
        <pc:spChg chg="add del mod">
          <ac:chgData name="Viktor Vad" userId="9c1be280435e7310" providerId="Windows Live" clId="Web-{94E003D4-4811-4A89-89B5-B9769681DF80}" dt="2023-02-27T13:38:56.983" v="164"/>
          <ac:spMkLst>
            <pc:docMk/>
            <pc:sldMk cId="4166108112" sldId="265"/>
            <ac:spMk id="15" creationId="{D2E4AB87-5D0E-C12F-5556-F78D0B1A064B}"/>
          </ac:spMkLst>
        </pc:spChg>
        <pc:picChg chg="add mod">
          <ac:chgData name="Viktor Vad" userId="9c1be280435e7310" providerId="Windows Live" clId="Web-{94E003D4-4811-4A89-89B5-B9769681DF80}" dt="2023-02-27T13:31:17.171" v="108" actId="1076"/>
          <ac:picMkLst>
            <pc:docMk/>
            <pc:sldMk cId="4166108112" sldId="265"/>
            <ac:picMk id="5" creationId="{660D8E58-4E07-8724-376A-E0A2618724C2}"/>
          </ac:picMkLst>
        </pc:picChg>
        <pc:picChg chg="add mod">
          <ac:chgData name="Viktor Vad" userId="9c1be280435e7310" providerId="Windows Live" clId="Web-{94E003D4-4811-4A89-89B5-B9769681DF80}" dt="2023-02-27T13:32:20.704" v="110" actId="1076"/>
          <ac:picMkLst>
            <pc:docMk/>
            <pc:sldMk cId="4166108112" sldId="265"/>
            <ac:picMk id="6" creationId="{3D9CD15E-0D3E-02D1-3439-89B37DAB70C4}"/>
          </ac:picMkLst>
        </pc:picChg>
        <pc:picChg chg="add mod">
          <ac:chgData name="Viktor Vad" userId="9c1be280435e7310" providerId="Windows Live" clId="Web-{94E003D4-4811-4A89-89B5-B9769681DF80}" dt="2023-02-27T13:39:03.124" v="165" actId="1076"/>
          <ac:picMkLst>
            <pc:docMk/>
            <pc:sldMk cId="4166108112" sldId="265"/>
            <ac:picMk id="16" creationId="{FF218ECC-481D-F257-65FD-9174F60B3255}"/>
          </ac:picMkLst>
        </pc:picChg>
      </pc:sldChg>
      <pc:sldChg chg="modSp add replId">
        <pc:chgData name="Viktor Vad" userId="9c1be280435e7310" providerId="Windows Live" clId="Web-{94E003D4-4811-4A89-89B5-B9769681DF80}" dt="2023-02-27T13:40:08.032" v="182" actId="20577"/>
        <pc:sldMkLst>
          <pc:docMk/>
          <pc:sldMk cId="1739075605" sldId="268"/>
        </pc:sldMkLst>
        <pc:spChg chg="mod">
          <ac:chgData name="Viktor Vad" userId="9c1be280435e7310" providerId="Windows Live" clId="Web-{94E003D4-4811-4A89-89B5-B9769681DF80}" dt="2023-02-27T13:40:08.032" v="182" actId="20577"/>
          <ac:spMkLst>
            <pc:docMk/>
            <pc:sldMk cId="1739075605" sldId="268"/>
            <ac:spMk id="9" creationId="{C89BD517-CF99-784D-DBED-AA36C2C9941C}"/>
          </ac:spMkLst>
        </pc:spChg>
        <pc:spChg chg="mod">
          <ac:chgData name="Viktor Vad" userId="9c1be280435e7310" providerId="Windows Live" clId="Web-{94E003D4-4811-4A89-89B5-B9769681DF80}" dt="2023-02-27T13:40:04.016" v="177" actId="20577"/>
          <ac:spMkLst>
            <pc:docMk/>
            <pc:sldMk cId="1739075605" sldId="268"/>
            <ac:spMk id="10" creationId="{A0CA8396-0978-922E-9EF9-4CE5F9505A48}"/>
          </ac:spMkLst>
        </pc:spChg>
        <pc:spChg chg="mod">
          <ac:chgData name="Viktor Vad" userId="9c1be280435e7310" providerId="Windows Live" clId="Web-{94E003D4-4811-4A89-89B5-B9769681DF80}" dt="2023-02-27T13:39:40.250" v="170" actId="1076"/>
          <ac:spMkLst>
            <pc:docMk/>
            <pc:sldMk cId="1739075605" sldId="268"/>
            <ac:spMk id="11" creationId="{968D21D5-3AD0-BF6A-8BE9-D0AB9442209C}"/>
          </ac:spMkLst>
        </pc:spChg>
        <pc:spChg chg="mod">
          <ac:chgData name="Viktor Vad" userId="9c1be280435e7310" providerId="Windows Live" clId="Web-{94E003D4-4811-4A89-89B5-B9769681DF80}" dt="2023-02-27T13:39:31.765" v="168" actId="1076"/>
          <ac:spMkLst>
            <pc:docMk/>
            <pc:sldMk cId="1739075605" sldId="268"/>
            <ac:spMk id="12" creationId="{F93FF714-761E-9CD8-C798-78DAE6B33662}"/>
          </ac:spMkLst>
        </pc:spChg>
        <pc:picChg chg="mod">
          <ac:chgData name="Viktor Vad" userId="9c1be280435e7310" providerId="Windows Live" clId="Web-{94E003D4-4811-4A89-89B5-B9769681DF80}" dt="2023-02-27T13:39:47.766" v="171" actId="1076"/>
          <ac:picMkLst>
            <pc:docMk/>
            <pc:sldMk cId="1739075605" sldId="268"/>
            <ac:picMk id="16" creationId="{FF218ECC-481D-F257-65FD-9174F60B3255}"/>
          </ac:picMkLst>
        </pc:picChg>
      </pc:sldChg>
      <pc:sldChg chg="addSp modSp new">
        <pc:chgData name="Viktor Vad" userId="9c1be280435e7310" providerId="Windows Live" clId="Web-{94E003D4-4811-4A89-89B5-B9769681DF80}" dt="2023-02-27T13:46:54.170" v="244" actId="20577"/>
        <pc:sldMkLst>
          <pc:docMk/>
          <pc:sldMk cId="1750807146" sldId="269"/>
        </pc:sldMkLst>
        <pc:spChg chg="mod">
          <ac:chgData name="Viktor Vad" userId="9c1be280435e7310" providerId="Windows Live" clId="Web-{94E003D4-4811-4A89-89B5-B9769681DF80}" dt="2023-02-27T13:43:09.288" v="203" actId="20577"/>
          <ac:spMkLst>
            <pc:docMk/>
            <pc:sldMk cId="1750807146" sldId="269"/>
            <ac:spMk id="2" creationId="{0EEED358-DCE6-FCD5-7A60-3C1C5E3A696B}"/>
          </ac:spMkLst>
        </pc:spChg>
        <pc:spChg chg="mod">
          <ac:chgData name="Viktor Vad" userId="9c1be280435e7310" providerId="Windows Live" clId="Web-{94E003D4-4811-4A89-89B5-B9769681DF80}" dt="2023-02-27T13:46:54.170" v="244" actId="20577"/>
          <ac:spMkLst>
            <pc:docMk/>
            <pc:sldMk cId="1750807146" sldId="269"/>
            <ac:spMk id="3" creationId="{295891F6-DBE3-0077-FB79-084EBDE220C5}"/>
          </ac:spMkLst>
        </pc:spChg>
        <pc:spChg chg="add mod">
          <ac:chgData name="Viktor Vad" userId="9c1be280435e7310" providerId="Windows Live" clId="Web-{94E003D4-4811-4A89-89B5-B9769681DF80}" dt="2023-02-27T13:45:21.089" v="220"/>
          <ac:spMkLst>
            <pc:docMk/>
            <pc:sldMk cId="1750807146" sldId="269"/>
            <ac:spMk id="5" creationId="{5FC93022-3F6A-F972-68B2-8FE66066924D}"/>
          </ac:spMkLst>
        </pc:spChg>
        <pc:picChg chg="add mod">
          <ac:chgData name="Viktor Vad" userId="9c1be280435e7310" providerId="Windows Live" clId="Web-{94E003D4-4811-4A89-89B5-B9769681DF80}" dt="2023-02-27T13:44:27.509" v="216" actId="14100"/>
          <ac:picMkLst>
            <pc:docMk/>
            <pc:sldMk cId="1750807146" sldId="269"/>
            <ac:picMk id="4" creationId="{A65A17C6-2CFA-C576-F5AE-8F5784E9F7EB}"/>
          </ac:picMkLst>
        </pc:picChg>
      </pc:sldChg>
      <pc:sldChg chg="modSp new">
        <pc:chgData name="Viktor Vad" userId="9c1be280435e7310" providerId="Windows Live" clId="Web-{94E003D4-4811-4A89-89B5-B9769681DF80}" dt="2023-02-27T14:23:41.884" v="573" actId="20577"/>
        <pc:sldMkLst>
          <pc:docMk/>
          <pc:sldMk cId="852084700" sldId="270"/>
        </pc:sldMkLst>
        <pc:spChg chg="mod">
          <ac:chgData name="Viktor Vad" userId="9c1be280435e7310" providerId="Windows Live" clId="Web-{94E003D4-4811-4A89-89B5-B9769681DF80}" dt="2023-02-27T14:08:32.245" v="393" actId="20577"/>
          <ac:spMkLst>
            <pc:docMk/>
            <pc:sldMk cId="852084700" sldId="270"/>
            <ac:spMk id="2" creationId="{23B32DA3-C677-D639-1B39-A0E21F53F7FD}"/>
          </ac:spMkLst>
        </pc:spChg>
        <pc:spChg chg="mod">
          <ac:chgData name="Viktor Vad" userId="9c1be280435e7310" providerId="Windows Live" clId="Web-{94E003D4-4811-4A89-89B5-B9769681DF80}" dt="2023-02-27T14:23:41.884" v="573" actId="20577"/>
          <ac:spMkLst>
            <pc:docMk/>
            <pc:sldMk cId="852084700" sldId="270"/>
            <ac:spMk id="3" creationId="{0B2CD0DA-9D65-54AA-0873-7008D1029742}"/>
          </ac:spMkLst>
        </pc:spChg>
      </pc:sldChg>
      <pc:sldChg chg="modSp new del">
        <pc:chgData name="Viktor Vad" userId="9c1be280435e7310" providerId="Windows Live" clId="Web-{94E003D4-4811-4A89-89B5-B9769681DF80}" dt="2023-02-27T13:51:41.461" v="261"/>
        <pc:sldMkLst>
          <pc:docMk/>
          <pc:sldMk cId="1155751840" sldId="270"/>
        </pc:sldMkLst>
        <pc:spChg chg="mod">
          <ac:chgData name="Viktor Vad" userId="9c1be280435e7310" providerId="Windows Live" clId="Web-{94E003D4-4811-4A89-89B5-B9769681DF80}" dt="2023-02-27T13:49:06.472" v="260" actId="20577"/>
          <ac:spMkLst>
            <pc:docMk/>
            <pc:sldMk cId="1155751840" sldId="270"/>
            <ac:spMk id="2" creationId="{DEC7922D-466E-ECC5-A210-4BC11DF8EB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85DF-6F67-17C2-F509-679FDAEE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6869-9E73-E6E1-62B3-2E5FDD824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94C1-7C07-754A-C4C2-DBD6953F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405B-3A27-FB15-6F0F-595BC794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234-9A0E-C1DA-D5C4-3B7C21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0E6-F9A9-F990-943C-600BA07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3F01-9B98-9910-941A-C3478D3D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8FC9-AEBD-F5FE-F8E5-DB791A1A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FB25-4C07-8783-137C-C2DEF121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3588-B73E-BDE4-F218-1DF1269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5885A-CF7F-BCBB-0E78-D75A2C7C6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D0F4-35C5-58DA-3693-6DE93CF7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DB90-EC16-14A4-05B2-1EF5039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D08B-180B-F5EE-C9D0-5C974726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31E0-88DD-83BF-1617-CB52BC7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5A92-7471-48D7-F843-55F2CC7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DB9B-4551-78A4-B23C-99BCAD3D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9673-C349-48BF-0144-346FBA1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3CBB-B9F6-6965-D835-8BA70C8D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00FE-646F-3057-450E-1400C36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130B-2885-C846-ACE1-DC9F2BA2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EC97-7FCB-7C3C-5BDB-1B0B6E98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9886-C919-2FB7-4785-67E22E57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9464-46DC-3B79-7E60-AE1170A1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9618-DE4D-A345-15EF-32999EF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159-3483-9E84-9B6F-80FB7DDE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124-2463-7968-23E4-A9A8EF0C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8CA9-79E1-410F-7686-7E3648F7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E709-6DBE-0CC7-A348-DF5A51B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ECDE-5C73-C1BD-9DD5-7C0D4692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A667B-3CD7-DA66-7AD1-AF3349DC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252D-C315-5F0C-D73E-DCAD7588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ACF1-B17C-BEDA-3971-BFCAEB64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53F9-B135-2BAC-B555-96EEAA25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E3759-0F2E-D98B-AE62-8136052D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F3525-D0B2-B263-2625-B31A77C6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6181-19E8-A1C4-6601-0A1EACE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DE064-82E0-C54D-4A7D-9B6A9C7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4ED63-28E5-B6B0-EE35-40A3F94C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5AB2-EB19-C9B8-EAE1-E79FC5E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2162-9305-DA0F-50AA-034033D4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DC178-CA18-D9E3-ADC1-12ABBDC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2454-3D1A-A56F-573E-42C0EB2E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39105-59F8-445B-499E-EB18F24F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9E9C-A8FC-F8E3-832D-2F63356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3306-EFDE-F186-EDB4-F063C773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733E-E707-B9EC-5DC1-6DE735C5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EDF-FDD4-3C85-9F11-4F5421EA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CA0-E37B-34A1-3424-126851EA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420B-F5A8-7ABC-C50F-F018640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87ED-F523-82E8-6399-39EF8470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9559-8E78-29C8-A4BF-3939ABD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6697-6FD1-E668-7B7C-951E6E0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0213F-2B8C-D200-46FC-29431FA6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58D7-213A-268F-3767-3F9F9F53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CBF3-C74A-12F0-06CC-1488AB3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19E74-2932-81B9-A600-B0BFC9EE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6CDC-30F3-1601-1D5D-4D9BE7A8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2A181-E99B-51F7-E118-40AD6DD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1DBB-FD1D-388E-2558-52263E95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C751-4525-2FE3-2BE4-64B938BF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98F1-5A29-412E-AE6D-23CCC74B46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A3C-0DF4-D969-681E-46F24466E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E77A-BE51-0523-7D11-A368EC91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5040-73B6-5D33-3AA6-E7097A81A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BSc</a:t>
            </a:r>
            <a:br>
              <a:rPr lang="hu-HU" dirty="0"/>
            </a:br>
            <a:r>
              <a:rPr lang="en-US" dirty="0"/>
              <a:t>2</a:t>
            </a:r>
            <a:r>
              <a:rPr lang="hu-HU" dirty="0"/>
              <a:t>. Gyakorlat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9C83-67F8-2510-8D19-257DF9032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Vad Viktor </a:t>
            </a:r>
            <a:r>
              <a:rPr lang="en-US" err="1"/>
              <a:t>Andr</a:t>
            </a:r>
            <a:r>
              <a:rPr lang="hu-HU"/>
              <a:t>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962-88A0-32F1-7B43-79C43320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3.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62D8-4EA4-D362-211E-C4C4A15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akkor változzon a törlési szín, ha az egyik (pl. bal) egérgomb le van nyomva!</a:t>
            </a:r>
          </a:p>
        </p:txBody>
      </p:sp>
    </p:spTree>
    <p:extLst>
      <p:ext uri="{BB962C8B-B14F-4D97-AF65-F5344CB8AC3E}">
        <p14:creationId xmlns:p14="http://schemas.microsoft.com/office/powerpoint/2010/main" val="41917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2D4B-A974-6D56-9C03-E4B64E34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D869-188F-16A8-E3A3-4EDD3584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 egér gomb lenyomva -&gt; </a:t>
            </a:r>
            <a:r>
              <a:rPr lang="hu-HU" dirty="0">
                <a:solidFill>
                  <a:srgbClr val="FF0000"/>
                </a:solidFill>
              </a:rPr>
              <a:t>vörös</a:t>
            </a:r>
            <a:r>
              <a:rPr lang="hu-HU" dirty="0"/>
              <a:t> komponens változik</a:t>
            </a:r>
          </a:p>
          <a:p>
            <a:endParaRPr lang="hu-HU" dirty="0"/>
          </a:p>
          <a:p>
            <a:r>
              <a:rPr lang="hu-HU" dirty="0"/>
              <a:t>Középső egér gomb lenyomva -&gt; </a:t>
            </a:r>
            <a:r>
              <a:rPr lang="hu-HU" dirty="0">
                <a:solidFill>
                  <a:srgbClr val="00B050"/>
                </a:solidFill>
              </a:rPr>
              <a:t>zöld</a:t>
            </a:r>
            <a:r>
              <a:rPr lang="hu-HU" dirty="0"/>
              <a:t> komponens változik</a:t>
            </a:r>
          </a:p>
          <a:p>
            <a:endParaRPr lang="hu-HU" dirty="0"/>
          </a:p>
          <a:p>
            <a:r>
              <a:rPr lang="hu-HU" dirty="0"/>
              <a:t>Jobb egér gomb lenyomva -&gt; </a:t>
            </a:r>
            <a:r>
              <a:rPr lang="hu-HU" dirty="0">
                <a:solidFill>
                  <a:srgbClr val="0070C0"/>
                </a:solidFill>
              </a:rPr>
              <a:t>kék</a:t>
            </a:r>
            <a:r>
              <a:rPr lang="hu-HU" dirty="0"/>
              <a:t> komponens változik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B004328D-C4F5-1976-5E5A-3E548B8C2D44}"/>
              </a:ext>
            </a:extLst>
          </p:cNvPr>
          <p:cNvSpPr/>
          <p:nvPr/>
        </p:nvSpPr>
        <p:spPr>
          <a:xfrm rot="-5400000">
            <a:off x="5360865" y="-561732"/>
            <a:ext cx="918307" cy="5539154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7619-9A2E-F96F-4240-D6C2A13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Ablakozó rendszer, események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51FB-DD5C-FEAD-803A-6E5C56CE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8627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BB3AE-C218-221B-FB3C-2A88F5DFBE6F}"/>
              </a:ext>
            </a:extLst>
          </p:cNvPr>
          <p:cNvSpPr/>
          <p:nvPr/>
        </p:nvSpPr>
        <p:spPr>
          <a:xfrm>
            <a:off x="8220346" y="3558014"/>
            <a:ext cx="3076043" cy="2816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2C76-0D26-8740-D8D9-63A97E8FED5A}"/>
              </a:ext>
            </a:extLst>
          </p:cNvPr>
          <p:cNvSpPr/>
          <p:nvPr/>
        </p:nvSpPr>
        <p:spPr>
          <a:xfrm>
            <a:off x="8281734" y="3967892"/>
            <a:ext cx="2953265" cy="232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F98BB-4ABD-6486-9FE1-D486491ED2CC}"/>
              </a:ext>
            </a:extLst>
          </p:cNvPr>
          <p:cNvSpPr/>
          <p:nvPr/>
        </p:nvSpPr>
        <p:spPr>
          <a:xfrm>
            <a:off x="8273229" y="3648633"/>
            <a:ext cx="2953265" cy="33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90F61507-3965-A6C1-DA4C-E777BF14C550}"/>
              </a:ext>
            </a:extLst>
          </p:cNvPr>
          <p:cNvSpPr/>
          <p:nvPr/>
        </p:nvSpPr>
        <p:spPr>
          <a:xfrm>
            <a:off x="10871384" y="3596460"/>
            <a:ext cx="385805" cy="444156"/>
          </a:xfrm>
          <a:prstGeom prst="mathMultiply">
            <a:avLst>
              <a:gd name="adj1" fmla="val 146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DDD86-D83A-A65C-4645-DB2C62E4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" y="3625078"/>
            <a:ext cx="2867797" cy="286779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0FA5AF6-FBC7-98AD-D9C3-31F81D4AB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6" t="31056" r="27363" b="31056"/>
          <a:stretch/>
        </p:blipFill>
        <p:spPr>
          <a:xfrm>
            <a:off x="6877894" y="1994683"/>
            <a:ext cx="900545" cy="5962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13A81D9-A571-6459-3104-1C022D460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6" t="31056" r="27363" b="31056"/>
          <a:stretch/>
        </p:blipFill>
        <p:spPr>
          <a:xfrm>
            <a:off x="5979124" y="1994683"/>
            <a:ext cx="900545" cy="5962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EEE17B7-C0DF-19AC-7EC7-6E4A458E3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6" t="31056" r="27363" b="31056"/>
          <a:stretch/>
        </p:blipFill>
        <p:spPr>
          <a:xfrm>
            <a:off x="5011970" y="1994683"/>
            <a:ext cx="900545" cy="59621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85E2361-1193-4B58-8E99-7A9B3550E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6" t="31056" r="27363" b="31056"/>
          <a:stretch/>
        </p:blipFill>
        <p:spPr>
          <a:xfrm>
            <a:off x="4044816" y="1994683"/>
            <a:ext cx="900545" cy="596212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C743805-5665-940A-559D-85ADF360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50" y="4838570"/>
            <a:ext cx="1173892" cy="117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17838 0.000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13828 0.31574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21758 0.3090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737 2.96296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8099 -0.0009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7942 7.40741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9545-6C16-821E-B428-EF03530B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err="1">
                <a:latin typeface="Consolas" panose="020B0609020204030204" pitchFamily="49" charset="0"/>
              </a:rPr>
              <a:t>eventID</a:t>
            </a:r>
            <a:r>
              <a:rPr lang="hu-HU">
                <a:latin typeface="Consolas" panose="020B0609020204030204" pitchFamily="49" charset="0"/>
              </a:rPr>
              <a:t> = </a:t>
            </a:r>
            <a:r>
              <a:rPr lang="hu-HU" err="1">
                <a:latin typeface="Consolas" panose="020B0609020204030204" pitchFamily="49" charset="0"/>
              </a:rPr>
              <a:t>PeekMessage</a:t>
            </a:r>
            <a:r>
              <a:rPr lang="hu-HU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err="1">
                <a:latin typeface="Consolas" panose="020B0609020204030204" pitchFamily="49" charset="0"/>
              </a:rPr>
              <a:t>switch</a:t>
            </a:r>
            <a:r>
              <a:rPr lang="hu-HU">
                <a:latin typeface="Consolas" panose="020B0609020204030204" pitchFamily="49" charset="0"/>
              </a:rPr>
              <a:t>(</a:t>
            </a:r>
            <a:r>
              <a:rPr lang="hu-HU" err="1">
                <a:latin typeface="Consolas" panose="020B0609020204030204" pitchFamily="49" charset="0"/>
              </a:rPr>
              <a:t>eventID</a:t>
            </a:r>
            <a:r>
              <a:rPr lang="hu-HU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hu-HU" err="1">
                <a:latin typeface="Consolas" panose="020B0609020204030204" pitchFamily="49" charset="0"/>
              </a:rPr>
              <a:t>case</a:t>
            </a:r>
            <a:r>
              <a:rPr lang="hu-HU">
                <a:latin typeface="Consolas" panose="020B0609020204030204" pitchFamily="49" charset="0"/>
              </a:rPr>
              <a:t> MOUSEID: [...] </a:t>
            </a:r>
            <a:r>
              <a:rPr lang="hu-HU" err="1">
                <a:latin typeface="Consolas" panose="020B0609020204030204" pitchFamily="49" charset="0"/>
              </a:rPr>
              <a:t>break</a:t>
            </a:r>
            <a:r>
              <a:rPr lang="hu-HU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hu-HU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err="1">
                <a:latin typeface="Consolas" panose="020B0609020204030204" pitchFamily="49" charset="0"/>
              </a:rPr>
              <a:t>case</a:t>
            </a:r>
            <a:r>
              <a:rPr lang="hu-HU">
                <a:latin typeface="Consolas" panose="020B0609020204030204" pitchFamily="49" charset="0"/>
              </a:rPr>
              <a:t> WINDOWID: [...] </a:t>
            </a:r>
            <a:r>
              <a:rPr lang="hu-HU" err="1">
                <a:latin typeface="Consolas" panose="020B0609020204030204" pitchFamily="49" charset="0"/>
              </a:rPr>
              <a:t>break</a:t>
            </a:r>
            <a:r>
              <a:rPr lang="hu-HU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hu-HU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err="1">
                <a:latin typeface="Consolas" panose="020B0609020204030204" pitchFamily="49" charset="0"/>
              </a:rPr>
              <a:t>case</a:t>
            </a:r>
            <a:r>
              <a:rPr lang="hu-HU">
                <a:latin typeface="Consolas" panose="020B0609020204030204" pitchFamily="49" charset="0"/>
              </a:rPr>
              <a:t> KEYID: [...] </a:t>
            </a:r>
            <a:r>
              <a:rPr lang="hu-HU" err="1">
                <a:latin typeface="Consolas" panose="020B0609020204030204" pitchFamily="49" charset="0"/>
              </a:rPr>
              <a:t>break</a:t>
            </a:r>
            <a:r>
              <a:rPr lang="hu-HU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hu-HU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23B294-A5A9-46D8-1239-8B15CC130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Ablakozó rendszer, események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355E3-F9C7-D8E7-6160-A172FA98DFD4}"/>
              </a:ext>
            </a:extLst>
          </p:cNvPr>
          <p:cNvSpPr txBox="1"/>
          <p:nvPr/>
        </p:nvSpPr>
        <p:spPr>
          <a:xfrm>
            <a:off x="963827" y="5727125"/>
            <a:ext cx="439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Nekünk </a:t>
            </a:r>
            <a:r>
              <a:rPr lang="hu-HU" sz="3200"/>
              <a:t>SDL2-n keresztül.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60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ACD-7F15-9DF5-69B1-865F530F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 </a:t>
            </a:r>
            <a:r>
              <a:rPr lang="hu-HU" err="1"/>
              <a:t>Extension</a:t>
            </a:r>
            <a:r>
              <a:rPr lang="hu-HU"/>
              <a:t> </a:t>
            </a:r>
            <a:r>
              <a:rPr lang="hu-HU" err="1"/>
              <a:t>Wrapper</a:t>
            </a:r>
            <a:r>
              <a:rPr lang="hu-HU"/>
              <a:t> (GLEW)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819E-CF16-64B9-16D5-E4B7C86D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/>
              <a:t>Probléma: </a:t>
            </a:r>
            <a:r>
              <a:rPr lang="hu-HU"/>
              <a:t>hivatalos </a:t>
            </a:r>
            <a:r>
              <a:rPr lang="hu-HU" err="1"/>
              <a:t>OpenGL</a:t>
            </a:r>
            <a:r>
              <a:rPr lang="hu-HU"/>
              <a:t> </a:t>
            </a:r>
            <a:r>
              <a:rPr lang="hu-HU" err="1"/>
              <a:t>inicializáció</a:t>
            </a:r>
            <a:r>
              <a:rPr lang="hu-HU"/>
              <a:t> több száz sor is lehet. </a:t>
            </a:r>
          </a:p>
          <a:p>
            <a:pPr marL="0" indent="0">
              <a:buNone/>
            </a:pPr>
            <a:r>
              <a:rPr lang="hu-HU"/>
              <a:t>Tartalmaz sok driver hívást, és könnyű hibát ejteni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 b="1"/>
              <a:t>Megoldás: </a:t>
            </a:r>
            <a:r>
              <a:rPr lang="hu-HU"/>
              <a:t>GLEW könyvtár helyettesíti a fentieket egy sornyi kóddal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2900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6EF5-C834-BCE4-5D76-B5C26DC0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Mathematics 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FA4D-AAF7-2AD0-422F-A452D0A1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/>
              <a:t>Probléma: </a:t>
            </a:r>
            <a:r>
              <a:rPr lang="hu-HU"/>
              <a:t>hivatalos </a:t>
            </a:r>
            <a:r>
              <a:rPr lang="hu-HU" err="1"/>
              <a:t>OpenGL</a:t>
            </a:r>
            <a:r>
              <a:rPr lang="hu-HU"/>
              <a:t> nem tartalmaz matematikai könyvtárat.</a:t>
            </a:r>
          </a:p>
          <a:p>
            <a:pPr marL="0" indent="0">
              <a:buNone/>
            </a:pPr>
            <a:endParaRPr lang="hu-HU" b="1"/>
          </a:p>
          <a:p>
            <a:pPr marL="0" indent="0">
              <a:buNone/>
            </a:pPr>
            <a:endParaRPr lang="hu-HU" b="1"/>
          </a:p>
          <a:p>
            <a:pPr marL="0" indent="0">
              <a:buNone/>
            </a:pPr>
            <a:r>
              <a:rPr lang="hu-HU" b="1"/>
              <a:t>Megoldás: </a:t>
            </a:r>
            <a:r>
              <a:rPr lang="hu-HU"/>
              <a:t>GLM könyvtár. </a:t>
            </a:r>
            <a:r>
              <a:rPr lang="hu-HU" err="1"/>
              <a:t>Header-only</a:t>
            </a:r>
            <a:r>
              <a:rPr lang="hu-HU"/>
              <a:t>, kvázi-szabványos kiegészítő </a:t>
            </a:r>
          </a:p>
          <a:p>
            <a:pPr marL="0" indent="0">
              <a:buNone/>
            </a:pPr>
            <a:r>
              <a:rPr lang="hu-HU" err="1"/>
              <a:t>OpenGL</a:t>
            </a:r>
            <a:r>
              <a:rPr lang="hu-HU"/>
              <a:t> volt szem elött tartva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6387-3B34-7DBA-7ECB-F9A0848B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Dear </a:t>
            </a:r>
            <a:r>
              <a:rPr lang="en-US" dirty="0" err="1"/>
              <a:t>ImGui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C8DC-B561-8DA0-DBAF-A3574F17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“Immediate mode” GUI</a:t>
            </a:r>
            <a:endParaRPr lang="hu-HU" dirty="0"/>
          </a:p>
          <a:p>
            <a:endParaRPr lang="en-US" dirty="0"/>
          </a:p>
          <a:p>
            <a:r>
              <a:rPr lang="en-US" dirty="0" err="1"/>
              <a:t>Egyszer</a:t>
            </a:r>
            <a:r>
              <a:rPr lang="hu-HU" dirty="0"/>
              <a:t>ű GUI elemek, egyszerűen</a:t>
            </a:r>
          </a:p>
          <a:p>
            <a:endParaRPr lang="hu-HU" dirty="0"/>
          </a:p>
          <a:p>
            <a:r>
              <a:rPr lang="hu-HU" dirty="0" err="1"/>
              <a:t>Immediate</a:t>
            </a:r>
            <a:r>
              <a:rPr lang="hu-HU" dirty="0"/>
              <a:t>: Nem kell előzetes GUI editor</a:t>
            </a:r>
          </a:p>
          <a:p>
            <a:endParaRPr lang="hu-HU" dirty="0"/>
          </a:p>
          <a:p>
            <a:r>
              <a:rPr lang="hu-HU" dirty="0"/>
              <a:t>Az adott grafikus/ablak környezethez igazodik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9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0D6F-AA1E-34E9-B97F-FF3F61FC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0.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FC07-BB6F-A99D-924A-7BBF0F5D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Vizsgáljuk meg az új main.cpp-t!</a:t>
            </a:r>
          </a:p>
          <a:p>
            <a:endParaRPr lang="hu-HU" dirty="0"/>
          </a:p>
          <a:p>
            <a:r>
              <a:rPr lang="hu-HU" dirty="0"/>
              <a:t>Új absztrakciós osztály: </a:t>
            </a:r>
            <a:r>
              <a:rPr lang="hu-HU" dirty="0" err="1"/>
              <a:t>CMyApp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DA3-900E-47E2-F326-94B6A34B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1.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9BDA-B941-15EE-015E-0EAF03E8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ImGUI-val</a:t>
            </a:r>
            <a:r>
              <a:rPr lang="hu-HU" dirty="0"/>
              <a:t> állítsuk be a törlési színt!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5F4A-9501-CC05-BFF1-DA8CFE0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2.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5A45-4248-F592-7FF9-CFFB06D0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Calibri"/>
                <a:cs typeface="Calibri"/>
              </a:rPr>
              <a:t>A </a:t>
            </a:r>
            <a:r>
              <a:rPr lang="en-US" dirty="0" err="1">
                <a:ea typeface="Calibri"/>
                <a:cs typeface="Calibri"/>
              </a:rPr>
              <a:t>kurzor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mozgásának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megfelelően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változtassuk</a:t>
            </a:r>
            <a:r>
              <a:rPr lang="en-US" dirty="0">
                <a:ea typeface="Calibri"/>
                <a:cs typeface="Calibri"/>
              </a:rPr>
              <a:t> meg a </a:t>
            </a:r>
            <a:r>
              <a:rPr lang="en-US" dirty="0" err="1">
                <a:ea typeface="Calibri"/>
                <a:cs typeface="Calibri"/>
              </a:rPr>
              <a:t>törlési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színt</a:t>
            </a:r>
            <a:r>
              <a:rPr lang="hu-HU" dirty="0"/>
              <a:t>!</a:t>
            </a:r>
          </a:p>
          <a:p>
            <a:pPr algn="just"/>
            <a:endParaRPr lang="hu-HU" dirty="0"/>
          </a:p>
          <a:p>
            <a:pPr algn="just"/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Resize(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u-H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hu-H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MouseMove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SDL_MouseMotionEvent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EA50137BA644A236A3C7178D08D4" ma:contentTypeVersion="3" ma:contentTypeDescription="Create a new document." ma:contentTypeScope="" ma:versionID="60929b6be75b78e75a980b5cbe3e8b31">
  <xsd:schema xmlns:xsd="http://www.w3.org/2001/XMLSchema" xmlns:xs="http://www.w3.org/2001/XMLSchema" xmlns:p="http://schemas.microsoft.com/office/2006/metadata/properties" xmlns:ns2="668b006f-7377-4bb9-a48f-bf2f676e7db2" targetNamespace="http://schemas.microsoft.com/office/2006/metadata/properties" ma:root="true" ma:fieldsID="b4b6dd2ce907f0e3bcf5346b6beb9eb5" ns2:_="">
    <xsd:import namespace="668b006f-7377-4bb9-a48f-bf2f676e7d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006f-7377-4bb9-a48f-bf2f676e7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FF73EC-1511-4000-BFCF-7EE026CE72B8}"/>
</file>

<file path=customXml/itemProps2.xml><?xml version="1.0" encoding="utf-8"?>
<ds:datastoreItem xmlns:ds="http://schemas.openxmlformats.org/officeDocument/2006/customXml" ds:itemID="{A05BAC98-CA80-4159-BA82-DF0D1A205FDC}"/>
</file>

<file path=customXml/itemProps3.xml><?xml version="1.0" encoding="utf-8"?>
<ds:datastoreItem xmlns:ds="http://schemas.openxmlformats.org/officeDocument/2006/customXml" ds:itemID="{15CC3889-F9FA-41AF-A859-3887080E2056}"/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Consolas</vt:lpstr>
      <vt:lpstr>Office Theme</vt:lpstr>
      <vt:lpstr>Számítógépes Grafika BSc 2. Gyakorlat</vt:lpstr>
      <vt:lpstr>Ablakozó rendszer, események</vt:lpstr>
      <vt:lpstr>Ablakozó rendszer, események</vt:lpstr>
      <vt:lpstr>GL Extension Wrapper (GLEW)</vt:lpstr>
      <vt:lpstr>OpenGL Mathematics (GLM)</vt:lpstr>
      <vt:lpstr>Dear ImGui</vt:lpstr>
      <vt:lpstr>Feladat 0.</vt:lpstr>
      <vt:lpstr>Feladat 1.</vt:lpstr>
      <vt:lpstr>Feladat 2.</vt:lpstr>
      <vt:lpstr>Feladat 3.</vt:lpstr>
      <vt:lpstr>Házi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1. Gyakorlat</dc:title>
  <dc:creator>Viktor Vad</dc:creator>
  <cp:lastModifiedBy>Viktor Vad</cp:lastModifiedBy>
  <cp:revision>1</cp:revision>
  <dcterms:created xsi:type="dcterms:W3CDTF">2023-02-26T15:53:08Z</dcterms:created>
  <dcterms:modified xsi:type="dcterms:W3CDTF">2023-09-18T15:24:26Z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0x0101003258EA50137BA644A236A3C7178D08D4</vt:lpwstr>
  </property>
</Properties>
</file>