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0" r:id="rId5"/>
    <p:sldId id="261" r:id="rId6"/>
    <p:sldId id="262" r:id="rId7"/>
    <p:sldId id="270" r:id="rId8"/>
    <p:sldId id="263" r:id="rId9"/>
    <p:sldId id="258" r:id="rId10"/>
    <p:sldId id="259" r:id="rId11"/>
    <p:sldId id="269" r:id="rId12"/>
    <p:sldId id="275" r:id="rId13"/>
    <p:sldId id="280" r:id="rId14"/>
    <p:sldId id="264" r:id="rId15"/>
    <p:sldId id="265" r:id="rId16"/>
    <p:sldId id="266" r:id="rId17"/>
    <p:sldId id="276" r:id="rId18"/>
    <p:sldId id="267" r:id="rId19"/>
    <p:sldId id="268" r:id="rId20"/>
    <p:sldId id="277" r:id="rId21"/>
    <p:sldId id="278" r:id="rId22"/>
    <p:sldId id="271" r:id="rId23"/>
    <p:sldId id="272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A290C-EBB4-40E1-8922-614BBC05911C}" v="113" dt="2023-10-04T07:30:0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Vad" userId="9c1be280435e7310" providerId="LiveId" clId="{9A2A290C-EBB4-40E1-8922-614BBC05911C}"/>
    <pc:docChg chg="undo redo custSel addSld delSld modSld">
      <pc:chgData name="Viktor Vad" userId="9c1be280435e7310" providerId="LiveId" clId="{9A2A290C-EBB4-40E1-8922-614BBC05911C}" dt="2023-10-04T07:31:05.297" v="2318" actId="20577"/>
      <pc:docMkLst>
        <pc:docMk/>
      </pc:docMkLst>
      <pc:sldChg chg="modSp add mod">
        <pc:chgData name="Viktor Vad" userId="9c1be280435e7310" providerId="LiveId" clId="{9A2A290C-EBB4-40E1-8922-614BBC05911C}" dt="2023-10-03T09:15:01.117" v="5" actId="20577"/>
        <pc:sldMkLst>
          <pc:docMk/>
          <pc:sldMk cId="1958876079" sldId="256"/>
        </pc:sldMkLst>
        <pc:spChg chg="mod">
          <ac:chgData name="Viktor Vad" userId="9c1be280435e7310" providerId="LiveId" clId="{9A2A290C-EBB4-40E1-8922-614BBC05911C}" dt="2023-10-03T09:15:01.117" v="5" actId="20577"/>
          <ac:spMkLst>
            <pc:docMk/>
            <pc:sldMk cId="1958876079" sldId="256"/>
            <ac:spMk id="2" creationId="{436A5040-73B6-5D33-3AA6-E7097A81A778}"/>
          </ac:spMkLst>
        </pc:spChg>
      </pc:sldChg>
      <pc:sldChg chg="modSp del mod">
        <pc:chgData name="Viktor Vad" userId="9c1be280435e7310" providerId="LiveId" clId="{9A2A290C-EBB4-40E1-8922-614BBC05911C}" dt="2023-10-03T09:14:44.851" v="2" actId="47"/>
        <pc:sldMkLst>
          <pc:docMk/>
          <pc:sldMk cId="3672136742" sldId="256"/>
        </pc:sldMkLst>
        <pc:spChg chg="mod">
          <ac:chgData name="Viktor Vad" userId="9c1be280435e7310" providerId="LiveId" clId="{9A2A290C-EBB4-40E1-8922-614BBC05911C}" dt="2023-10-03T09:14:37.820" v="1" actId="20577"/>
          <ac:spMkLst>
            <pc:docMk/>
            <pc:sldMk cId="3672136742" sldId="256"/>
            <ac:spMk id="2" creationId="{D68A4BFA-20C8-F6DE-B638-44D0FE289EF1}"/>
          </ac:spMkLst>
        </pc:spChg>
      </pc:sldChg>
      <pc:sldChg chg="modSp mod">
        <pc:chgData name="Viktor Vad" userId="9c1be280435e7310" providerId="LiveId" clId="{9A2A290C-EBB4-40E1-8922-614BBC05911C}" dt="2023-10-03T09:35:06.298" v="352" actId="20577"/>
        <pc:sldMkLst>
          <pc:docMk/>
          <pc:sldMk cId="3112216881" sldId="259"/>
        </pc:sldMkLst>
        <pc:spChg chg="mod">
          <ac:chgData name="Viktor Vad" userId="9c1be280435e7310" providerId="LiveId" clId="{9A2A290C-EBB4-40E1-8922-614BBC05911C}" dt="2023-10-03T09:35:06.298" v="352" actId="20577"/>
          <ac:spMkLst>
            <pc:docMk/>
            <pc:sldMk cId="3112216881" sldId="259"/>
            <ac:spMk id="3" creationId="{F329C125-9A9F-8EB7-697C-ECB4A6AC22C4}"/>
          </ac:spMkLst>
        </pc:spChg>
      </pc:sldChg>
      <pc:sldChg chg="modSp mod">
        <pc:chgData name="Viktor Vad" userId="9c1be280435e7310" providerId="LiveId" clId="{9A2A290C-EBB4-40E1-8922-614BBC05911C}" dt="2023-10-03T09:15:36.496" v="6" actId="20577"/>
        <pc:sldMkLst>
          <pc:docMk/>
          <pc:sldMk cId="1600777181" sldId="263"/>
        </pc:sldMkLst>
        <pc:spChg chg="mod">
          <ac:chgData name="Viktor Vad" userId="9c1be280435e7310" providerId="LiveId" clId="{9A2A290C-EBB4-40E1-8922-614BBC05911C}" dt="2023-10-03T09:15:36.496" v="6" actId="20577"/>
          <ac:spMkLst>
            <pc:docMk/>
            <pc:sldMk cId="1600777181" sldId="263"/>
            <ac:spMk id="3" creationId="{55C82F2F-D8FC-D418-B7B4-78B697F47C43}"/>
          </ac:spMkLst>
        </pc:spChg>
      </pc:sldChg>
      <pc:sldChg chg="modSp mod">
        <pc:chgData name="Viktor Vad" userId="9c1be280435e7310" providerId="LiveId" clId="{9A2A290C-EBB4-40E1-8922-614BBC05911C}" dt="2023-10-04T07:26:39.185" v="2266" actId="27636"/>
        <pc:sldMkLst>
          <pc:docMk/>
          <pc:sldMk cId="2624727906" sldId="264"/>
        </pc:sldMkLst>
        <pc:spChg chg="mod">
          <ac:chgData name="Viktor Vad" userId="9c1be280435e7310" providerId="LiveId" clId="{9A2A290C-EBB4-40E1-8922-614BBC05911C}" dt="2023-10-04T07:26:39.185" v="2266" actId="27636"/>
          <ac:spMkLst>
            <pc:docMk/>
            <pc:sldMk cId="2624727906" sldId="264"/>
            <ac:spMk id="3" creationId="{EAA03EBA-9E21-50A4-A835-8B4DB435DA40}"/>
          </ac:spMkLst>
        </pc:spChg>
      </pc:sldChg>
      <pc:sldChg chg="delSp modSp mod">
        <pc:chgData name="Viktor Vad" userId="9c1be280435e7310" providerId="LiveId" clId="{9A2A290C-EBB4-40E1-8922-614BBC05911C}" dt="2023-10-03T11:05:06.012" v="1135" actId="20577"/>
        <pc:sldMkLst>
          <pc:docMk/>
          <pc:sldMk cId="1680488185" sldId="265"/>
        </pc:sldMkLst>
        <pc:spChg chg="mod">
          <ac:chgData name="Viktor Vad" userId="9c1be280435e7310" providerId="LiveId" clId="{9A2A290C-EBB4-40E1-8922-614BBC05911C}" dt="2023-10-03T11:05:06.012" v="1135" actId="20577"/>
          <ac:spMkLst>
            <pc:docMk/>
            <pc:sldMk cId="1680488185" sldId="265"/>
            <ac:spMk id="3" creationId="{640F1118-713E-B3BE-0334-119C0D0CF648}"/>
          </ac:spMkLst>
        </pc:spChg>
        <pc:cxnChg chg="del mod">
          <ac:chgData name="Viktor Vad" userId="9c1be280435e7310" providerId="LiveId" clId="{9A2A290C-EBB4-40E1-8922-614BBC05911C}" dt="2023-10-03T10:09:35.014" v="921" actId="478"/>
          <ac:cxnSpMkLst>
            <pc:docMk/>
            <pc:sldMk cId="1680488185" sldId="265"/>
            <ac:cxnSpMk id="5" creationId="{B5DA4452-5B1D-0D36-3B74-211191800CF4}"/>
          </ac:cxnSpMkLst>
        </pc:cxnChg>
        <pc:cxnChg chg="del mod">
          <ac:chgData name="Viktor Vad" userId="9c1be280435e7310" providerId="LiveId" clId="{9A2A290C-EBB4-40E1-8922-614BBC05911C}" dt="2023-10-03T10:09:38.514" v="922" actId="478"/>
          <ac:cxnSpMkLst>
            <pc:docMk/>
            <pc:sldMk cId="1680488185" sldId="265"/>
            <ac:cxnSpMk id="6" creationId="{79C94F73-1D28-9AF5-5308-DA2FCFDECB31}"/>
          </ac:cxnSpMkLst>
        </pc:cxnChg>
      </pc:sldChg>
      <pc:sldChg chg="addSp modSp mod">
        <pc:chgData name="Viktor Vad" userId="9c1be280435e7310" providerId="LiveId" clId="{9A2A290C-EBB4-40E1-8922-614BBC05911C}" dt="2023-10-03T11:05:17.160" v="1136"/>
        <pc:sldMkLst>
          <pc:docMk/>
          <pc:sldMk cId="326138296" sldId="266"/>
        </pc:sldMkLst>
        <pc:spChg chg="mod">
          <ac:chgData name="Viktor Vad" userId="9c1be280435e7310" providerId="LiveId" clId="{9A2A290C-EBB4-40E1-8922-614BBC05911C}" dt="2023-10-03T11:05:17.160" v="1136"/>
          <ac:spMkLst>
            <pc:docMk/>
            <pc:sldMk cId="326138296" sldId="266"/>
            <ac:spMk id="3" creationId="{FEBDE8E2-6AC3-CF41-5958-1867D29ED068}"/>
          </ac:spMkLst>
        </pc:spChg>
        <pc:spChg chg="add mod">
          <ac:chgData name="Viktor Vad" userId="9c1be280435e7310" providerId="LiveId" clId="{9A2A290C-EBB4-40E1-8922-614BBC05911C}" dt="2023-10-03T10:13:04.236" v="965" actId="20577"/>
          <ac:spMkLst>
            <pc:docMk/>
            <pc:sldMk cId="326138296" sldId="266"/>
            <ac:spMk id="4" creationId="{29566177-9ADD-0DF4-17A5-9A1661BD9499}"/>
          </ac:spMkLst>
        </pc:spChg>
        <pc:spChg chg="add mod">
          <ac:chgData name="Viktor Vad" userId="9c1be280435e7310" providerId="LiveId" clId="{9A2A290C-EBB4-40E1-8922-614BBC05911C}" dt="2023-10-03T10:14:24.188" v="1030" actId="20577"/>
          <ac:spMkLst>
            <pc:docMk/>
            <pc:sldMk cId="326138296" sldId="266"/>
            <ac:spMk id="5" creationId="{378DBA88-F6E2-44B4-7BF4-A171BA54ED78}"/>
          </ac:spMkLst>
        </pc:spChg>
      </pc:sldChg>
      <pc:sldChg chg="modSp mod">
        <pc:chgData name="Viktor Vad" userId="9c1be280435e7310" providerId="LiveId" clId="{9A2A290C-EBB4-40E1-8922-614BBC05911C}" dt="2023-10-03T11:05:48.045" v="1139" actId="1076"/>
        <pc:sldMkLst>
          <pc:docMk/>
          <pc:sldMk cId="2933810885" sldId="267"/>
        </pc:sldMkLst>
        <pc:spChg chg="mod">
          <ac:chgData name="Viktor Vad" userId="9c1be280435e7310" providerId="LiveId" clId="{9A2A290C-EBB4-40E1-8922-614BBC05911C}" dt="2023-10-03T11:05:40.352" v="1138" actId="14100"/>
          <ac:spMkLst>
            <pc:docMk/>
            <pc:sldMk cId="2933810885" sldId="267"/>
            <ac:spMk id="3" creationId="{C8A4B655-B718-673B-3F30-336753A82A1D}"/>
          </ac:spMkLst>
        </pc:spChg>
        <pc:spChg chg="mod">
          <ac:chgData name="Viktor Vad" userId="9c1be280435e7310" providerId="LiveId" clId="{9A2A290C-EBB4-40E1-8922-614BBC05911C}" dt="2023-10-03T11:05:48.045" v="1139" actId="1076"/>
          <ac:spMkLst>
            <pc:docMk/>
            <pc:sldMk cId="2933810885" sldId="267"/>
            <ac:spMk id="5" creationId="{E9AAF353-1926-3C18-242A-6285660638A8}"/>
          </ac:spMkLst>
        </pc:spChg>
      </pc:sldChg>
      <pc:sldChg chg="addSp modSp mod modAnim">
        <pc:chgData name="Viktor Vad" userId="9c1be280435e7310" providerId="LiveId" clId="{9A2A290C-EBB4-40E1-8922-614BBC05911C}" dt="2023-10-03T09:47:30.934" v="497" actId="2085"/>
        <pc:sldMkLst>
          <pc:docMk/>
          <pc:sldMk cId="642218895" sldId="269"/>
        </pc:sldMkLst>
        <pc:spChg chg="mod">
          <ac:chgData name="Viktor Vad" userId="9c1be280435e7310" providerId="LiveId" clId="{9A2A290C-EBB4-40E1-8922-614BBC05911C}" dt="2023-10-03T09:40:35.816" v="371" actId="20577"/>
          <ac:spMkLst>
            <pc:docMk/>
            <pc:sldMk cId="642218895" sldId="269"/>
            <ac:spMk id="2" creationId="{11351827-D495-FE19-7F04-E6424D9E49A3}"/>
          </ac:spMkLst>
        </pc:spChg>
        <pc:spChg chg="mod">
          <ac:chgData name="Viktor Vad" userId="9c1be280435e7310" providerId="LiveId" clId="{9A2A290C-EBB4-40E1-8922-614BBC05911C}" dt="2023-10-03T09:45:54.089" v="487" actId="20577"/>
          <ac:spMkLst>
            <pc:docMk/>
            <pc:sldMk cId="642218895" sldId="269"/>
            <ac:spMk id="3" creationId="{9BD0A330-A497-3E98-93FD-615B2A0DB007}"/>
          </ac:spMkLst>
        </pc:spChg>
        <pc:spChg chg="add mod">
          <ac:chgData name="Viktor Vad" userId="9c1be280435e7310" providerId="LiveId" clId="{9A2A290C-EBB4-40E1-8922-614BBC05911C}" dt="2023-10-03T09:45:33.370" v="482" actId="1037"/>
          <ac:spMkLst>
            <pc:docMk/>
            <pc:sldMk cId="642218895" sldId="269"/>
            <ac:spMk id="4" creationId="{2EE4D417-15DA-B7FD-D50F-B1378789B9C2}"/>
          </ac:spMkLst>
        </pc:spChg>
        <pc:spChg chg="add mod">
          <ac:chgData name="Viktor Vad" userId="9c1be280435e7310" providerId="LiveId" clId="{9A2A290C-EBB4-40E1-8922-614BBC05911C}" dt="2023-10-03T09:45:33.370" v="482" actId="1037"/>
          <ac:spMkLst>
            <pc:docMk/>
            <pc:sldMk cId="642218895" sldId="269"/>
            <ac:spMk id="5" creationId="{1E2E4EAA-A968-4DB8-F80D-DB11B0FA85D9}"/>
          </ac:spMkLst>
        </pc:spChg>
        <pc:spChg chg="add mod">
          <ac:chgData name="Viktor Vad" userId="9c1be280435e7310" providerId="LiveId" clId="{9A2A290C-EBB4-40E1-8922-614BBC05911C}" dt="2023-10-03T09:45:33.370" v="482" actId="1037"/>
          <ac:spMkLst>
            <pc:docMk/>
            <pc:sldMk cId="642218895" sldId="269"/>
            <ac:spMk id="6" creationId="{1A98C0E7-B80D-8144-15AF-7565DCB027B5}"/>
          </ac:spMkLst>
        </pc:spChg>
        <pc:spChg chg="add mod">
          <ac:chgData name="Viktor Vad" userId="9c1be280435e7310" providerId="LiveId" clId="{9A2A290C-EBB4-40E1-8922-614BBC05911C}" dt="2023-10-03T09:45:33.370" v="482" actId="1037"/>
          <ac:spMkLst>
            <pc:docMk/>
            <pc:sldMk cId="642218895" sldId="269"/>
            <ac:spMk id="7" creationId="{22CB0ADA-9EBC-1BA5-72DE-F7F121F32214}"/>
          </ac:spMkLst>
        </pc:spChg>
        <pc:spChg chg="add mod">
          <ac:chgData name="Viktor Vad" userId="9c1be280435e7310" providerId="LiveId" clId="{9A2A290C-EBB4-40E1-8922-614BBC05911C}" dt="2023-10-03T09:47:30.934" v="497" actId="2085"/>
          <ac:spMkLst>
            <pc:docMk/>
            <pc:sldMk cId="642218895" sldId="269"/>
            <ac:spMk id="8" creationId="{9A7A2CBD-F6B8-5EF9-0F8F-61A15BA24754}"/>
          </ac:spMkLst>
        </pc:spChg>
      </pc:sldChg>
      <pc:sldChg chg="modSp mod">
        <pc:chgData name="Viktor Vad" userId="9c1be280435e7310" providerId="LiveId" clId="{9A2A290C-EBB4-40E1-8922-614BBC05911C}" dt="2023-10-03T11:45:05.650" v="2258" actId="20577"/>
        <pc:sldMkLst>
          <pc:docMk/>
          <pc:sldMk cId="239256944" sldId="271"/>
        </pc:sldMkLst>
        <pc:spChg chg="mod">
          <ac:chgData name="Viktor Vad" userId="9c1be280435e7310" providerId="LiveId" clId="{9A2A290C-EBB4-40E1-8922-614BBC05911C}" dt="2023-10-03T11:45:05.650" v="2258" actId="20577"/>
          <ac:spMkLst>
            <pc:docMk/>
            <pc:sldMk cId="239256944" sldId="271"/>
            <ac:spMk id="2" creationId="{07961BD2-35B7-6BAF-0BAF-822AF9C3D99D}"/>
          </ac:spMkLst>
        </pc:spChg>
        <pc:spChg chg="mod">
          <ac:chgData name="Viktor Vad" userId="9c1be280435e7310" providerId="LiveId" clId="{9A2A290C-EBB4-40E1-8922-614BBC05911C}" dt="2023-10-03T11:36:24.630" v="2094" actId="20577"/>
          <ac:spMkLst>
            <pc:docMk/>
            <pc:sldMk cId="239256944" sldId="271"/>
            <ac:spMk id="3" creationId="{ACC6F3B5-9312-FD8B-20CD-4D1735259597}"/>
          </ac:spMkLst>
        </pc:spChg>
        <pc:spChg chg="mod">
          <ac:chgData name="Viktor Vad" userId="9c1be280435e7310" providerId="LiveId" clId="{9A2A290C-EBB4-40E1-8922-614BBC05911C}" dt="2023-10-03T11:36:03.195" v="2092" actId="1038"/>
          <ac:spMkLst>
            <pc:docMk/>
            <pc:sldMk cId="239256944" sldId="271"/>
            <ac:spMk id="9" creationId="{99D2BE2D-6D5C-EEC3-C2CF-A916E494C51D}"/>
          </ac:spMkLst>
        </pc:spChg>
        <pc:cxnChg chg="mod">
          <ac:chgData name="Viktor Vad" userId="9c1be280435e7310" providerId="LiveId" clId="{9A2A290C-EBB4-40E1-8922-614BBC05911C}" dt="2023-10-03T11:36:03.195" v="2092" actId="1038"/>
          <ac:cxnSpMkLst>
            <pc:docMk/>
            <pc:sldMk cId="239256944" sldId="271"/>
            <ac:cxnSpMk id="8" creationId="{1444796B-01FE-D96C-2C29-B7879EB40752}"/>
          </ac:cxnSpMkLst>
        </pc:cxnChg>
      </pc:sldChg>
      <pc:sldChg chg="delSp modSp mod">
        <pc:chgData name="Viktor Vad" userId="9c1be280435e7310" providerId="LiveId" clId="{9A2A290C-EBB4-40E1-8922-614BBC05911C}" dt="2023-10-03T11:45:10.259" v="2260" actId="20577"/>
        <pc:sldMkLst>
          <pc:docMk/>
          <pc:sldMk cId="2632013792" sldId="272"/>
        </pc:sldMkLst>
        <pc:spChg chg="mod">
          <ac:chgData name="Viktor Vad" userId="9c1be280435e7310" providerId="LiveId" clId="{9A2A290C-EBB4-40E1-8922-614BBC05911C}" dt="2023-10-03T11:45:10.259" v="2260" actId="20577"/>
          <ac:spMkLst>
            <pc:docMk/>
            <pc:sldMk cId="2632013792" sldId="272"/>
            <ac:spMk id="2" creationId="{07961BD2-35B7-6BAF-0BAF-822AF9C3D99D}"/>
          </ac:spMkLst>
        </pc:spChg>
        <pc:spChg chg="mod">
          <ac:chgData name="Viktor Vad" userId="9c1be280435e7310" providerId="LiveId" clId="{9A2A290C-EBB4-40E1-8922-614BBC05911C}" dt="2023-10-03T11:38:00.918" v="2109" actId="27636"/>
          <ac:spMkLst>
            <pc:docMk/>
            <pc:sldMk cId="2632013792" sldId="272"/>
            <ac:spMk id="3" creationId="{ACC6F3B5-9312-FD8B-20CD-4D1735259597}"/>
          </ac:spMkLst>
        </pc:spChg>
        <pc:spChg chg="del">
          <ac:chgData name="Viktor Vad" userId="9c1be280435e7310" providerId="LiveId" clId="{9A2A290C-EBB4-40E1-8922-614BBC05911C}" dt="2023-10-03T11:39:34.026" v="2110" actId="478"/>
          <ac:spMkLst>
            <pc:docMk/>
            <pc:sldMk cId="2632013792" sldId="272"/>
            <ac:spMk id="5" creationId="{5118094C-E534-A515-03EE-9EAE50D87F1A}"/>
          </ac:spMkLst>
        </pc:spChg>
      </pc:sldChg>
      <pc:sldChg chg="modSp del mod">
        <pc:chgData name="Viktor Vad" userId="9c1be280435e7310" providerId="LiveId" clId="{9A2A290C-EBB4-40E1-8922-614BBC05911C}" dt="2023-10-03T11:37:35.206" v="2102" actId="47"/>
        <pc:sldMkLst>
          <pc:docMk/>
          <pc:sldMk cId="4240539185" sldId="273"/>
        </pc:sldMkLst>
        <pc:spChg chg="mod">
          <ac:chgData name="Viktor Vad" userId="9c1be280435e7310" providerId="LiveId" clId="{9A2A290C-EBB4-40E1-8922-614BBC05911C}" dt="2023-10-03T11:37:32.428" v="2101" actId="6549"/>
          <ac:spMkLst>
            <pc:docMk/>
            <pc:sldMk cId="4240539185" sldId="273"/>
            <ac:spMk id="4" creationId="{8588738D-39E9-9253-EF47-92BFCE76C34B}"/>
          </ac:spMkLst>
        </pc:spChg>
      </pc:sldChg>
      <pc:sldChg chg="addSp modSp new mod">
        <pc:chgData name="Viktor Vad" userId="9c1be280435e7310" providerId="LiveId" clId="{9A2A290C-EBB4-40E1-8922-614BBC05911C}" dt="2023-10-03T09:32:32.299" v="306" actId="20577"/>
        <pc:sldMkLst>
          <pc:docMk/>
          <pc:sldMk cId="1629136666" sldId="274"/>
        </pc:sldMkLst>
        <pc:spChg chg="mod">
          <ac:chgData name="Viktor Vad" userId="9c1be280435e7310" providerId="LiveId" clId="{9A2A290C-EBB4-40E1-8922-614BBC05911C}" dt="2023-10-03T09:27:54.616" v="48" actId="20577"/>
          <ac:spMkLst>
            <pc:docMk/>
            <pc:sldMk cId="1629136666" sldId="274"/>
            <ac:spMk id="2" creationId="{B5461D09-1BA4-1921-7CA2-EE7C74A51D84}"/>
          </ac:spMkLst>
        </pc:spChg>
        <pc:spChg chg="mod">
          <ac:chgData name="Viktor Vad" userId="9c1be280435e7310" providerId="LiveId" clId="{9A2A290C-EBB4-40E1-8922-614BBC05911C}" dt="2023-10-03T09:32:32.299" v="306" actId="20577"/>
          <ac:spMkLst>
            <pc:docMk/>
            <pc:sldMk cId="1629136666" sldId="274"/>
            <ac:spMk id="3" creationId="{156B12ED-8696-DE13-EC5F-CD4672975FD3}"/>
          </ac:spMkLst>
        </pc:spChg>
        <pc:picChg chg="add mod">
          <ac:chgData name="Viktor Vad" userId="9c1be280435e7310" providerId="LiveId" clId="{9A2A290C-EBB4-40E1-8922-614BBC05911C}" dt="2023-10-03T09:30:11.385" v="130" actId="1076"/>
          <ac:picMkLst>
            <pc:docMk/>
            <pc:sldMk cId="1629136666" sldId="274"/>
            <ac:picMk id="4" creationId="{002519B2-9FA4-B8AF-8EF2-8234381F33A8}"/>
          </ac:picMkLst>
        </pc:picChg>
      </pc:sldChg>
      <pc:sldChg chg="modSp new mod">
        <pc:chgData name="Viktor Vad" userId="9c1be280435e7310" providerId="LiveId" clId="{9A2A290C-EBB4-40E1-8922-614BBC05911C}" dt="2023-10-04T07:29:26.235" v="2303" actId="20577"/>
        <pc:sldMkLst>
          <pc:docMk/>
          <pc:sldMk cId="1805883537" sldId="275"/>
        </pc:sldMkLst>
        <pc:spChg chg="mod">
          <ac:chgData name="Viktor Vad" userId="9c1be280435e7310" providerId="LiveId" clId="{9A2A290C-EBB4-40E1-8922-614BBC05911C}" dt="2023-10-03T09:51:23.137" v="516" actId="20577"/>
          <ac:spMkLst>
            <pc:docMk/>
            <pc:sldMk cId="1805883537" sldId="275"/>
            <ac:spMk id="2" creationId="{8AA9FB6D-0B63-15AC-BDF8-94FB6C1FEB52}"/>
          </ac:spMkLst>
        </pc:spChg>
        <pc:spChg chg="mod">
          <ac:chgData name="Viktor Vad" userId="9c1be280435e7310" providerId="LiveId" clId="{9A2A290C-EBB4-40E1-8922-614BBC05911C}" dt="2023-10-04T07:29:26.235" v="2303" actId="20577"/>
          <ac:spMkLst>
            <pc:docMk/>
            <pc:sldMk cId="1805883537" sldId="275"/>
            <ac:spMk id="3" creationId="{1DBCB115-EE20-0149-D601-9223DE5F892B}"/>
          </ac:spMkLst>
        </pc:spChg>
      </pc:sldChg>
      <pc:sldChg chg="addSp modSp new mod">
        <pc:chgData name="Viktor Vad" userId="9c1be280435e7310" providerId="LiveId" clId="{9A2A290C-EBB4-40E1-8922-614BBC05911C}" dt="2023-10-03T11:04:07.163" v="1124" actId="207"/>
        <pc:sldMkLst>
          <pc:docMk/>
          <pc:sldMk cId="2536116758" sldId="276"/>
        </pc:sldMkLst>
        <pc:spChg chg="mod">
          <ac:chgData name="Viktor Vad" userId="9c1be280435e7310" providerId="LiveId" clId="{9A2A290C-EBB4-40E1-8922-614BBC05911C}" dt="2023-10-03T11:00:30.495" v="1053" actId="20577"/>
          <ac:spMkLst>
            <pc:docMk/>
            <pc:sldMk cId="2536116758" sldId="276"/>
            <ac:spMk id="2" creationId="{0A62DA9F-91BF-2B06-D5E0-9287076202B0}"/>
          </ac:spMkLst>
        </pc:spChg>
        <pc:spChg chg="mod">
          <ac:chgData name="Viktor Vad" userId="9c1be280435e7310" providerId="LiveId" clId="{9A2A290C-EBB4-40E1-8922-614BBC05911C}" dt="2023-10-03T11:02:27.018" v="1105" actId="947"/>
          <ac:spMkLst>
            <pc:docMk/>
            <pc:sldMk cId="2536116758" sldId="276"/>
            <ac:spMk id="3" creationId="{85E8A4C0-7E27-F622-7794-CA27F5D64A57}"/>
          </ac:spMkLst>
        </pc:spChg>
        <pc:spChg chg="add mod">
          <ac:chgData name="Viktor Vad" userId="9c1be280435e7310" providerId="LiveId" clId="{9A2A290C-EBB4-40E1-8922-614BBC05911C}" dt="2023-10-03T11:04:07.163" v="1124" actId="207"/>
          <ac:spMkLst>
            <pc:docMk/>
            <pc:sldMk cId="2536116758" sldId="276"/>
            <ac:spMk id="4" creationId="{696A504A-1F39-90A9-4771-9631018A3878}"/>
          </ac:spMkLst>
        </pc:spChg>
      </pc:sldChg>
      <pc:sldChg chg="addSp modSp new mod">
        <pc:chgData name="Viktor Vad" userId="9c1be280435e7310" providerId="LiveId" clId="{9A2A290C-EBB4-40E1-8922-614BBC05911C}" dt="2023-10-03T11:23:18.113" v="1615" actId="20577"/>
        <pc:sldMkLst>
          <pc:docMk/>
          <pc:sldMk cId="869121251" sldId="277"/>
        </pc:sldMkLst>
        <pc:spChg chg="mod">
          <ac:chgData name="Viktor Vad" userId="9c1be280435e7310" providerId="LiveId" clId="{9A2A290C-EBB4-40E1-8922-614BBC05911C}" dt="2023-10-03T11:12:57.590" v="1150" actId="20577"/>
          <ac:spMkLst>
            <pc:docMk/>
            <pc:sldMk cId="869121251" sldId="277"/>
            <ac:spMk id="2" creationId="{9ECE830D-CA60-EB68-2624-E49400D6AA0D}"/>
          </ac:spMkLst>
        </pc:spChg>
        <pc:spChg chg="mod">
          <ac:chgData name="Viktor Vad" userId="9c1be280435e7310" providerId="LiveId" clId="{9A2A290C-EBB4-40E1-8922-614BBC05911C}" dt="2023-10-03T11:23:18.113" v="1615" actId="20577"/>
          <ac:spMkLst>
            <pc:docMk/>
            <pc:sldMk cId="869121251" sldId="277"/>
            <ac:spMk id="3" creationId="{4AFF0302-AEA9-6A73-5625-93F82C4F254E}"/>
          </ac:spMkLst>
        </pc:spChg>
        <pc:spChg chg="add mod">
          <ac:chgData name="Viktor Vad" userId="9c1be280435e7310" providerId="LiveId" clId="{9A2A290C-EBB4-40E1-8922-614BBC05911C}" dt="2023-10-03T11:21:54.063" v="1550" actId="1076"/>
          <ac:spMkLst>
            <pc:docMk/>
            <pc:sldMk cId="869121251" sldId="277"/>
            <ac:spMk id="4" creationId="{382FDA13-553E-B076-607D-8F11F9C4D673}"/>
          </ac:spMkLst>
        </pc:spChg>
      </pc:sldChg>
      <pc:sldChg chg="addSp modSp new mod">
        <pc:chgData name="Viktor Vad" userId="9c1be280435e7310" providerId="LiveId" clId="{9A2A290C-EBB4-40E1-8922-614BBC05911C}" dt="2023-10-03T11:34:34.883" v="1947" actId="20577"/>
        <pc:sldMkLst>
          <pc:docMk/>
          <pc:sldMk cId="3441408004" sldId="278"/>
        </pc:sldMkLst>
        <pc:spChg chg="mod">
          <ac:chgData name="Viktor Vad" userId="9c1be280435e7310" providerId="LiveId" clId="{9A2A290C-EBB4-40E1-8922-614BBC05911C}" dt="2023-10-03T11:24:38.713" v="1626" actId="20577"/>
          <ac:spMkLst>
            <pc:docMk/>
            <pc:sldMk cId="3441408004" sldId="278"/>
            <ac:spMk id="2" creationId="{B8D09D62-C398-B8CB-E2DA-4F347D81809B}"/>
          </ac:spMkLst>
        </pc:spChg>
        <pc:spChg chg="mod">
          <ac:chgData name="Viktor Vad" userId="9c1be280435e7310" providerId="LiveId" clId="{9A2A290C-EBB4-40E1-8922-614BBC05911C}" dt="2023-10-03T11:34:34.883" v="1947" actId="20577"/>
          <ac:spMkLst>
            <pc:docMk/>
            <pc:sldMk cId="3441408004" sldId="278"/>
            <ac:spMk id="3" creationId="{88918AFC-5B95-0973-715B-EB61735FB674}"/>
          </ac:spMkLst>
        </pc:spChg>
        <pc:spChg chg="add mod">
          <ac:chgData name="Viktor Vad" userId="9c1be280435e7310" providerId="LiveId" clId="{9A2A290C-EBB4-40E1-8922-614BBC05911C}" dt="2023-10-03T11:33:48.728" v="1925" actId="20577"/>
          <ac:spMkLst>
            <pc:docMk/>
            <pc:sldMk cId="3441408004" sldId="278"/>
            <ac:spMk id="4" creationId="{373D289F-552C-D660-754A-F624664DE134}"/>
          </ac:spMkLst>
        </pc:spChg>
      </pc:sldChg>
      <pc:sldChg chg="addSp modSp new mod">
        <pc:chgData name="Viktor Vad" userId="9c1be280435e7310" providerId="LiveId" clId="{9A2A290C-EBB4-40E1-8922-614BBC05911C}" dt="2023-10-03T11:45:13.795" v="2262" actId="20577"/>
        <pc:sldMkLst>
          <pc:docMk/>
          <pc:sldMk cId="562966968" sldId="279"/>
        </pc:sldMkLst>
        <pc:spChg chg="mod">
          <ac:chgData name="Viktor Vad" userId="9c1be280435e7310" providerId="LiveId" clId="{9A2A290C-EBB4-40E1-8922-614BBC05911C}" dt="2023-10-03T11:45:13.795" v="2262" actId="20577"/>
          <ac:spMkLst>
            <pc:docMk/>
            <pc:sldMk cId="562966968" sldId="279"/>
            <ac:spMk id="2" creationId="{27BAE09C-F320-664D-A123-2D1222462199}"/>
          </ac:spMkLst>
        </pc:spChg>
        <pc:spChg chg="mod">
          <ac:chgData name="Viktor Vad" userId="9c1be280435e7310" providerId="LiveId" clId="{9A2A290C-EBB4-40E1-8922-614BBC05911C}" dt="2023-10-03T11:44:50.210" v="2256" actId="20577"/>
          <ac:spMkLst>
            <pc:docMk/>
            <pc:sldMk cId="562966968" sldId="279"/>
            <ac:spMk id="3" creationId="{0165F9B0-CC98-49D6-C623-1C4D04776DA8}"/>
          </ac:spMkLst>
        </pc:spChg>
        <pc:picChg chg="add mod">
          <ac:chgData name="Viktor Vad" userId="9c1be280435e7310" providerId="LiveId" clId="{9A2A290C-EBB4-40E1-8922-614BBC05911C}" dt="2023-10-03T11:44:40.549" v="2255" actId="1076"/>
          <ac:picMkLst>
            <pc:docMk/>
            <pc:sldMk cId="562966968" sldId="279"/>
            <ac:picMk id="5" creationId="{E4262E53-EAF0-E730-341B-127D824BE151}"/>
          </ac:picMkLst>
        </pc:picChg>
      </pc:sldChg>
      <pc:sldChg chg="modSp add mod">
        <pc:chgData name="Viktor Vad" userId="9c1be280435e7310" providerId="LiveId" clId="{9A2A290C-EBB4-40E1-8922-614BBC05911C}" dt="2023-10-04T07:31:05.297" v="2318" actId="20577"/>
        <pc:sldMkLst>
          <pc:docMk/>
          <pc:sldMk cId="993316208" sldId="280"/>
        </pc:sldMkLst>
        <pc:graphicFrameChg chg="modGraphic">
          <ac:chgData name="Viktor Vad" userId="9c1be280435e7310" providerId="LiveId" clId="{9A2A290C-EBB4-40E1-8922-614BBC05911C}" dt="2023-10-04T07:30:45.984" v="2313" actId="20577"/>
          <ac:graphicFrameMkLst>
            <pc:docMk/>
            <pc:sldMk cId="993316208" sldId="280"/>
            <ac:graphicFrameMk id="5" creationId="{87FA0794-2DDE-6790-2089-7122E837A9A7}"/>
          </ac:graphicFrameMkLst>
        </pc:graphicFrameChg>
        <pc:graphicFrameChg chg="modGraphic">
          <ac:chgData name="Viktor Vad" userId="9c1be280435e7310" providerId="LiveId" clId="{9A2A290C-EBB4-40E1-8922-614BBC05911C}" dt="2023-10-04T07:31:05.297" v="2318" actId="20577"/>
          <ac:graphicFrameMkLst>
            <pc:docMk/>
            <pc:sldMk cId="993316208" sldId="280"/>
            <ac:graphicFrameMk id="6" creationId="{60884392-E946-451F-653C-4C6DC36587BD}"/>
          </ac:graphicFrameMkLst>
        </pc:graphicFrameChg>
      </pc:sldChg>
    </pc:docChg>
  </pc:docChgLst>
  <pc:docChgLst>
    <pc:chgData name="Viktor Vad" userId="9c1be280435e7310" providerId="LiveId" clId="{ACD9E8B1-607C-4106-A03D-562E0ECB638C}"/>
    <pc:docChg chg="undo redo custSel addSld modSld">
      <pc:chgData name="Viktor Vad" userId="9c1be280435e7310" providerId="LiveId" clId="{ACD9E8B1-607C-4106-A03D-562E0ECB638C}" dt="2023-03-07T19:57:34.497" v="6746"/>
      <pc:docMkLst>
        <pc:docMk/>
      </pc:docMkLst>
      <pc:sldChg chg="addSp delSp modSp mod">
        <pc:chgData name="Viktor Vad" userId="9c1be280435e7310" providerId="LiveId" clId="{ACD9E8B1-607C-4106-A03D-562E0ECB638C}" dt="2023-03-06T08:54:39.112" v="535" actId="20577"/>
        <pc:sldMkLst>
          <pc:docMk/>
          <pc:sldMk cId="3672136742" sldId="256"/>
        </pc:sldMkLst>
        <pc:spChg chg="mod">
          <ac:chgData name="Viktor Vad" userId="9c1be280435e7310" providerId="LiveId" clId="{ACD9E8B1-607C-4106-A03D-562E0ECB638C}" dt="2023-03-06T08:36:18.857" v="367" actId="20577"/>
          <ac:spMkLst>
            <pc:docMk/>
            <pc:sldMk cId="3672136742" sldId="256"/>
            <ac:spMk id="2" creationId="{D68A4BFA-20C8-F6DE-B638-44D0FE289EF1}"/>
          </ac:spMkLst>
        </pc:spChg>
        <pc:spChg chg="mod">
          <ac:chgData name="Viktor Vad" userId="9c1be280435e7310" providerId="LiveId" clId="{ACD9E8B1-607C-4106-A03D-562E0ECB638C}" dt="2023-03-06T08:36:39.532" v="418" actId="1036"/>
          <ac:spMkLst>
            <pc:docMk/>
            <pc:sldMk cId="3672136742" sldId="256"/>
            <ac:spMk id="3" creationId="{C90B209A-3224-E1B5-2CD9-46E23B995E67}"/>
          </ac:spMkLst>
        </pc:spChg>
        <pc:spChg chg="add mod">
          <ac:chgData name="Viktor Vad" userId="9c1be280435e7310" providerId="LiveId" clId="{ACD9E8B1-607C-4106-A03D-562E0ECB638C}" dt="2023-03-06T08:54:39.112" v="535" actId="20577"/>
          <ac:spMkLst>
            <pc:docMk/>
            <pc:sldMk cId="3672136742" sldId="256"/>
            <ac:spMk id="4" creationId="{8CDC6714-D31C-D53A-6C21-845FA51AA0BB}"/>
          </ac:spMkLst>
        </pc:spChg>
        <pc:spChg chg="add mod">
          <ac:chgData name="Viktor Vad" userId="9c1be280435e7310" providerId="LiveId" clId="{ACD9E8B1-607C-4106-A03D-562E0ECB638C}" dt="2023-03-06T08:36:39.532" v="418" actId="1036"/>
          <ac:spMkLst>
            <pc:docMk/>
            <pc:sldMk cId="3672136742" sldId="256"/>
            <ac:spMk id="7" creationId="{C2DE3CC1-0755-2977-84A6-59B9052E599C}"/>
          </ac:spMkLst>
        </pc:spChg>
        <pc:spChg chg="add mod">
          <ac:chgData name="Viktor Vad" userId="9c1be280435e7310" providerId="LiveId" clId="{ACD9E8B1-607C-4106-A03D-562E0ECB638C}" dt="2023-03-06T08:39:21.753" v="461" actId="1036"/>
          <ac:spMkLst>
            <pc:docMk/>
            <pc:sldMk cId="3672136742" sldId="256"/>
            <ac:spMk id="12" creationId="{55AA594B-2EEC-D9AA-174A-64F55E813EDE}"/>
          </ac:spMkLst>
        </pc:spChg>
        <pc:picChg chg="add del mod">
          <ac:chgData name="Viktor Vad" userId="9c1be280435e7310" providerId="LiveId" clId="{ACD9E8B1-607C-4106-A03D-562E0ECB638C}" dt="2023-03-06T08:37:20.776" v="419" actId="478"/>
          <ac:picMkLst>
            <pc:docMk/>
            <pc:sldMk cId="3672136742" sldId="256"/>
            <ac:picMk id="6" creationId="{BF7C8DDF-8A36-4487-5D19-5C42F2536586}"/>
          </ac:picMkLst>
        </pc:picChg>
        <pc:picChg chg="add mod">
          <ac:chgData name="Viktor Vad" userId="9c1be280435e7310" providerId="LiveId" clId="{ACD9E8B1-607C-4106-A03D-562E0ECB638C}" dt="2023-03-06T08:37:44.318" v="423" actId="1076"/>
          <ac:picMkLst>
            <pc:docMk/>
            <pc:sldMk cId="3672136742" sldId="256"/>
            <ac:picMk id="11" creationId="{642DCB33-75C6-42B1-706B-E95B34FC4501}"/>
          </ac:picMkLst>
        </pc:picChg>
        <pc:cxnChg chg="add mod ord">
          <ac:chgData name="Viktor Vad" userId="9c1be280435e7310" providerId="LiveId" clId="{ACD9E8B1-607C-4106-A03D-562E0ECB638C}" dt="2023-03-06T08:37:37.675" v="422" actId="166"/>
          <ac:cxnSpMkLst>
            <pc:docMk/>
            <pc:sldMk cId="3672136742" sldId="256"/>
            <ac:cxnSpMk id="9" creationId="{C2337474-775E-46B3-F9BB-83205B36E0ED}"/>
          </ac:cxnSpMkLst>
        </pc:cxnChg>
      </pc:sldChg>
      <pc:sldChg chg="addSp modSp new mod modAnim">
        <pc:chgData name="Viktor Vad" userId="9c1be280435e7310" providerId="LiveId" clId="{ACD9E8B1-607C-4106-A03D-562E0ECB638C}" dt="2023-03-07T14:58:48.078" v="5171" actId="1076"/>
        <pc:sldMkLst>
          <pc:docMk/>
          <pc:sldMk cId="3698035866" sldId="257"/>
        </pc:sldMkLst>
        <pc:spChg chg="mod">
          <ac:chgData name="Viktor Vad" userId="9c1be280435e7310" providerId="LiveId" clId="{ACD9E8B1-607C-4106-A03D-562E0ECB638C}" dt="2023-03-06T09:48:46.971" v="1171" actId="20577"/>
          <ac:spMkLst>
            <pc:docMk/>
            <pc:sldMk cId="3698035866" sldId="257"/>
            <ac:spMk id="2" creationId="{810E29C2-7D11-45CB-3797-BABDAA5F7EDA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4" creationId="{61D060F9-7B44-6A48-7273-3BE2EE2DAF07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5" creationId="{34985E22-54E6-D25C-9D91-AE0F570BB990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6" creationId="{7FAC5DD6-5C9E-D92D-0ED3-355C37859E1A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7" creationId="{B87656A5-3394-8C1E-6999-5866833560E4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8" creationId="{C8B5C776-E2B2-B429-0AAE-96DFF6EF5851}"/>
          </ac:spMkLst>
        </pc:spChg>
        <pc:spChg chg="add mod">
          <ac:chgData name="Viktor Vad" userId="9c1be280435e7310" providerId="LiveId" clId="{ACD9E8B1-607C-4106-A03D-562E0ECB638C}" dt="2023-03-07T14:57:35.397" v="5162" actId="1037"/>
          <ac:spMkLst>
            <pc:docMk/>
            <pc:sldMk cId="3698035866" sldId="257"/>
            <ac:spMk id="9" creationId="{CAD0C899-F8AC-D8D4-DCEE-031D25E1E8C2}"/>
          </ac:spMkLst>
        </pc:spChg>
        <pc:spChg chg="add mod">
          <ac:chgData name="Viktor Vad" userId="9c1be280435e7310" providerId="LiveId" clId="{ACD9E8B1-607C-4106-A03D-562E0ECB638C}" dt="2023-03-07T14:57:35.397" v="5162" actId="1037"/>
          <ac:spMkLst>
            <pc:docMk/>
            <pc:sldMk cId="3698035866" sldId="257"/>
            <ac:spMk id="10" creationId="{2B141F36-F09F-FCE0-C3D9-9A2991410766}"/>
          </ac:spMkLst>
        </pc:spChg>
        <pc:spChg chg="add mod">
          <ac:chgData name="Viktor Vad" userId="9c1be280435e7310" providerId="LiveId" clId="{ACD9E8B1-607C-4106-A03D-562E0ECB638C}" dt="2023-03-07T14:57:35.397" v="5162" actId="1037"/>
          <ac:spMkLst>
            <pc:docMk/>
            <pc:sldMk cId="3698035866" sldId="257"/>
            <ac:spMk id="11" creationId="{DA20E02F-DD8D-B56C-13F4-629854A0C157}"/>
          </ac:spMkLst>
        </pc:spChg>
        <pc:spChg chg="add mod">
          <ac:chgData name="Viktor Vad" userId="9c1be280435e7310" providerId="LiveId" clId="{ACD9E8B1-607C-4106-A03D-562E0ECB638C}" dt="2023-03-07T14:57:35.397" v="5162" actId="1037"/>
          <ac:spMkLst>
            <pc:docMk/>
            <pc:sldMk cId="3698035866" sldId="257"/>
            <ac:spMk id="12" creationId="{C911F3BF-9B87-2CBE-9CE2-467F0AF13A47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30" creationId="{B7E0185B-9AB8-C900-31DB-E6A2C3D5B6AF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31" creationId="{6D62CA41-6481-097D-97B7-4B0B71C3986E}"/>
          </ac:spMkLst>
        </pc:spChg>
        <pc:spChg chg="add mod">
          <ac:chgData name="Viktor Vad" userId="9c1be280435e7310" providerId="LiveId" clId="{ACD9E8B1-607C-4106-A03D-562E0ECB638C}" dt="2023-03-06T09:31:07.332" v="1121" actId="1076"/>
          <ac:spMkLst>
            <pc:docMk/>
            <pc:sldMk cId="3698035866" sldId="257"/>
            <ac:spMk id="33" creationId="{AAA92257-3EAA-320C-E0D8-4557CE0A55A8}"/>
          </ac:spMkLst>
        </pc:spChg>
        <pc:spChg chg="add mod">
          <ac:chgData name="Viktor Vad" userId="9c1be280435e7310" providerId="LiveId" clId="{ACD9E8B1-607C-4106-A03D-562E0ECB638C}" dt="2023-03-06T09:31:16.364" v="1125" actId="1076"/>
          <ac:spMkLst>
            <pc:docMk/>
            <pc:sldMk cId="3698035866" sldId="257"/>
            <ac:spMk id="34" creationId="{635B374C-065F-276B-5D45-D7D5BD2910EE}"/>
          </ac:spMkLst>
        </pc:spChg>
        <pc:picChg chg="add mod">
          <ac:chgData name="Viktor Vad" userId="9c1be280435e7310" providerId="LiveId" clId="{ACD9E8B1-607C-4106-A03D-562E0ECB638C}" dt="2023-03-07T14:58:48.078" v="5171" actId="1076"/>
          <ac:picMkLst>
            <pc:docMk/>
            <pc:sldMk cId="3698035866" sldId="257"/>
            <ac:picMk id="19" creationId="{818EF29A-F205-C11F-2AEF-4FB2404D2CA7}"/>
          </ac:picMkLst>
        </pc:picChg>
        <pc:cxnChg chg="add mod">
          <ac:chgData name="Viktor Vad" userId="9c1be280435e7310" providerId="LiveId" clId="{ACD9E8B1-607C-4106-A03D-562E0ECB638C}" dt="2023-03-07T14:57:58.023" v="5166" actId="14100"/>
          <ac:cxnSpMkLst>
            <pc:docMk/>
            <pc:sldMk cId="3698035866" sldId="257"/>
            <ac:cxnSpMk id="13" creationId="{6BA9BCE4-8669-9CC3-300F-847D06565649}"/>
          </ac:cxnSpMkLst>
        </pc:cxnChg>
        <pc:cxnChg chg="add mod">
          <ac:chgData name="Viktor Vad" userId="9c1be280435e7310" providerId="LiveId" clId="{ACD9E8B1-607C-4106-A03D-562E0ECB638C}" dt="2023-03-07T14:57:35.397" v="5162" actId="1037"/>
          <ac:cxnSpMkLst>
            <pc:docMk/>
            <pc:sldMk cId="3698035866" sldId="257"/>
            <ac:cxnSpMk id="14" creationId="{113FF603-66FC-0183-DA55-F1DA2DAF61EE}"/>
          </ac:cxnSpMkLst>
        </pc:cxnChg>
        <pc:cxnChg chg="add mod">
          <ac:chgData name="Viktor Vad" userId="9c1be280435e7310" providerId="LiveId" clId="{ACD9E8B1-607C-4106-A03D-562E0ECB638C}" dt="2023-03-06T09:31:01.515" v="1120" actId="1036"/>
          <ac:cxnSpMkLst>
            <pc:docMk/>
            <pc:sldMk cId="3698035866" sldId="257"/>
            <ac:cxnSpMk id="16" creationId="{1BBE9C9D-8C89-4F17-32D3-1FFAE0C6E685}"/>
          </ac:cxnSpMkLst>
        </pc:cxnChg>
        <pc:cxnChg chg="add mod">
          <ac:chgData name="Viktor Vad" userId="9c1be280435e7310" providerId="LiveId" clId="{ACD9E8B1-607C-4106-A03D-562E0ECB638C}" dt="2023-03-06T09:31:01.515" v="1120" actId="1036"/>
          <ac:cxnSpMkLst>
            <pc:docMk/>
            <pc:sldMk cId="3698035866" sldId="257"/>
            <ac:cxnSpMk id="18" creationId="{2E0DD3FD-A909-22EB-A430-59FA23BFB3F5}"/>
          </ac:cxnSpMkLst>
        </pc:cxnChg>
        <pc:cxnChg chg="add mod">
          <ac:chgData name="Viktor Vad" userId="9c1be280435e7310" providerId="LiveId" clId="{ACD9E8B1-607C-4106-A03D-562E0ECB638C}" dt="2023-03-06T09:31:01.515" v="1120" actId="1036"/>
          <ac:cxnSpMkLst>
            <pc:docMk/>
            <pc:sldMk cId="3698035866" sldId="257"/>
            <ac:cxnSpMk id="20" creationId="{44523EFA-D39A-14BE-BD0F-74D83007CE6C}"/>
          </ac:cxnSpMkLst>
        </pc:cxnChg>
        <pc:cxnChg chg="add mod">
          <ac:chgData name="Viktor Vad" userId="9c1be280435e7310" providerId="LiveId" clId="{ACD9E8B1-607C-4106-A03D-562E0ECB638C}" dt="2023-03-06T09:31:01.515" v="1120" actId="1036"/>
          <ac:cxnSpMkLst>
            <pc:docMk/>
            <pc:sldMk cId="3698035866" sldId="257"/>
            <ac:cxnSpMk id="22" creationId="{CF797657-FA74-B58F-9101-0E82E679BFB6}"/>
          </ac:cxnSpMkLst>
        </pc:cxnChg>
        <pc:cxnChg chg="add mod">
          <ac:chgData name="Viktor Vad" userId="9c1be280435e7310" providerId="LiveId" clId="{ACD9E8B1-607C-4106-A03D-562E0ECB638C}" dt="2023-03-07T14:57:35.397" v="5162" actId="1037"/>
          <ac:cxnSpMkLst>
            <pc:docMk/>
            <pc:sldMk cId="3698035866" sldId="257"/>
            <ac:cxnSpMk id="24" creationId="{5C096125-4F51-FBAD-0433-0B15E13A0D0E}"/>
          </ac:cxnSpMkLst>
        </pc:cxnChg>
        <pc:cxnChg chg="add mod">
          <ac:chgData name="Viktor Vad" userId="9c1be280435e7310" providerId="LiveId" clId="{ACD9E8B1-607C-4106-A03D-562E0ECB638C}" dt="2023-03-07T14:57:35.397" v="5162" actId="1037"/>
          <ac:cxnSpMkLst>
            <pc:docMk/>
            <pc:sldMk cId="3698035866" sldId="257"/>
            <ac:cxnSpMk id="26" creationId="{C3742242-83B6-7CFA-4E0B-553FA563D097}"/>
          </ac:cxnSpMkLst>
        </pc:cxnChg>
        <pc:cxnChg chg="add mod">
          <ac:chgData name="Viktor Vad" userId="9c1be280435e7310" providerId="LiveId" clId="{ACD9E8B1-607C-4106-A03D-562E0ECB638C}" dt="2023-03-07T14:57:35.397" v="5162" actId="1037"/>
          <ac:cxnSpMkLst>
            <pc:docMk/>
            <pc:sldMk cId="3698035866" sldId="257"/>
            <ac:cxnSpMk id="28" creationId="{DF7EFE5F-93D1-B70F-8402-08BE598EC53A}"/>
          </ac:cxnSpMkLst>
        </pc:cxnChg>
        <pc:cxnChg chg="add mod">
          <ac:chgData name="Viktor Vad" userId="9c1be280435e7310" providerId="LiveId" clId="{ACD9E8B1-607C-4106-A03D-562E0ECB638C}" dt="2023-03-06T09:31:01.515" v="1120" actId="1036"/>
          <ac:cxnSpMkLst>
            <pc:docMk/>
            <pc:sldMk cId="3698035866" sldId="257"/>
            <ac:cxnSpMk id="32" creationId="{9EE680B1-AA28-727C-0FA7-E55EDF85D607}"/>
          </ac:cxnSpMkLst>
        </pc:cxnChg>
      </pc:sldChg>
      <pc:sldChg chg="addSp delSp modSp new mod delAnim modAnim">
        <pc:chgData name="Viktor Vad" userId="9c1be280435e7310" providerId="LiveId" clId="{ACD9E8B1-607C-4106-A03D-562E0ECB638C}" dt="2023-03-07T14:54:53.011" v="5063" actId="20577"/>
        <pc:sldMkLst>
          <pc:docMk/>
          <pc:sldMk cId="617943823" sldId="258"/>
        </pc:sldMkLst>
        <pc:spChg chg="mod">
          <ac:chgData name="Viktor Vad" userId="9c1be280435e7310" providerId="LiveId" clId="{ACD9E8B1-607C-4106-A03D-562E0ECB638C}" dt="2023-03-06T08:53:23.840" v="509" actId="20577"/>
          <ac:spMkLst>
            <pc:docMk/>
            <pc:sldMk cId="617943823" sldId="258"/>
            <ac:spMk id="2" creationId="{4735CFED-0F96-A239-8171-643571EB5387}"/>
          </ac:spMkLst>
        </pc:spChg>
        <pc:spChg chg="mod">
          <ac:chgData name="Viktor Vad" userId="9c1be280435e7310" providerId="LiveId" clId="{ACD9E8B1-607C-4106-A03D-562E0ECB638C}" dt="2023-03-06T11:32:34.874" v="2259" actId="20577"/>
          <ac:spMkLst>
            <pc:docMk/>
            <pc:sldMk cId="617943823" sldId="258"/>
            <ac:spMk id="3" creationId="{7174A15B-DEA8-B853-D5CD-E6B9E7024078}"/>
          </ac:spMkLst>
        </pc:spChg>
        <pc:spChg chg="add mod">
          <ac:chgData name="Viktor Vad" userId="9c1be280435e7310" providerId="LiveId" clId="{ACD9E8B1-607C-4106-A03D-562E0ECB638C}" dt="2023-03-06T11:32:47.671" v="2307" actId="1036"/>
          <ac:spMkLst>
            <pc:docMk/>
            <pc:sldMk cId="617943823" sldId="258"/>
            <ac:spMk id="4" creationId="{082C84C5-CDEB-BE2E-8654-DB79292F576C}"/>
          </ac:spMkLst>
        </pc:spChg>
        <pc:spChg chg="add mod">
          <ac:chgData name="Viktor Vad" userId="9c1be280435e7310" providerId="LiveId" clId="{ACD9E8B1-607C-4106-A03D-562E0ECB638C}" dt="2023-03-06T11:32:47.671" v="2307" actId="1036"/>
          <ac:spMkLst>
            <pc:docMk/>
            <pc:sldMk cId="617943823" sldId="258"/>
            <ac:spMk id="5" creationId="{1886E10D-DE74-B4BE-5E3B-460F407AA4DB}"/>
          </ac:spMkLst>
        </pc:spChg>
        <pc:spChg chg="add mod">
          <ac:chgData name="Viktor Vad" userId="9c1be280435e7310" providerId="LiveId" clId="{ACD9E8B1-607C-4106-A03D-562E0ECB638C}" dt="2023-03-06T11:32:47.671" v="2307" actId="1036"/>
          <ac:spMkLst>
            <pc:docMk/>
            <pc:sldMk cId="617943823" sldId="258"/>
            <ac:spMk id="6" creationId="{36137F95-8E81-BC44-5812-970695254021}"/>
          </ac:spMkLst>
        </pc:spChg>
        <pc:spChg chg="add mod">
          <ac:chgData name="Viktor Vad" userId="9c1be280435e7310" providerId="LiveId" clId="{ACD9E8B1-607C-4106-A03D-562E0ECB638C}" dt="2023-03-07T14:54:53.011" v="5063" actId="20577"/>
          <ac:spMkLst>
            <pc:docMk/>
            <pc:sldMk cId="617943823" sldId="258"/>
            <ac:spMk id="7" creationId="{A91C5631-CCFA-9F9A-608A-D2D730E1430E}"/>
          </ac:spMkLst>
        </pc:spChg>
        <pc:spChg chg="mod">
          <ac:chgData name="Viktor Vad" userId="9c1be280435e7310" providerId="LiveId" clId="{ACD9E8B1-607C-4106-A03D-562E0ECB638C}" dt="2023-03-06T11:33:42.772" v="2311" actId="14100"/>
          <ac:spMkLst>
            <pc:docMk/>
            <pc:sldMk cId="617943823" sldId="258"/>
            <ac:spMk id="13" creationId="{519F3F8A-E51D-FC4C-93CE-9B9CF5BDDAD5}"/>
          </ac:spMkLst>
        </pc:spChg>
        <pc:grpChg chg="add mod">
          <ac:chgData name="Viktor Vad" userId="9c1be280435e7310" providerId="LiveId" clId="{ACD9E8B1-607C-4106-A03D-562E0ECB638C}" dt="2023-03-06T11:33:42.772" v="2311" actId="14100"/>
          <ac:grpSpMkLst>
            <pc:docMk/>
            <pc:sldMk cId="617943823" sldId="258"/>
            <ac:grpSpMk id="11" creationId="{B4333052-99AE-3096-C091-624BDAF551CE}"/>
          </ac:grpSpMkLst>
        </pc:grpChg>
        <pc:picChg chg="mod">
          <ac:chgData name="Viktor Vad" userId="9c1be280435e7310" providerId="LiveId" clId="{ACD9E8B1-607C-4106-A03D-562E0ECB638C}" dt="2023-03-06T11:33:42.772" v="2311" actId="14100"/>
          <ac:picMkLst>
            <pc:docMk/>
            <pc:sldMk cId="617943823" sldId="258"/>
            <ac:picMk id="12" creationId="{5E0617C8-A90E-2235-1887-D1C86319C151}"/>
          </ac:picMkLst>
        </pc:picChg>
        <pc:cxnChg chg="add del mod">
          <ac:chgData name="Viktor Vad" userId="9c1be280435e7310" providerId="LiveId" clId="{ACD9E8B1-607C-4106-A03D-562E0ECB638C}" dt="2023-03-06T11:32:07.895" v="2254" actId="478"/>
          <ac:cxnSpMkLst>
            <pc:docMk/>
            <pc:sldMk cId="617943823" sldId="258"/>
            <ac:cxnSpMk id="9" creationId="{75D03CAD-9D4E-AB65-CBE9-8F89DA48AC91}"/>
          </ac:cxnSpMkLst>
        </pc:cxnChg>
        <pc:cxnChg chg="mod">
          <ac:chgData name="Viktor Vad" userId="9c1be280435e7310" providerId="LiveId" clId="{ACD9E8B1-607C-4106-A03D-562E0ECB638C}" dt="2023-03-06T11:33:42.772" v="2311" actId="14100"/>
          <ac:cxnSpMkLst>
            <pc:docMk/>
            <pc:sldMk cId="617943823" sldId="258"/>
            <ac:cxnSpMk id="14" creationId="{7D2333F9-3A20-DED3-1266-46658DD4DA4B}"/>
          </ac:cxnSpMkLst>
        </pc:cxnChg>
        <pc:cxnChg chg="mod">
          <ac:chgData name="Viktor Vad" userId="9c1be280435e7310" providerId="LiveId" clId="{ACD9E8B1-607C-4106-A03D-562E0ECB638C}" dt="2023-03-06T11:33:42.772" v="2311" actId="14100"/>
          <ac:cxnSpMkLst>
            <pc:docMk/>
            <pc:sldMk cId="617943823" sldId="258"/>
            <ac:cxnSpMk id="15" creationId="{1DEC6B82-6B81-BCBB-04FA-7B0BBCD06318}"/>
          </ac:cxnSpMkLst>
        </pc:cxnChg>
        <pc:cxnChg chg="mod">
          <ac:chgData name="Viktor Vad" userId="9c1be280435e7310" providerId="LiveId" clId="{ACD9E8B1-607C-4106-A03D-562E0ECB638C}" dt="2023-03-06T11:33:42.772" v="2311" actId="14100"/>
          <ac:cxnSpMkLst>
            <pc:docMk/>
            <pc:sldMk cId="617943823" sldId="258"/>
            <ac:cxnSpMk id="16" creationId="{1D28693E-9373-DFC0-9AAD-BCDD1361C51D}"/>
          </ac:cxnSpMkLst>
        </pc:cxnChg>
        <pc:cxnChg chg="add mod">
          <ac:chgData name="Viktor Vad" userId="9c1be280435e7310" providerId="LiveId" clId="{ACD9E8B1-607C-4106-A03D-562E0ECB638C}" dt="2023-03-06T11:33:42.772" v="2311" actId="14100"/>
          <ac:cxnSpMkLst>
            <pc:docMk/>
            <pc:sldMk cId="617943823" sldId="258"/>
            <ac:cxnSpMk id="18" creationId="{96EA975E-7DB3-ADB1-91D4-3BCCFABB4D2C}"/>
          </ac:cxnSpMkLst>
        </pc:cxnChg>
        <pc:cxnChg chg="add mod">
          <ac:chgData name="Viktor Vad" userId="9c1be280435e7310" providerId="LiveId" clId="{ACD9E8B1-607C-4106-A03D-562E0ECB638C}" dt="2023-03-06T11:33:58.716" v="2314" actId="14100"/>
          <ac:cxnSpMkLst>
            <pc:docMk/>
            <pc:sldMk cId="617943823" sldId="258"/>
            <ac:cxnSpMk id="19" creationId="{B4DCA67B-865F-CB6D-2323-F96D4FAC9F55}"/>
          </ac:cxnSpMkLst>
        </pc:cxnChg>
      </pc:sldChg>
      <pc:sldChg chg="modSp new mod">
        <pc:chgData name="Viktor Vad" userId="9c1be280435e7310" providerId="LiveId" clId="{ACD9E8B1-607C-4106-A03D-562E0ECB638C}" dt="2023-03-07T14:54:32.261" v="5047" actId="20577"/>
        <pc:sldMkLst>
          <pc:docMk/>
          <pc:sldMk cId="3112216881" sldId="259"/>
        </pc:sldMkLst>
        <pc:spChg chg="mod">
          <ac:chgData name="Viktor Vad" userId="9c1be280435e7310" providerId="LiveId" clId="{ACD9E8B1-607C-4106-A03D-562E0ECB638C}" dt="2023-03-07T14:49:54.657" v="4893" actId="20577"/>
          <ac:spMkLst>
            <pc:docMk/>
            <pc:sldMk cId="3112216881" sldId="259"/>
            <ac:spMk id="2" creationId="{BCAB395E-1F31-6296-0FB3-578ADF30BAFF}"/>
          </ac:spMkLst>
        </pc:spChg>
        <pc:spChg chg="mod">
          <ac:chgData name="Viktor Vad" userId="9c1be280435e7310" providerId="LiveId" clId="{ACD9E8B1-607C-4106-A03D-562E0ECB638C}" dt="2023-03-07T14:54:32.261" v="5047" actId="20577"/>
          <ac:spMkLst>
            <pc:docMk/>
            <pc:sldMk cId="3112216881" sldId="259"/>
            <ac:spMk id="3" creationId="{F329C125-9A9F-8EB7-697C-ECB4A6AC22C4}"/>
          </ac:spMkLst>
        </pc:spChg>
      </pc:sldChg>
      <pc:sldChg chg="addSp modSp new mod">
        <pc:chgData name="Viktor Vad" userId="9c1be280435e7310" providerId="LiveId" clId="{ACD9E8B1-607C-4106-A03D-562E0ECB638C}" dt="2023-03-06T09:49:26.267" v="1235" actId="20577"/>
        <pc:sldMkLst>
          <pc:docMk/>
          <pc:sldMk cId="2494240460" sldId="260"/>
        </pc:sldMkLst>
        <pc:spChg chg="mod">
          <ac:chgData name="Viktor Vad" userId="9c1be280435e7310" providerId="LiveId" clId="{ACD9E8B1-607C-4106-A03D-562E0ECB638C}" dt="2023-03-06T09:48:54.579" v="1172"/>
          <ac:spMkLst>
            <pc:docMk/>
            <pc:sldMk cId="2494240460" sldId="260"/>
            <ac:spMk id="2" creationId="{581F6642-3953-0361-C44D-B667B3CABD2C}"/>
          </ac:spMkLst>
        </pc:spChg>
        <pc:spChg chg="mod">
          <ac:chgData name="Viktor Vad" userId="9c1be280435e7310" providerId="LiveId" clId="{ACD9E8B1-607C-4106-A03D-562E0ECB638C}" dt="2023-03-06T09:49:26.267" v="1235" actId="20577"/>
          <ac:spMkLst>
            <pc:docMk/>
            <pc:sldMk cId="2494240460" sldId="260"/>
            <ac:spMk id="3" creationId="{4FDF764B-17B3-2749-272A-258EEB2AE764}"/>
          </ac:spMkLst>
        </pc:spChg>
        <pc:spChg chg="add mod">
          <ac:chgData name="Viktor Vad" userId="9c1be280435e7310" providerId="LiveId" clId="{ACD9E8B1-607C-4106-A03D-562E0ECB638C}" dt="2023-03-06T09:44:37.087" v="1128"/>
          <ac:spMkLst>
            <pc:docMk/>
            <pc:sldMk cId="2494240460" sldId="260"/>
            <ac:spMk id="4" creationId="{0BDEC11D-1988-E546-850C-5FC4771CF7F2}"/>
          </ac:spMkLst>
        </pc:spChg>
      </pc:sldChg>
      <pc:sldChg chg="addSp delSp modSp add mod">
        <pc:chgData name="Viktor Vad" userId="9c1be280435e7310" providerId="LiveId" clId="{ACD9E8B1-607C-4106-A03D-562E0ECB638C}" dt="2023-03-06T10:05:11.140" v="1564" actId="20577"/>
        <pc:sldMkLst>
          <pc:docMk/>
          <pc:sldMk cId="3521708915" sldId="261"/>
        </pc:sldMkLst>
        <pc:spChg chg="mod">
          <ac:chgData name="Viktor Vad" userId="9c1be280435e7310" providerId="LiveId" clId="{ACD9E8B1-607C-4106-A03D-562E0ECB638C}" dt="2023-03-06T09:58:30.207" v="1428" actId="14100"/>
          <ac:spMkLst>
            <pc:docMk/>
            <pc:sldMk cId="3521708915" sldId="261"/>
            <ac:spMk id="3" creationId="{4FDF764B-17B3-2749-272A-258EEB2AE764}"/>
          </ac:spMkLst>
        </pc:spChg>
        <pc:spChg chg="del">
          <ac:chgData name="Viktor Vad" userId="9c1be280435e7310" providerId="LiveId" clId="{ACD9E8B1-607C-4106-A03D-562E0ECB638C}" dt="2023-03-06T09:50:15.316" v="1237" actId="478"/>
          <ac:spMkLst>
            <pc:docMk/>
            <pc:sldMk cId="3521708915" sldId="261"/>
            <ac:spMk id="4" creationId="{0BDEC11D-1988-E546-850C-5FC4771CF7F2}"/>
          </ac:spMkLst>
        </pc:spChg>
        <pc:spChg chg="add mod">
          <ac:chgData name="Viktor Vad" userId="9c1be280435e7310" providerId="LiveId" clId="{ACD9E8B1-607C-4106-A03D-562E0ECB638C}" dt="2023-03-06T09:51:36.830" v="1243" actId="1076"/>
          <ac:spMkLst>
            <pc:docMk/>
            <pc:sldMk cId="3521708915" sldId="261"/>
            <ac:spMk id="5" creationId="{B7008513-82D2-F2A4-7120-A9A2528385FF}"/>
          </ac:spMkLst>
        </pc:spChg>
        <pc:spChg chg="add mod ord">
          <ac:chgData name="Viktor Vad" userId="9c1be280435e7310" providerId="LiveId" clId="{ACD9E8B1-607C-4106-A03D-562E0ECB638C}" dt="2023-03-06T10:01:31.659" v="1522" actId="170"/>
          <ac:spMkLst>
            <pc:docMk/>
            <pc:sldMk cId="3521708915" sldId="261"/>
            <ac:spMk id="6" creationId="{9948EEF0-1EC8-D7B9-2423-BE6D52E08AAA}"/>
          </ac:spMkLst>
        </pc:spChg>
        <pc:spChg chg="add mod">
          <ac:chgData name="Viktor Vad" userId="9c1be280435e7310" providerId="LiveId" clId="{ACD9E8B1-607C-4106-A03D-562E0ECB638C}" dt="2023-03-06T09:59:13.181" v="1434" actId="1076"/>
          <ac:spMkLst>
            <pc:docMk/>
            <pc:sldMk cId="3521708915" sldId="261"/>
            <ac:spMk id="7" creationId="{BB1B889A-C279-983D-6DE8-385CF9EDD0E5}"/>
          </ac:spMkLst>
        </pc:spChg>
        <pc:spChg chg="add mod">
          <ac:chgData name="Viktor Vad" userId="9c1be280435e7310" providerId="LiveId" clId="{ACD9E8B1-607C-4106-A03D-562E0ECB638C}" dt="2023-03-06T10:02:33.131" v="1524" actId="1076"/>
          <ac:spMkLst>
            <pc:docMk/>
            <pc:sldMk cId="3521708915" sldId="261"/>
            <ac:spMk id="14" creationId="{15DC560A-9C90-6E9E-1D6D-53B6C44432C1}"/>
          </ac:spMkLst>
        </pc:spChg>
        <pc:spChg chg="add mod">
          <ac:chgData name="Viktor Vad" userId="9c1be280435e7310" providerId="LiveId" clId="{ACD9E8B1-607C-4106-A03D-562E0ECB638C}" dt="2023-03-06T10:04:33.012" v="1551" actId="1076"/>
          <ac:spMkLst>
            <pc:docMk/>
            <pc:sldMk cId="3521708915" sldId="261"/>
            <ac:spMk id="15" creationId="{0FC413E8-4278-DD64-684D-F0289C0D222E}"/>
          </ac:spMkLst>
        </pc:spChg>
        <pc:spChg chg="add mod">
          <ac:chgData name="Viktor Vad" userId="9c1be280435e7310" providerId="LiveId" clId="{ACD9E8B1-607C-4106-A03D-562E0ECB638C}" dt="2023-03-06T10:04:38.355" v="1553" actId="1076"/>
          <ac:spMkLst>
            <pc:docMk/>
            <pc:sldMk cId="3521708915" sldId="261"/>
            <ac:spMk id="16" creationId="{8B8F034E-43C8-EC37-3E7A-2D87E272D54F}"/>
          </ac:spMkLst>
        </pc:spChg>
        <pc:spChg chg="add mod">
          <ac:chgData name="Viktor Vad" userId="9c1be280435e7310" providerId="LiveId" clId="{ACD9E8B1-607C-4106-A03D-562E0ECB638C}" dt="2023-03-06T10:04:47.150" v="1556" actId="20577"/>
          <ac:spMkLst>
            <pc:docMk/>
            <pc:sldMk cId="3521708915" sldId="261"/>
            <ac:spMk id="17" creationId="{C7360528-5DF0-30A3-6D70-6C41D2D9FB60}"/>
          </ac:spMkLst>
        </pc:spChg>
        <pc:spChg chg="add mod">
          <ac:chgData name="Viktor Vad" userId="9c1be280435e7310" providerId="LiveId" clId="{ACD9E8B1-607C-4106-A03D-562E0ECB638C}" dt="2023-03-06T10:04:54.693" v="1559" actId="20577"/>
          <ac:spMkLst>
            <pc:docMk/>
            <pc:sldMk cId="3521708915" sldId="261"/>
            <ac:spMk id="18" creationId="{F53A5139-2D70-2EF2-081F-E0C9261AB79F}"/>
          </ac:spMkLst>
        </pc:spChg>
        <pc:spChg chg="add mod">
          <ac:chgData name="Viktor Vad" userId="9c1be280435e7310" providerId="LiveId" clId="{ACD9E8B1-607C-4106-A03D-562E0ECB638C}" dt="2023-03-06T10:05:06.060" v="1561" actId="1076"/>
          <ac:spMkLst>
            <pc:docMk/>
            <pc:sldMk cId="3521708915" sldId="261"/>
            <ac:spMk id="19" creationId="{3EC3BC16-E7B6-2FE3-AEE4-679C396FD817}"/>
          </ac:spMkLst>
        </pc:spChg>
        <pc:spChg chg="add mod">
          <ac:chgData name="Viktor Vad" userId="9c1be280435e7310" providerId="LiveId" clId="{ACD9E8B1-607C-4106-A03D-562E0ECB638C}" dt="2023-03-06T10:05:11.140" v="1564" actId="20577"/>
          <ac:spMkLst>
            <pc:docMk/>
            <pc:sldMk cId="3521708915" sldId="261"/>
            <ac:spMk id="20" creationId="{B5F84B2F-0E79-8A90-B756-2C9CC14A954F}"/>
          </ac:spMkLst>
        </pc:spChg>
        <pc:cxnChg chg="add mod">
          <ac:chgData name="Viktor Vad" userId="9c1be280435e7310" providerId="LiveId" clId="{ACD9E8B1-607C-4106-A03D-562E0ECB638C}" dt="2023-03-06T10:00:53.203" v="1512" actId="14100"/>
          <ac:cxnSpMkLst>
            <pc:docMk/>
            <pc:sldMk cId="3521708915" sldId="261"/>
            <ac:cxnSpMk id="9" creationId="{F24A5B83-4861-D8E2-97B8-DCD16AC6C701}"/>
          </ac:cxnSpMkLst>
        </pc:cxnChg>
        <pc:cxnChg chg="add mod">
          <ac:chgData name="Viktor Vad" userId="9c1be280435e7310" providerId="LiveId" clId="{ACD9E8B1-607C-4106-A03D-562E0ECB638C}" dt="2023-03-06T10:01:05.555" v="1514" actId="1076"/>
          <ac:cxnSpMkLst>
            <pc:docMk/>
            <pc:sldMk cId="3521708915" sldId="261"/>
            <ac:cxnSpMk id="11" creationId="{761A09CD-FD94-D551-4E41-A55468FDCFE0}"/>
          </ac:cxnSpMkLst>
        </pc:cxnChg>
        <pc:cxnChg chg="add mod">
          <ac:chgData name="Viktor Vad" userId="9c1be280435e7310" providerId="LiveId" clId="{ACD9E8B1-607C-4106-A03D-562E0ECB638C}" dt="2023-03-06T10:01:09.420" v="1516" actId="1076"/>
          <ac:cxnSpMkLst>
            <pc:docMk/>
            <pc:sldMk cId="3521708915" sldId="261"/>
            <ac:cxnSpMk id="12" creationId="{42E43E98-F4BC-90F4-8206-3F326B174EF6}"/>
          </ac:cxnSpMkLst>
        </pc:cxnChg>
        <pc:cxnChg chg="add mod ord">
          <ac:chgData name="Viktor Vad" userId="9c1be280435e7310" providerId="LiveId" clId="{ACD9E8B1-607C-4106-A03D-562E0ECB638C}" dt="2023-03-06T10:01:22.283" v="1520" actId="171"/>
          <ac:cxnSpMkLst>
            <pc:docMk/>
            <pc:sldMk cId="3521708915" sldId="261"/>
            <ac:cxnSpMk id="13" creationId="{ABEBB16A-7ED5-4A99-F063-63035F39607B}"/>
          </ac:cxnSpMkLst>
        </pc:cxnChg>
      </pc:sldChg>
      <pc:sldChg chg="addSp delSp modSp new mod modAnim">
        <pc:chgData name="Viktor Vad" userId="9c1be280435e7310" providerId="LiveId" clId="{ACD9E8B1-607C-4106-A03D-562E0ECB638C}" dt="2023-03-06T11:31:14.910" v="2253"/>
        <pc:sldMkLst>
          <pc:docMk/>
          <pc:sldMk cId="1926316109" sldId="262"/>
        </pc:sldMkLst>
        <pc:spChg chg="mod">
          <ac:chgData name="Viktor Vad" userId="9c1be280435e7310" providerId="LiveId" clId="{ACD9E8B1-607C-4106-A03D-562E0ECB638C}" dt="2023-03-06T10:06:00.831" v="1567"/>
          <ac:spMkLst>
            <pc:docMk/>
            <pc:sldMk cId="1926316109" sldId="262"/>
            <ac:spMk id="2" creationId="{8C97F7F0-D952-DC14-01D6-2687EF9369F8}"/>
          </ac:spMkLst>
        </pc:spChg>
        <pc:spChg chg="mod">
          <ac:chgData name="Viktor Vad" userId="9c1be280435e7310" providerId="LiveId" clId="{ACD9E8B1-607C-4106-A03D-562E0ECB638C}" dt="2023-03-06T10:19:18.717" v="1774" actId="14100"/>
          <ac:spMkLst>
            <pc:docMk/>
            <pc:sldMk cId="1926316109" sldId="262"/>
            <ac:spMk id="3" creationId="{D23D65EF-CCDB-FCB8-2ABE-23745884B458}"/>
          </ac:spMkLst>
        </pc:spChg>
        <pc:spChg chg="add mod">
          <ac:chgData name="Viktor Vad" userId="9c1be280435e7310" providerId="LiveId" clId="{ACD9E8B1-607C-4106-A03D-562E0ECB638C}" dt="2023-03-06T10:06:56.109" v="1568" actId="164"/>
          <ac:spMkLst>
            <pc:docMk/>
            <pc:sldMk cId="1926316109" sldId="262"/>
            <ac:spMk id="4" creationId="{EC58E716-8591-5060-2AE1-8E5E2057C794}"/>
          </ac:spMkLst>
        </pc:spChg>
        <pc:spChg chg="add mod">
          <ac:chgData name="Viktor Vad" userId="9c1be280435e7310" providerId="LiveId" clId="{ACD9E8B1-607C-4106-A03D-562E0ECB638C}" dt="2023-03-06T10:06:56.109" v="1568" actId="164"/>
          <ac:spMkLst>
            <pc:docMk/>
            <pc:sldMk cId="1926316109" sldId="262"/>
            <ac:spMk id="5" creationId="{F34E4B1D-B6E2-23AB-2477-3BBF8F62EE7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" creationId="{94789EC8-19ED-8205-F4E5-73AD44E0675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" creationId="{4452A371-8EF0-E17B-1117-127466D60F6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" creationId="{55D7067E-979B-C985-1C0E-D6A43A53466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" creationId="{EC5C2B7F-5376-8828-8617-2DF9860F46A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" creationId="{61979F35-ABAE-EDF5-81C6-31573BCB1D2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" creationId="{EF115FCE-D74A-CDA6-1841-F631012D2B2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4" creationId="{EEE88DFE-29E5-BFFC-E694-796FB03B68E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5" creationId="{44CA4E31-A0E4-7BD9-EC6E-58AF3A92419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6" creationId="{D0D892B0-47B2-180C-A3BA-773F5E3BFD1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7" creationId="{CB7708B5-45CD-8ABA-B9ED-BA58F542A65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8" creationId="{C21DD885-E5C7-AECF-9D7B-69CCF420E50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9" creationId="{8BCF1997-785B-3043-91D5-11FDF743989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0" creationId="{58764793-1689-89A5-964F-239986DF27B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1" creationId="{C93EE64F-2E61-6022-AFE6-88C193B47C6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2" creationId="{A341E717-0097-DFBB-A56B-F25A0D5E21F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3" creationId="{0CDA2F0C-E9FB-092B-B169-1A99CCB9943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4" creationId="{F8ACA20E-5911-FC2A-EFF8-B1E5BE23F90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5" creationId="{DEE71475-9F66-BD2B-1DCB-0A19424B389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6" creationId="{A26039E1-6AB8-1861-D6E2-7EA921552AE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7" creationId="{B1341DAE-9FFE-46BB-A561-E3BF6582191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8" creationId="{4D9A35A0-4B71-D117-5122-42208836911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9" creationId="{3EEA73AA-CB53-48DC-4E13-DB94B284484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0" creationId="{4CDF242E-591E-EA1A-3228-B63F7BD8F775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1" creationId="{3C115E2E-B7D0-F610-FF7C-5D9509DDD33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2" creationId="{4D3C689E-87C8-537E-1D64-FEACDB6DF19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3" creationId="{6C7D0F06-1CB1-BAA2-458E-7799C62CF53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4" creationId="{C375EE88-8963-8B80-C698-DE2D74AD47D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5" creationId="{35D19220-7F88-D615-4027-F14C5348F6B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6" creationId="{F062C680-819B-EBC9-EF78-9F3553E72304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7" creationId="{8742271A-D818-D878-6C15-D4B4AA6234B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8" creationId="{492ABFAB-AA59-489D-5B28-2F9246884F1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9" creationId="{4569C958-253F-2A1D-0F0F-B9CB6C4D1B3F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0" creationId="{FE9D9597-B805-639F-F207-32AF7E92C0C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1" creationId="{7A45E880-D50A-FCEB-7EC6-EAE2FF9F273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2" creationId="{0BA430D9-F11F-1821-CF3C-B671C2E0DEF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3" creationId="{D4F664DD-94BF-B6C5-319D-DB2BEC51EBB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4" creationId="{D13FC339-2C83-BFE0-83A5-4A2CE6B40D0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5" creationId="{FB54AD71-606E-2D56-AB00-D48BD5C324B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6" creationId="{E3D64309-F447-E4EA-392A-6E93BB7A658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7" creationId="{38E5B874-3687-51D6-C826-08ED39CA046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8" creationId="{BBEC27C5-831F-A843-B1D9-73AD2D22C12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9" creationId="{84167B3A-B61D-6479-CE1D-47BF066DC5F4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0" creationId="{19732420-3825-6BB9-2DAF-FC094390EFC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1" creationId="{651D38F2-72E0-45E3-CACC-57036D817C45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2" creationId="{B7A7BF1B-E4D9-94EC-FCE3-FE98B497213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3" creationId="{F55C97B1-D546-8806-DF78-BEFE74F49D3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4" creationId="{607D044D-D204-3E61-D844-E71A060D0B5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5" creationId="{FD423DE5-1D8F-3F73-E2B0-B374E8E6EC4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6" creationId="{232F6AD5-A134-A2D3-B1D7-7C2DF796357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7" creationId="{1D667C96-E308-399B-A49A-DF545620A13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8" creationId="{355BBBC6-E2AA-FC42-B995-02EAB579FD6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9" creationId="{8C08D571-0C8B-01BC-061F-96A64412CA4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0" creationId="{FB5126E1-9B32-A597-287D-C140C4B065E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1" creationId="{D1E62A24-3B68-E598-5475-2EE7CF95503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2" creationId="{225CFDB9-F298-43C3-D2B9-70EDE507DC15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3" creationId="{9FE3A6B5-A663-101B-A1DC-3936AEE3539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4" creationId="{37274ADC-EE65-54BE-1A28-D48AE7A6D59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5" creationId="{D2CC940F-4435-B8FB-BF86-63B13148E7E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6" creationId="{978A54BE-6EEF-3269-7C74-C40E0775925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7" creationId="{04D31D57-F28B-8A77-09D5-262FB23CAA6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8" creationId="{7E5D1158-66F4-454B-9D48-2E2FD08BD5F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9" creationId="{D5360867-F6ED-49AD-AF4D-EEE1E5E530F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0" creationId="{782AF85A-EABD-C6C7-9734-71A60512B5E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1" creationId="{043B9ECB-6034-B48A-766E-39441713094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2" creationId="{EB884173-1508-094F-515C-A0AA7A53D8F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3" creationId="{DF8ACD24-36EC-6655-407A-67899B15FBF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4" creationId="{7212C50E-0649-6325-E0A0-33EFB7277D0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5" creationId="{9151E622-FB6F-1AD8-C81D-608A3586EA4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6" creationId="{BD8FA62B-76A0-25CA-A600-C3C9B5A01BC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7" creationId="{9156F41C-B859-FB9C-684B-7866B4EABE55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8" creationId="{F8CC5EC3-F966-4BFB-3912-C68FB0DBF5C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9" creationId="{41B385BF-1A78-F13A-7BD7-A7E7F3AE793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0" creationId="{20AE13FF-1F76-6C5B-E327-09E8CEC3B3B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1" creationId="{D910E84C-244B-8ACA-6D9B-FDCF0F05568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2" creationId="{9FAD91B6-059C-CAE8-915E-2A4D3FFA5EA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3" creationId="{342A1439-C324-EBCC-32B5-DA5512E5B10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4" creationId="{AF93F2C0-9553-3E7C-E628-17C38EDB851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5" creationId="{7483EBBC-E0FE-21FE-A3A9-67DE110E477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6" creationId="{C862628F-DC98-81C2-FBAE-E38BA134613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7" creationId="{5590ED23-D59D-15C8-B980-CD518BCDE38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8" creationId="{E998E0B3-B7E3-6D83-F3D6-D5B0C4FD267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9" creationId="{B874BA04-D839-E36A-AAEE-86F621B8DEA5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0" creationId="{9AE216E7-5729-3D0A-6BD3-DD16101A335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1" creationId="{0E142CD1-71E7-1EFC-94A5-5507307F9F3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2" creationId="{CD177664-BD23-D9E8-CBD5-7B303A7182A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3" creationId="{EC8B5CD0-2905-5AB7-02F2-90B0B490079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4" creationId="{86E47BDA-D86B-012B-424E-0884BF93F19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5" creationId="{AC6DD850-7E0A-E8A7-8EFA-45320659B4A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6" creationId="{4AD2436B-3FA2-4A19-A981-BA47F564952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7" creationId="{9AE3E77E-6794-FDCD-11FA-E2CA0FAF8B3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8" creationId="{33BAFE66-AE06-8E9F-F250-354D277D2BF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9" creationId="{716BB029-3835-8539-5E09-6A41200B39B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0" creationId="{D0C8CE69-6512-A60E-A819-43F48CF23FC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1" creationId="{AA07411A-0238-BC78-5224-8B9437B8FF0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2" creationId="{B442760E-7820-3041-074E-6AEEEABEA9D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3" creationId="{A5958F12-8A0E-2157-6237-65747EF9B2D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4" creationId="{F72BF6A0-87B6-B9E6-3521-D2E37BA0A2E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5" creationId="{447B577F-9EAE-A2C3-F38B-9A4C727657C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6" creationId="{CEC93C6B-15F6-4AA2-9D48-4A73B24BE63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7" creationId="{033BBC76-A33B-8F2B-C83F-5A1594C45DE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8" creationId="{8AC66C9E-9FBA-6E4B-843D-065B4BA6189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9" creationId="{3042CBE0-9395-2BC6-8DB1-C9CBB795204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0" creationId="{7C06F933-066B-3B81-2E17-1DBC5CCDDAD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1" creationId="{068B567A-07C8-5ED5-07C7-9ECC80A184F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2" creationId="{AE48F40B-7184-8314-7115-3F13D0AB7D7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3" creationId="{7FF15707-2214-600C-D5BE-0406265E948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4" creationId="{A99D0F5B-D4BE-1F57-F98B-0D58787DFA1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5" creationId="{DE8DA973-FD00-DF60-302D-D651AA43C64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6" creationId="{E0A220DD-BE5A-DC2A-EC27-E6D395C6814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7" creationId="{1D787874-D446-1AE1-8D94-FCDC6A10E4D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8" creationId="{7439DE3D-07A3-EB2E-4064-13B4441CA21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9" creationId="{357C9DD0-828D-8C80-863C-FA720CA16D4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0" creationId="{3E8A875D-CB83-9F47-4C31-A3C21A3A6D7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1" creationId="{E601409F-ED3B-F564-3CDD-EB247D19D1F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2" creationId="{9B878D2A-749E-8C29-D075-226811A3648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3" creationId="{30F4C9A6-4483-A2B9-784B-6FCB0D6A5D44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4" creationId="{EDCBA238-3367-4FF0-BBE6-C1239FB7E3E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5" creationId="{CDAB3111-9D11-0ADD-B3D7-67FEA7BAEF0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6" creationId="{9961A44D-6D8B-95EC-E392-B27225E9E6D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7" creationId="{4C48153D-CDDB-F89D-5161-2B2903E61B9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8" creationId="{651807DE-0DB2-6430-7564-8902CF8F6B2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9" creationId="{5C7BF397-3743-0935-0C10-25D838AC20F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0" creationId="{7C4B8F01-B263-4320-C85E-A1EF4ADE70E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1" creationId="{7ACB98E9-C5F8-6933-05A7-37FB366E627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2" creationId="{B7FF3CD0-8DAD-3B43-B108-9A1AE6334D9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3" creationId="{452F149B-752A-7C4C-6CE0-5076CA8DCF4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4" creationId="{AAD66A46-5E90-59BE-1EF3-46C4E107937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5" creationId="{3499D2DF-E892-A0EB-092C-00C69515E793}"/>
          </ac:spMkLst>
        </pc:spChg>
        <pc:spChg chg="add del mod">
          <ac:chgData name="Viktor Vad" userId="9c1be280435e7310" providerId="LiveId" clId="{ACD9E8B1-607C-4106-A03D-562E0ECB638C}" dt="2023-03-06T10:23:36.491" v="1801" actId="478"/>
          <ac:spMkLst>
            <pc:docMk/>
            <pc:sldMk cId="1926316109" sldId="262"/>
            <ac:spMk id="136" creationId="{CAFCF86D-899F-BDB6-8D9E-3CAA84801B4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1" creationId="{99DD4022-279D-E263-B310-D2DC8BC106E6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2" creationId="{FF37B4A4-D7C8-5E2B-E954-1382F605086F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3" creationId="{B8CB6B4A-61BE-F1E3-1D7E-96B22023949D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4" creationId="{DF40167A-2241-EE29-FD20-5B09BBFA81F9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5" creationId="{DD54D69E-48B3-4A72-D548-37A14FA213B9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6" creationId="{14FF3190-DB19-75C2-95E1-4D5FA286FD75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7" creationId="{13B89FA3-25DC-D786-F7DC-925F84F9607A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8" creationId="{D435EDA1-CBF9-3E38-126C-282C68BBF5D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9" creationId="{D362DCE8-0486-D51C-AD92-48948D95ED36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0" creationId="{81DE8D43-3EF3-334A-FE17-CA55F5C94DFD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1" creationId="{C1E33123-E669-E8CC-CDA3-DBAE2933C137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2" creationId="{AF8B4AE0-E620-7611-87B0-41D26E5A8B30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3" creationId="{72F9A0C8-8DFC-FBD9-8051-4C68AAEC193C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4" creationId="{6E3AB3AF-75DE-D178-9902-EA2041A3EE5F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5" creationId="{CCE58398-42D1-5B80-3BAD-A8BD3C1E663F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6" creationId="{3E6FE9FF-08D8-CE7B-6BB5-057044B6E07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7" creationId="{BD11E27C-5673-F3A8-81DF-3FDDB59F03FB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8" creationId="{1C3CC040-4D71-50A3-0EFB-34222081967A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9" creationId="{37969840-37D0-85FF-F1AC-21ED921683A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0" creationId="{07ABA0EA-BC14-BBCF-C690-599AC048FCF0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1" creationId="{41AE89E9-3267-C000-7109-1D64152392EE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2" creationId="{1F70E987-5532-7292-BC29-FDEB8822225A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3" creationId="{ABAC5473-701E-ACA1-CEF5-DA5ED1E3F1A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4" creationId="{8EAA4825-0CB9-7CD5-6C6D-C51244E60C3B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5" creationId="{0CBBF63A-4AC0-6572-9BED-37EB99E8EA24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6" creationId="{89FFA21D-38A0-A48C-09C7-2838A455787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7" creationId="{F25DEA61-7E2D-B42F-5735-F1991D140707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8" creationId="{9F69FB59-EFA1-4FC3-ED51-A553819DAB84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9" creationId="{E510E04E-2737-E7BD-6DC7-0875CE865E1E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0" creationId="{F51493F8-95BD-AA66-1BB5-872A598F6AF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1" creationId="{16368BE5-D309-CBA8-6A2F-CD462DE729D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2" creationId="{2D4BE91B-8950-2596-08F5-F0D490D8B266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3" creationId="{70B78449-E967-8A1E-6270-12DE5D05CD65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4" creationId="{BEC56449-6EBE-7185-6B70-04E9A9FE7DD0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5" creationId="{86910BE2-D28F-0196-A816-E5DF4404E8EB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6" creationId="{D2EE838A-D4A3-012A-2A05-23BA97F46E3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7" creationId="{75582710-B83F-53B2-3CAB-0BE52D82E487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8" creationId="{6B63C3D8-FB7F-3CA6-0388-3824E8C3D2D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9" creationId="{6436A411-C97E-D433-E57D-B77FB1F6146C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0" creationId="{B0F411F0-BB64-5A7A-CA86-F4E53A4CD34C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1" creationId="{30137F7A-0A9A-FF58-7358-680CDCFC034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2" creationId="{DD94DCF6-BF96-9088-406B-9BFEFD01949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3" creationId="{838E5DAD-55A7-3FDD-0D59-8B6EFA35C38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4" creationId="{C685F16C-FDE3-F26C-7E31-12A3AEC12BCD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5" creationId="{448B33DD-66ED-8D09-3EB7-A77BC7D361E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6" creationId="{2EA3D735-A485-89D5-9DB4-B2F3D20251A7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7" creationId="{D2FC8277-6980-4AD8-3724-51D425129CB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8" creationId="{721D085E-55FC-2F76-11C0-FCC5F2D0665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9" creationId="{57F2CA48-2E67-B6C5-110E-1587762A1EEB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0" creationId="{97928C69-2EF4-2390-D262-2EB6262D7AB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1" creationId="{F60D1704-5E1E-1278-D57B-81A2E528C272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2" creationId="{AC3777E0-ECE8-978D-780D-894DAD7A43D4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3" creationId="{1748329A-FFCD-5217-6065-C3F799C22537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4" creationId="{0577FC77-F86D-5975-2178-0ABBBE80F6A4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5" creationId="{7AB82BB7-E759-9D0D-6C4E-D022EB9AC972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6" creationId="{F7830A04-D10E-F922-1145-5C49945DF99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7" creationId="{455CEED0-408B-7D78-5DA5-159BBC1D2EA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8" creationId="{5CDD1984-7727-C325-60B1-F93D4A6C085D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9" creationId="{A961108C-1AD1-191A-38AB-5CA9537F818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200" creationId="{D3129003-A4BE-1956-EC59-68B01D2BCB2F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201" creationId="{6941E690-DE86-E929-7D52-8A1B4BDE151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202" creationId="{B4A75A49-A393-05DF-3087-76576B1E2E36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203" creationId="{3249E59B-246B-6820-A676-5EC1720D5344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204" creationId="{B0051CF3-82C7-2BC1-F8AB-D1A4AD8D8CD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14" creationId="{D8D35F96-D62E-6BC7-15FC-1301F02C948A}"/>
          </ac:spMkLst>
        </pc:spChg>
        <pc:spChg chg="add mod">
          <ac:chgData name="Viktor Vad" userId="9c1be280435e7310" providerId="LiveId" clId="{ACD9E8B1-607C-4106-A03D-562E0ECB638C}" dt="2023-03-06T10:38:39.232" v="1865" actId="1076"/>
          <ac:spMkLst>
            <pc:docMk/>
            <pc:sldMk cId="1926316109" sldId="262"/>
            <ac:spMk id="216" creationId="{B8E65416-9E8B-B67A-6A3D-4D523B827324}"/>
          </ac:spMkLst>
        </pc:spChg>
        <pc:grpChg chg="add mod">
          <ac:chgData name="Viktor Vad" userId="9c1be280435e7310" providerId="LiveId" clId="{ACD9E8B1-607C-4106-A03D-562E0ECB638C}" dt="2023-03-06T10:07:35.358" v="1572" actId="1076"/>
          <ac:grpSpMkLst>
            <pc:docMk/>
            <pc:sldMk cId="1926316109" sldId="262"/>
            <ac:grpSpMk id="7" creationId="{2BD18247-15A1-BE72-62CF-60DF9883F966}"/>
          </ac:grpSpMkLst>
        </pc:grpChg>
        <pc:grpChg chg="add mod">
          <ac:chgData name="Viktor Vad" userId="9c1be280435e7310" providerId="LiveId" clId="{ACD9E8B1-607C-4106-A03D-562E0ECB638C}" dt="2023-03-06T10:35:23.026" v="1847" actId="1076"/>
          <ac:grpSpMkLst>
            <pc:docMk/>
            <pc:sldMk cId="1926316109" sldId="262"/>
            <ac:grpSpMk id="215" creationId="{19BC09DC-BE4A-E656-30C1-5228C5321060}"/>
          </ac:grpSpMkLst>
        </pc:grpChg>
        <pc:grpChg chg="add mod">
          <ac:chgData name="Viktor Vad" userId="9c1be280435e7310" providerId="LiveId" clId="{ACD9E8B1-607C-4106-A03D-562E0ECB638C}" dt="2023-03-06T10:38:39.232" v="1865" actId="1076"/>
          <ac:grpSpMkLst>
            <pc:docMk/>
            <pc:sldMk cId="1926316109" sldId="262"/>
            <ac:grpSpMk id="226" creationId="{AFF26F8D-DF62-5363-0EF0-5BF51ACE7327}"/>
          </ac:grpSpMkLst>
        </pc:grpChg>
        <pc:picChg chg="add mod">
          <ac:chgData name="Viktor Vad" userId="9c1be280435e7310" providerId="LiveId" clId="{ACD9E8B1-607C-4106-A03D-562E0ECB638C}" dt="2023-03-06T10:38:39.232" v="1865" actId="1076"/>
          <ac:picMkLst>
            <pc:docMk/>
            <pc:sldMk cId="1926316109" sldId="262"/>
            <ac:picMk id="1026" creationId="{049A69F1-3BA2-7487-425C-6A0967CDCF54}"/>
          </ac:picMkLst>
        </pc:picChg>
        <pc:cxnChg chg="add mod">
          <ac:chgData name="Viktor Vad" userId="9c1be280435e7310" providerId="LiveId" clId="{ACD9E8B1-607C-4106-A03D-562E0ECB638C}" dt="2023-03-06T10:06:56.109" v="1568" actId="164"/>
          <ac:cxnSpMkLst>
            <pc:docMk/>
            <pc:sldMk cId="1926316109" sldId="262"/>
            <ac:cxnSpMk id="6" creationId="{29873B78-96DC-DA08-5031-839351675C43}"/>
          </ac:cxnSpMkLst>
        </pc:cxnChg>
        <pc:cxnChg chg="add del">
          <ac:chgData name="Viktor Vad" userId="9c1be280435e7310" providerId="LiveId" clId="{ACD9E8B1-607C-4106-A03D-562E0ECB638C}" dt="2023-03-06T10:23:43.275" v="1803" actId="478"/>
          <ac:cxnSpMkLst>
            <pc:docMk/>
            <pc:sldMk cId="1926316109" sldId="262"/>
            <ac:cxnSpMk id="138" creationId="{037517D0-488C-EA61-465D-FB618B936F3E}"/>
          </ac:cxnSpMkLst>
        </pc:cxnChg>
        <pc:cxnChg chg="add mod">
          <ac:chgData name="Viktor Vad" userId="9c1be280435e7310" providerId="LiveId" clId="{ACD9E8B1-607C-4106-A03D-562E0ECB638C}" dt="2023-03-06T10:35:19.911" v="1846" actId="164"/>
          <ac:cxnSpMkLst>
            <pc:docMk/>
            <pc:sldMk cId="1926316109" sldId="262"/>
            <ac:cxnSpMk id="140" creationId="{49DEDDA8-521D-89BE-4F02-425512765BF5}"/>
          </ac:cxnSpMkLst>
        </pc:cxnChg>
        <pc:cxnChg chg="add mod">
          <ac:chgData name="Viktor Vad" userId="9c1be280435e7310" providerId="LiveId" clId="{ACD9E8B1-607C-4106-A03D-562E0ECB638C}" dt="2023-03-06T10:35:19.911" v="1846" actId="164"/>
          <ac:cxnSpMkLst>
            <pc:docMk/>
            <pc:sldMk cId="1926316109" sldId="262"/>
            <ac:cxnSpMk id="205" creationId="{8E94E490-768E-0188-E853-F4ED771B278F}"/>
          </ac:cxnSpMkLst>
        </pc:cxnChg>
        <pc:cxnChg chg="add mod">
          <ac:chgData name="Viktor Vad" userId="9c1be280435e7310" providerId="LiveId" clId="{ACD9E8B1-607C-4106-A03D-562E0ECB638C}" dt="2023-03-06T10:35:19.911" v="1846" actId="164"/>
          <ac:cxnSpMkLst>
            <pc:docMk/>
            <pc:sldMk cId="1926316109" sldId="262"/>
            <ac:cxnSpMk id="208" creationId="{20AF263C-81AB-D1D7-5AE9-138301891699}"/>
          </ac:cxnSpMkLst>
        </pc:cxnChg>
        <pc:cxnChg chg="add mod">
          <ac:chgData name="Viktor Vad" userId="9c1be280435e7310" providerId="LiveId" clId="{ACD9E8B1-607C-4106-A03D-562E0ECB638C}" dt="2023-03-06T10:38:39.232" v="1865" actId="1076"/>
          <ac:cxnSpMkLst>
            <pc:docMk/>
            <pc:sldMk cId="1926316109" sldId="262"/>
            <ac:cxnSpMk id="218" creationId="{269D5246-2923-C1DB-7745-1A2705477230}"/>
          </ac:cxnSpMkLst>
        </pc:cxnChg>
        <pc:cxnChg chg="add mod">
          <ac:chgData name="Viktor Vad" userId="9c1be280435e7310" providerId="LiveId" clId="{ACD9E8B1-607C-4106-A03D-562E0ECB638C}" dt="2023-03-06T10:38:39.232" v="1865" actId="1076"/>
          <ac:cxnSpMkLst>
            <pc:docMk/>
            <pc:sldMk cId="1926316109" sldId="262"/>
            <ac:cxnSpMk id="220" creationId="{620462E7-394B-B9B6-60CD-7D460C650BB3}"/>
          </ac:cxnSpMkLst>
        </pc:cxnChg>
        <pc:cxnChg chg="add mod">
          <ac:chgData name="Viktor Vad" userId="9c1be280435e7310" providerId="LiveId" clId="{ACD9E8B1-607C-4106-A03D-562E0ECB638C}" dt="2023-03-06T10:38:39.232" v="1865" actId="1076"/>
          <ac:cxnSpMkLst>
            <pc:docMk/>
            <pc:sldMk cId="1926316109" sldId="262"/>
            <ac:cxnSpMk id="223" creationId="{51D005BA-51C8-B4A7-0378-292C5C42C6B5}"/>
          </ac:cxnSpMkLst>
        </pc:cxnChg>
      </pc:sldChg>
      <pc:sldChg chg="addSp delSp modSp new mod">
        <pc:chgData name="Viktor Vad" userId="9c1be280435e7310" providerId="LiveId" clId="{ACD9E8B1-607C-4106-A03D-562E0ECB638C}" dt="2023-03-06T10:41:46.778" v="2012" actId="313"/>
        <pc:sldMkLst>
          <pc:docMk/>
          <pc:sldMk cId="1600777181" sldId="263"/>
        </pc:sldMkLst>
        <pc:spChg chg="mod">
          <ac:chgData name="Viktor Vad" userId="9c1be280435e7310" providerId="LiveId" clId="{ACD9E8B1-607C-4106-A03D-562E0ECB638C}" dt="2023-03-06T10:39:44.103" v="1875"/>
          <ac:spMkLst>
            <pc:docMk/>
            <pc:sldMk cId="1600777181" sldId="263"/>
            <ac:spMk id="2" creationId="{B108EC6C-6B0C-6F62-DD03-0F5F51DCA6B5}"/>
          </ac:spMkLst>
        </pc:spChg>
        <pc:spChg chg="add del mod">
          <ac:chgData name="Viktor Vad" userId="9c1be280435e7310" providerId="LiveId" clId="{ACD9E8B1-607C-4106-A03D-562E0ECB638C}" dt="2023-03-06T10:41:46.778" v="2012" actId="313"/>
          <ac:spMkLst>
            <pc:docMk/>
            <pc:sldMk cId="1600777181" sldId="263"/>
            <ac:spMk id="3" creationId="{55C82F2F-D8FC-D418-B7B4-78B697F47C43}"/>
          </ac:spMkLst>
        </pc:spChg>
        <pc:spChg chg="add del mod">
          <ac:chgData name="Viktor Vad" userId="9c1be280435e7310" providerId="LiveId" clId="{ACD9E8B1-607C-4106-A03D-562E0ECB638C}" dt="2023-03-06T10:39:40.616" v="1873"/>
          <ac:spMkLst>
            <pc:docMk/>
            <pc:sldMk cId="1600777181" sldId="263"/>
            <ac:spMk id="4" creationId="{E2CA4789-EF35-8AA6-0E08-388C21F20735}"/>
          </ac:spMkLst>
        </pc:spChg>
        <pc:spChg chg="add del mod">
          <ac:chgData name="Viktor Vad" userId="9c1be280435e7310" providerId="LiveId" clId="{ACD9E8B1-607C-4106-A03D-562E0ECB638C}" dt="2023-03-06T10:39:40.451" v="1872"/>
          <ac:spMkLst>
            <pc:docMk/>
            <pc:sldMk cId="1600777181" sldId="263"/>
            <ac:spMk id="5" creationId="{FB23C434-0BB1-33B9-A44D-C7CB96845FD3}"/>
          </ac:spMkLst>
        </pc:spChg>
        <pc:spChg chg="add del mod">
          <ac:chgData name="Viktor Vad" userId="9c1be280435e7310" providerId="LiveId" clId="{ACD9E8B1-607C-4106-A03D-562E0ECB638C}" dt="2023-03-06T10:39:40.293" v="1871" actId="478"/>
          <ac:spMkLst>
            <pc:docMk/>
            <pc:sldMk cId="1600777181" sldId="263"/>
            <ac:spMk id="7" creationId="{4B2E8BC8-E7FA-656B-C4CE-27E63BFEC051}"/>
          </ac:spMkLst>
        </pc:spChg>
        <pc:spChg chg="add mod">
          <ac:chgData name="Viktor Vad" userId="9c1be280435e7310" providerId="LiveId" clId="{ACD9E8B1-607C-4106-A03D-562E0ECB638C}" dt="2023-03-06T10:40:03.430" v="1878" actId="1076"/>
          <ac:spMkLst>
            <pc:docMk/>
            <pc:sldMk cId="1600777181" sldId="263"/>
            <ac:spMk id="8" creationId="{E1CF4C9A-A6DA-6214-B5BC-4495C8E4D95D}"/>
          </ac:spMkLst>
        </pc:spChg>
      </pc:sldChg>
      <pc:sldChg chg="modSp new mod">
        <pc:chgData name="Viktor Vad" userId="9c1be280435e7310" providerId="LiveId" clId="{ACD9E8B1-607C-4106-A03D-562E0ECB638C}" dt="2023-03-07T15:03:27.237" v="5351" actId="20577"/>
        <pc:sldMkLst>
          <pc:docMk/>
          <pc:sldMk cId="2624727906" sldId="264"/>
        </pc:sldMkLst>
        <pc:spChg chg="mod">
          <ac:chgData name="Viktor Vad" userId="9c1be280435e7310" providerId="LiveId" clId="{ACD9E8B1-607C-4106-A03D-562E0ECB638C}" dt="2023-03-06T12:04:24.022" v="2692" actId="20577"/>
          <ac:spMkLst>
            <pc:docMk/>
            <pc:sldMk cId="2624727906" sldId="264"/>
            <ac:spMk id="2" creationId="{62355CF7-5713-42F3-F312-1E0581CC0050}"/>
          </ac:spMkLst>
        </pc:spChg>
        <pc:spChg chg="mod">
          <ac:chgData name="Viktor Vad" userId="9c1be280435e7310" providerId="LiveId" clId="{ACD9E8B1-607C-4106-A03D-562E0ECB638C}" dt="2023-03-07T15:03:27.237" v="5351" actId="20577"/>
          <ac:spMkLst>
            <pc:docMk/>
            <pc:sldMk cId="2624727906" sldId="264"/>
            <ac:spMk id="3" creationId="{EAA03EBA-9E21-50A4-A835-8B4DB435DA40}"/>
          </ac:spMkLst>
        </pc:spChg>
      </pc:sldChg>
      <pc:sldChg chg="addSp modSp new mod">
        <pc:chgData name="Viktor Vad" userId="9c1be280435e7310" providerId="LiveId" clId="{ACD9E8B1-607C-4106-A03D-562E0ECB638C}" dt="2023-03-06T12:42:13.847" v="3123" actId="20577"/>
        <pc:sldMkLst>
          <pc:docMk/>
          <pc:sldMk cId="1680488185" sldId="265"/>
        </pc:sldMkLst>
        <pc:spChg chg="mod">
          <ac:chgData name="Viktor Vad" userId="9c1be280435e7310" providerId="LiveId" clId="{ACD9E8B1-607C-4106-A03D-562E0ECB638C}" dt="2023-03-06T12:19:55.355" v="2824" actId="20577"/>
          <ac:spMkLst>
            <pc:docMk/>
            <pc:sldMk cId="1680488185" sldId="265"/>
            <ac:spMk id="2" creationId="{47C64A11-543C-F085-5C16-94FC6E03AFDE}"/>
          </ac:spMkLst>
        </pc:spChg>
        <pc:spChg chg="mod">
          <ac:chgData name="Viktor Vad" userId="9c1be280435e7310" providerId="LiveId" clId="{ACD9E8B1-607C-4106-A03D-562E0ECB638C}" dt="2023-03-06T12:42:13.847" v="3123" actId="20577"/>
          <ac:spMkLst>
            <pc:docMk/>
            <pc:sldMk cId="1680488185" sldId="265"/>
            <ac:spMk id="3" creationId="{640F1118-713E-B3BE-0334-119C0D0CF648}"/>
          </ac:spMkLst>
        </pc:spChg>
        <pc:cxnChg chg="add mod">
          <ac:chgData name="Viktor Vad" userId="9c1be280435e7310" providerId="LiveId" clId="{ACD9E8B1-607C-4106-A03D-562E0ECB638C}" dt="2023-03-06T12:32:32.667" v="3095" actId="1582"/>
          <ac:cxnSpMkLst>
            <pc:docMk/>
            <pc:sldMk cId="1680488185" sldId="265"/>
            <ac:cxnSpMk id="5" creationId="{B5DA4452-5B1D-0D36-3B74-211191800CF4}"/>
          </ac:cxnSpMkLst>
        </pc:cxnChg>
        <pc:cxnChg chg="add mod">
          <ac:chgData name="Viktor Vad" userId="9c1be280435e7310" providerId="LiveId" clId="{ACD9E8B1-607C-4106-A03D-562E0ECB638C}" dt="2023-03-06T12:32:48.350" v="3097" actId="1076"/>
          <ac:cxnSpMkLst>
            <pc:docMk/>
            <pc:sldMk cId="1680488185" sldId="265"/>
            <ac:cxnSpMk id="6" creationId="{79C94F73-1D28-9AF5-5308-DA2FCFDECB31}"/>
          </ac:cxnSpMkLst>
        </pc:cxnChg>
      </pc:sldChg>
      <pc:sldChg chg="modSp new mod">
        <pc:chgData name="Viktor Vad" userId="9c1be280435e7310" providerId="LiveId" clId="{ACD9E8B1-607C-4106-A03D-562E0ECB638C}" dt="2023-03-06T13:48:45.530" v="4563" actId="20577"/>
        <pc:sldMkLst>
          <pc:docMk/>
          <pc:sldMk cId="326138296" sldId="266"/>
        </pc:sldMkLst>
        <pc:spChg chg="mod">
          <ac:chgData name="Viktor Vad" userId="9c1be280435e7310" providerId="LiveId" clId="{ACD9E8B1-607C-4106-A03D-562E0ECB638C}" dt="2023-03-06T12:39:10.932" v="3118" actId="20577"/>
          <ac:spMkLst>
            <pc:docMk/>
            <pc:sldMk cId="326138296" sldId="266"/>
            <ac:spMk id="2" creationId="{B74CDE35-4919-AA7E-129A-728CDE8B35AC}"/>
          </ac:spMkLst>
        </pc:spChg>
        <pc:spChg chg="mod">
          <ac:chgData name="Viktor Vad" userId="9c1be280435e7310" providerId="LiveId" clId="{ACD9E8B1-607C-4106-A03D-562E0ECB638C}" dt="2023-03-06T13:48:45.530" v="4563" actId="20577"/>
          <ac:spMkLst>
            <pc:docMk/>
            <pc:sldMk cId="326138296" sldId="266"/>
            <ac:spMk id="3" creationId="{FEBDE8E2-6AC3-CF41-5958-1867D29ED068}"/>
          </ac:spMkLst>
        </pc:spChg>
      </pc:sldChg>
      <pc:sldChg chg="addSp modSp new mod">
        <pc:chgData name="Viktor Vad" userId="9c1be280435e7310" providerId="LiveId" clId="{ACD9E8B1-607C-4106-A03D-562E0ECB638C}" dt="2023-03-06T13:54:49.409" v="4888" actId="208"/>
        <pc:sldMkLst>
          <pc:docMk/>
          <pc:sldMk cId="2933810885" sldId="267"/>
        </pc:sldMkLst>
        <pc:spChg chg="mod">
          <ac:chgData name="Viktor Vad" userId="9c1be280435e7310" providerId="LiveId" clId="{ACD9E8B1-607C-4106-A03D-562E0ECB638C}" dt="2023-03-06T13:13:05.946" v="3486" actId="20577"/>
          <ac:spMkLst>
            <pc:docMk/>
            <pc:sldMk cId="2933810885" sldId="267"/>
            <ac:spMk id="2" creationId="{1AE41502-C98C-7A20-9482-3F334C58ED85}"/>
          </ac:spMkLst>
        </pc:spChg>
        <pc:spChg chg="mod">
          <ac:chgData name="Viktor Vad" userId="9c1be280435e7310" providerId="LiveId" clId="{ACD9E8B1-607C-4106-A03D-562E0ECB638C}" dt="2023-03-06T13:51:47.336" v="4586" actId="20577"/>
          <ac:spMkLst>
            <pc:docMk/>
            <pc:sldMk cId="2933810885" sldId="267"/>
            <ac:spMk id="3" creationId="{C8A4B655-B718-673B-3F30-336753A82A1D}"/>
          </ac:spMkLst>
        </pc:spChg>
        <pc:spChg chg="add mod">
          <ac:chgData name="Viktor Vad" userId="9c1be280435e7310" providerId="LiveId" clId="{ACD9E8B1-607C-4106-A03D-562E0ECB638C}" dt="2023-03-06T13:54:44.944" v="4887" actId="208"/>
          <ac:spMkLst>
            <pc:docMk/>
            <pc:sldMk cId="2933810885" sldId="267"/>
            <ac:spMk id="4" creationId="{A35CCDF8-67B9-FA66-D4E3-A224BCAFF560}"/>
          </ac:spMkLst>
        </pc:spChg>
        <pc:spChg chg="add mod">
          <ac:chgData name="Viktor Vad" userId="9c1be280435e7310" providerId="LiveId" clId="{ACD9E8B1-607C-4106-A03D-562E0ECB638C}" dt="2023-03-06T13:54:49.409" v="4888" actId="208"/>
          <ac:spMkLst>
            <pc:docMk/>
            <pc:sldMk cId="2933810885" sldId="267"/>
            <ac:spMk id="5" creationId="{E9AAF353-1926-3C18-242A-6285660638A8}"/>
          </ac:spMkLst>
        </pc:spChg>
      </pc:sldChg>
      <pc:sldChg chg="addSp modSp new mod">
        <pc:chgData name="Viktor Vad" userId="9c1be280435e7310" providerId="LiveId" clId="{ACD9E8B1-607C-4106-A03D-562E0ECB638C}" dt="2023-03-06T13:55:12.345" v="4891" actId="20577"/>
        <pc:sldMkLst>
          <pc:docMk/>
          <pc:sldMk cId="620424606" sldId="268"/>
        </pc:sldMkLst>
        <pc:spChg chg="mod">
          <ac:chgData name="Viktor Vad" userId="9c1be280435e7310" providerId="LiveId" clId="{ACD9E8B1-607C-4106-A03D-562E0ECB638C}" dt="2023-03-06T13:27:09.507" v="4106" actId="20577"/>
          <ac:spMkLst>
            <pc:docMk/>
            <pc:sldMk cId="620424606" sldId="268"/>
            <ac:spMk id="2" creationId="{53BD81A0-7345-6CD5-4AF0-DFF3B3DAD0F9}"/>
          </ac:spMkLst>
        </pc:spChg>
        <pc:spChg chg="mod">
          <ac:chgData name="Viktor Vad" userId="9c1be280435e7310" providerId="LiveId" clId="{ACD9E8B1-607C-4106-A03D-562E0ECB638C}" dt="2023-03-06T13:52:18.900" v="4599" actId="14100"/>
          <ac:spMkLst>
            <pc:docMk/>
            <pc:sldMk cId="620424606" sldId="268"/>
            <ac:spMk id="3" creationId="{C0139BD1-BB90-052D-6148-57C8E0BCE7BB}"/>
          </ac:spMkLst>
        </pc:spChg>
        <pc:spChg chg="add mod">
          <ac:chgData name="Viktor Vad" userId="9c1be280435e7310" providerId="LiveId" clId="{ACD9E8B1-607C-4106-A03D-562E0ECB638C}" dt="2023-03-06T13:55:12.345" v="4891" actId="20577"/>
          <ac:spMkLst>
            <pc:docMk/>
            <pc:sldMk cId="620424606" sldId="268"/>
            <ac:spMk id="4" creationId="{4FA9FE19-A13C-7F86-AE82-5E1662B0FC7C}"/>
          </ac:spMkLst>
        </pc:spChg>
      </pc:sldChg>
      <pc:sldChg chg="modSp new mod">
        <pc:chgData name="Viktor Vad" userId="9c1be280435e7310" providerId="LiveId" clId="{ACD9E8B1-607C-4106-A03D-562E0ECB638C}" dt="2023-03-07T14:56:18.242" v="5111" actId="2711"/>
        <pc:sldMkLst>
          <pc:docMk/>
          <pc:sldMk cId="642218895" sldId="269"/>
        </pc:sldMkLst>
        <pc:spChg chg="mod">
          <ac:chgData name="Viktor Vad" userId="9c1be280435e7310" providerId="LiveId" clId="{ACD9E8B1-607C-4106-A03D-562E0ECB638C}" dt="2023-03-07T14:49:59.811" v="4900" actId="20577"/>
          <ac:spMkLst>
            <pc:docMk/>
            <pc:sldMk cId="642218895" sldId="269"/>
            <ac:spMk id="2" creationId="{11351827-D495-FE19-7F04-E6424D9E49A3}"/>
          </ac:spMkLst>
        </pc:spChg>
        <pc:spChg chg="mod">
          <ac:chgData name="Viktor Vad" userId="9c1be280435e7310" providerId="LiveId" clId="{ACD9E8B1-607C-4106-A03D-562E0ECB638C}" dt="2023-03-07T14:56:18.242" v="5111" actId="2711"/>
          <ac:spMkLst>
            <pc:docMk/>
            <pc:sldMk cId="642218895" sldId="269"/>
            <ac:spMk id="3" creationId="{9BD0A330-A497-3E98-93FD-615B2A0DB007}"/>
          </ac:spMkLst>
        </pc:spChg>
      </pc:sldChg>
      <pc:sldChg chg="addSp modSp new mod modAnim">
        <pc:chgData name="Viktor Vad" userId="9c1be280435e7310" providerId="LiveId" clId="{ACD9E8B1-607C-4106-A03D-562E0ECB638C}" dt="2023-03-07T19:57:34.497" v="6746"/>
        <pc:sldMkLst>
          <pc:docMk/>
          <pc:sldMk cId="2871969060" sldId="270"/>
        </pc:sldMkLst>
        <pc:spChg chg="mod">
          <ac:chgData name="Viktor Vad" userId="9c1be280435e7310" providerId="LiveId" clId="{ACD9E8B1-607C-4106-A03D-562E0ECB638C}" dt="2023-03-07T19:53:29.884" v="6717" actId="20577"/>
          <ac:spMkLst>
            <pc:docMk/>
            <pc:sldMk cId="2871969060" sldId="270"/>
            <ac:spMk id="2" creationId="{B98E7157-4289-639C-9B78-CC16B96CEA2E}"/>
          </ac:spMkLst>
        </pc:spChg>
        <pc:spChg chg="mod">
          <ac:chgData name="Viktor Vad" userId="9c1be280435e7310" providerId="LiveId" clId="{ACD9E8B1-607C-4106-A03D-562E0ECB638C}" dt="2023-03-07T15:17:10.991" v="5461" actId="1076"/>
          <ac:spMkLst>
            <pc:docMk/>
            <pc:sldMk cId="2871969060" sldId="270"/>
            <ac:spMk id="3" creationId="{3DA75621-DD3E-704B-F26A-A36DCB7FC15D}"/>
          </ac:spMkLst>
        </pc:spChg>
        <pc:spChg chg="mod">
          <ac:chgData name="Viktor Vad" userId="9c1be280435e7310" providerId="LiveId" clId="{ACD9E8B1-607C-4106-A03D-562E0ECB638C}" dt="2023-03-07T15:13:31.970" v="5389" actId="1076"/>
          <ac:spMkLst>
            <pc:docMk/>
            <pc:sldMk cId="2871969060" sldId="270"/>
            <ac:spMk id="6" creationId="{2C14E57A-6069-048B-6408-63620D85711E}"/>
          </ac:spMkLst>
        </pc:spChg>
        <pc:spChg chg="add mod">
          <ac:chgData name="Viktor Vad" userId="9c1be280435e7310" providerId="LiveId" clId="{ACD9E8B1-607C-4106-A03D-562E0ECB638C}" dt="2023-03-07T15:13:42.514" v="5392" actId="20577"/>
          <ac:spMkLst>
            <pc:docMk/>
            <pc:sldMk cId="2871969060" sldId="270"/>
            <ac:spMk id="10" creationId="{7BA697F9-ACA5-95BA-5C75-5499DC9A1D5F}"/>
          </ac:spMkLst>
        </pc:spChg>
        <pc:spChg chg="add mod">
          <ac:chgData name="Viktor Vad" userId="9c1be280435e7310" providerId="LiveId" clId="{ACD9E8B1-607C-4106-A03D-562E0ECB638C}" dt="2023-03-07T15:13:53.993" v="5396" actId="20577"/>
          <ac:spMkLst>
            <pc:docMk/>
            <pc:sldMk cId="2871969060" sldId="270"/>
            <ac:spMk id="11" creationId="{996828B1-26A3-7D0B-7870-4BED0DCC4FB5}"/>
          </ac:spMkLst>
        </pc:spChg>
        <pc:spChg chg="add mod">
          <ac:chgData name="Viktor Vad" userId="9c1be280435e7310" providerId="LiveId" clId="{ACD9E8B1-607C-4106-A03D-562E0ECB638C}" dt="2023-03-07T15:14:03.929" v="5401" actId="1076"/>
          <ac:spMkLst>
            <pc:docMk/>
            <pc:sldMk cId="2871969060" sldId="270"/>
            <ac:spMk id="12" creationId="{A7852C34-3EBB-141A-F05F-0FF29C626541}"/>
          </ac:spMkLst>
        </pc:spChg>
        <pc:spChg chg="add mod">
          <ac:chgData name="Viktor Vad" userId="9c1be280435e7310" providerId="LiveId" clId="{ACD9E8B1-607C-4106-A03D-562E0ECB638C}" dt="2023-03-07T15:14:24.251" v="5404" actId="20577"/>
          <ac:spMkLst>
            <pc:docMk/>
            <pc:sldMk cId="2871969060" sldId="270"/>
            <ac:spMk id="13" creationId="{4D47407F-0ED8-747D-DCE6-A86AE014C3D0}"/>
          </ac:spMkLst>
        </pc:spChg>
        <pc:grpChg chg="add mod">
          <ac:chgData name="Viktor Vad" userId="9c1be280435e7310" providerId="LiveId" clId="{ACD9E8B1-607C-4106-A03D-562E0ECB638C}" dt="2023-03-07T15:13:31.970" v="5389" actId="1076"/>
          <ac:grpSpMkLst>
            <pc:docMk/>
            <pc:sldMk cId="2871969060" sldId="270"/>
            <ac:grpSpMk id="4" creationId="{6E212A4B-ED3A-405E-8E8A-EEAEEB663EFC}"/>
          </ac:grpSpMkLst>
        </pc:grpChg>
        <pc:picChg chg="mod">
          <ac:chgData name="Viktor Vad" userId="9c1be280435e7310" providerId="LiveId" clId="{ACD9E8B1-607C-4106-A03D-562E0ECB638C}" dt="2023-03-07T15:13:31.970" v="5389" actId="1076"/>
          <ac:picMkLst>
            <pc:docMk/>
            <pc:sldMk cId="2871969060" sldId="270"/>
            <ac:picMk id="5" creationId="{AA5BAE1D-376C-AEFA-880D-EC218ACB6AA3}"/>
          </ac:picMkLst>
        </pc:picChg>
        <pc:cxnChg chg="mod">
          <ac:chgData name="Viktor Vad" userId="9c1be280435e7310" providerId="LiveId" clId="{ACD9E8B1-607C-4106-A03D-562E0ECB638C}" dt="2023-03-07T15:13:31.970" v="5389" actId="1076"/>
          <ac:cxnSpMkLst>
            <pc:docMk/>
            <pc:sldMk cId="2871969060" sldId="270"/>
            <ac:cxnSpMk id="7" creationId="{7E3A6859-2FC7-80DB-143F-105D075BA357}"/>
          </ac:cxnSpMkLst>
        </pc:cxnChg>
        <pc:cxnChg chg="mod">
          <ac:chgData name="Viktor Vad" userId="9c1be280435e7310" providerId="LiveId" clId="{ACD9E8B1-607C-4106-A03D-562E0ECB638C}" dt="2023-03-07T15:13:31.970" v="5389" actId="1076"/>
          <ac:cxnSpMkLst>
            <pc:docMk/>
            <pc:sldMk cId="2871969060" sldId="270"/>
            <ac:cxnSpMk id="8" creationId="{5E32A7B6-0083-FD52-360D-9EAF8F4EFD04}"/>
          </ac:cxnSpMkLst>
        </pc:cxnChg>
        <pc:cxnChg chg="mod">
          <ac:chgData name="Viktor Vad" userId="9c1be280435e7310" providerId="LiveId" clId="{ACD9E8B1-607C-4106-A03D-562E0ECB638C}" dt="2023-03-07T15:13:31.970" v="5389" actId="1076"/>
          <ac:cxnSpMkLst>
            <pc:docMk/>
            <pc:sldMk cId="2871969060" sldId="270"/>
            <ac:cxnSpMk id="9" creationId="{19A294F6-9AFC-4964-71E2-5C7EC37B120E}"/>
          </ac:cxnSpMkLst>
        </pc:cxnChg>
      </pc:sldChg>
      <pc:sldChg chg="addSp delSp modSp new mod">
        <pc:chgData name="Viktor Vad" userId="9c1be280435e7310" providerId="LiveId" clId="{ACD9E8B1-607C-4106-A03D-562E0ECB638C}" dt="2023-03-07T19:53:50.196" v="6720" actId="20577"/>
        <pc:sldMkLst>
          <pc:docMk/>
          <pc:sldMk cId="239256944" sldId="271"/>
        </pc:sldMkLst>
        <pc:spChg chg="mod">
          <ac:chgData name="Viktor Vad" userId="9c1be280435e7310" providerId="LiveId" clId="{ACD9E8B1-607C-4106-A03D-562E0ECB638C}" dt="2023-03-07T16:10:04.547" v="6704" actId="20577"/>
          <ac:spMkLst>
            <pc:docMk/>
            <pc:sldMk cId="239256944" sldId="271"/>
            <ac:spMk id="2" creationId="{07961BD2-35B7-6BAF-0BAF-822AF9C3D99D}"/>
          </ac:spMkLst>
        </pc:spChg>
        <pc:spChg chg="mod">
          <ac:chgData name="Viktor Vad" userId="9c1be280435e7310" providerId="LiveId" clId="{ACD9E8B1-607C-4106-A03D-562E0ECB638C}" dt="2023-03-07T19:53:50.196" v="6720" actId="20577"/>
          <ac:spMkLst>
            <pc:docMk/>
            <pc:sldMk cId="239256944" sldId="271"/>
            <ac:spMk id="3" creationId="{ACC6F3B5-9312-FD8B-20CD-4D1735259597}"/>
          </ac:spMkLst>
        </pc:spChg>
        <pc:spChg chg="add mod">
          <ac:chgData name="Viktor Vad" userId="9c1be280435e7310" providerId="LiveId" clId="{ACD9E8B1-607C-4106-A03D-562E0ECB638C}" dt="2023-03-07T16:09:57.221" v="6700" actId="1036"/>
          <ac:spMkLst>
            <pc:docMk/>
            <pc:sldMk cId="239256944" sldId="271"/>
            <ac:spMk id="9" creationId="{99D2BE2D-6D5C-EEC3-C2CF-A916E494C51D}"/>
          </ac:spMkLst>
        </pc:spChg>
        <pc:cxnChg chg="add del">
          <ac:chgData name="Viktor Vad" userId="9c1be280435e7310" providerId="LiveId" clId="{ACD9E8B1-607C-4106-A03D-562E0ECB638C}" dt="2023-03-07T15:52:57.653" v="5659" actId="11529"/>
          <ac:cxnSpMkLst>
            <pc:docMk/>
            <pc:sldMk cId="239256944" sldId="271"/>
            <ac:cxnSpMk id="5" creationId="{4A50E484-EE53-23D4-FECF-277A779060A4}"/>
          </ac:cxnSpMkLst>
        </pc:cxnChg>
        <pc:cxnChg chg="add del">
          <ac:chgData name="Viktor Vad" userId="9c1be280435e7310" providerId="LiveId" clId="{ACD9E8B1-607C-4106-A03D-562E0ECB638C}" dt="2023-03-07T15:52:57.344" v="5658" actId="11529"/>
          <ac:cxnSpMkLst>
            <pc:docMk/>
            <pc:sldMk cId="239256944" sldId="271"/>
            <ac:cxnSpMk id="6" creationId="{2A471257-3BE0-B8CE-C425-DD0E9EC4A3C1}"/>
          </ac:cxnSpMkLst>
        </pc:cxnChg>
        <pc:cxnChg chg="add mod">
          <ac:chgData name="Viktor Vad" userId="9c1be280435e7310" providerId="LiveId" clId="{ACD9E8B1-607C-4106-A03D-562E0ECB638C}" dt="2023-03-07T16:09:57.221" v="6700" actId="1036"/>
          <ac:cxnSpMkLst>
            <pc:docMk/>
            <pc:sldMk cId="239256944" sldId="271"/>
            <ac:cxnSpMk id="8" creationId="{1444796B-01FE-D96C-2C29-B7879EB40752}"/>
          </ac:cxnSpMkLst>
        </pc:cxnChg>
      </pc:sldChg>
      <pc:sldChg chg="addSp delSp modSp add mod">
        <pc:chgData name="Viktor Vad" userId="9c1be280435e7310" providerId="LiveId" clId="{ACD9E8B1-607C-4106-A03D-562E0ECB638C}" dt="2023-03-07T19:54:50.013" v="6745" actId="20577"/>
        <pc:sldMkLst>
          <pc:docMk/>
          <pc:sldMk cId="2632013792" sldId="272"/>
        </pc:sldMkLst>
        <pc:spChg chg="mod">
          <ac:chgData name="Viktor Vad" userId="9c1be280435e7310" providerId="LiveId" clId="{ACD9E8B1-607C-4106-A03D-562E0ECB638C}" dt="2023-03-07T16:10:10.934" v="6708" actId="20577"/>
          <ac:spMkLst>
            <pc:docMk/>
            <pc:sldMk cId="2632013792" sldId="272"/>
            <ac:spMk id="2" creationId="{07961BD2-35B7-6BAF-0BAF-822AF9C3D99D}"/>
          </ac:spMkLst>
        </pc:spChg>
        <pc:spChg chg="mod">
          <ac:chgData name="Viktor Vad" userId="9c1be280435e7310" providerId="LiveId" clId="{ACD9E8B1-607C-4106-A03D-562E0ECB638C}" dt="2023-03-07T19:54:50.013" v="6745" actId="20577"/>
          <ac:spMkLst>
            <pc:docMk/>
            <pc:sldMk cId="2632013792" sldId="272"/>
            <ac:spMk id="3" creationId="{ACC6F3B5-9312-FD8B-20CD-4D1735259597}"/>
          </ac:spMkLst>
        </pc:spChg>
        <pc:spChg chg="add mod">
          <ac:chgData name="Viktor Vad" userId="9c1be280435e7310" providerId="LiveId" clId="{ACD9E8B1-607C-4106-A03D-562E0ECB638C}" dt="2023-03-07T16:05:17.466" v="6466" actId="208"/>
          <ac:spMkLst>
            <pc:docMk/>
            <pc:sldMk cId="2632013792" sldId="272"/>
            <ac:spMk id="4" creationId="{EE01C67D-1D35-D0DE-DADE-58F724845F31}"/>
          </ac:spMkLst>
        </pc:spChg>
        <pc:spChg chg="add mod">
          <ac:chgData name="Viktor Vad" userId="9c1be280435e7310" providerId="LiveId" clId="{ACD9E8B1-607C-4106-A03D-562E0ECB638C}" dt="2023-03-07T16:07:17.366" v="6540" actId="208"/>
          <ac:spMkLst>
            <pc:docMk/>
            <pc:sldMk cId="2632013792" sldId="272"/>
            <ac:spMk id="5" creationId="{5118094C-E534-A515-03EE-9EAE50D87F1A}"/>
          </ac:spMkLst>
        </pc:spChg>
        <pc:spChg chg="del">
          <ac:chgData name="Viktor Vad" userId="9c1be280435e7310" providerId="LiveId" clId="{ACD9E8B1-607C-4106-A03D-562E0ECB638C}" dt="2023-03-07T15:55:27.950" v="5801" actId="478"/>
          <ac:spMkLst>
            <pc:docMk/>
            <pc:sldMk cId="2632013792" sldId="272"/>
            <ac:spMk id="9" creationId="{99D2BE2D-6D5C-EEC3-C2CF-A916E494C51D}"/>
          </ac:spMkLst>
        </pc:spChg>
        <pc:cxnChg chg="del">
          <ac:chgData name="Viktor Vad" userId="9c1be280435e7310" providerId="LiveId" clId="{ACD9E8B1-607C-4106-A03D-562E0ECB638C}" dt="2023-03-07T15:55:27.950" v="5801" actId="478"/>
          <ac:cxnSpMkLst>
            <pc:docMk/>
            <pc:sldMk cId="2632013792" sldId="272"/>
            <ac:cxnSpMk id="8" creationId="{1444796B-01FE-D96C-2C29-B7879EB40752}"/>
          </ac:cxnSpMkLst>
        </pc:cxnChg>
      </pc:sldChg>
      <pc:sldChg chg="addSp delSp modSp new mod">
        <pc:chgData name="Viktor Vad" userId="9c1be280435e7310" providerId="LiveId" clId="{ACD9E8B1-607C-4106-A03D-562E0ECB638C}" dt="2023-03-07T16:10:15.278" v="6712" actId="20577"/>
        <pc:sldMkLst>
          <pc:docMk/>
          <pc:sldMk cId="4240539185" sldId="273"/>
        </pc:sldMkLst>
        <pc:spChg chg="del">
          <ac:chgData name="Viktor Vad" userId="9c1be280435e7310" providerId="LiveId" clId="{ACD9E8B1-607C-4106-A03D-562E0ECB638C}" dt="2023-03-07T16:07:38.544" v="6542"/>
          <ac:spMkLst>
            <pc:docMk/>
            <pc:sldMk cId="4240539185" sldId="273"/>
            <ac:spMk id="2" creationId="{9DF45073-CDC2-53B4-97BA-82B273342EAD}"/>
          </ac:spMkLst>
        </pc:spChg>
        <pc:spChg chg="del">
          <ac:chgData name="Viktor Vad" userId="9c1be280435e7310" providerId="LiveId" clId="{ACD9E8B1-607C-4106-A03D-562E0ECB638C}" dt="2023-03-07T16:08:07.517" v="6543" actId="22"/>
          <ac:spMkLst>
            <pc:docMk/>
            <pc:sldMk cId="4240539185" sldId="273"/>
            <ac:spMk id="3" creationId="{2C2AC2D9-E7D3-A60D-8523-2E7C2F354095}"/>
          </ac:spMkLst>
        </pc:spChg>
        <pc:spChg chg="add mod">
          <ac:chgData name="Viktor Vad" userId="9c1be280435e7310" providerId="LiveId" clId="{ACD9E8B1-607C-4106-A03D-562E0ECB638C}" dt="2023-03-07T16:10:15.278" v="6712" actId="20577"/>
          <ac:spMkLst>
            <pc:docMk/>
            <pc:sldMk cId="4240539185" sldId="273"/>
            <ac:spMk id="4" creationId="{8588738D-39E9-9253-EF47-92BFCE76C34B}"/>
          </ac:spMkLst>
        </pc:spChg>
        <pc:picChg chg="add mod ord">
          <ac:chgData name="Viktor Vad" userId="9c1be280435e7310" providerId="LiveId" clId="{ACD9E8B1-607C-4106-A03D-562E0ECB638C}" dt="2023-03-07T16:08:11.127" v="6545" actId="1076"/>
          <ac:picMkLst>
            <pc:docMk/>
            <pc:sldMk cId="4240539185" sldId="273"/>
            <ac:picMk id="6" creationId="{AC59DCA7-C39C-91F6-DF3B-287D7055B397}"/>
          </ac:picMkLst>
        </pc:picChg>
      </pc:sldChg>
    </pc:docChg>
  </pc:docChgLst>
  <pc:docChgLst>
    <pc:chgData name="Viktor Vad" userId="9c1be280435e7310" providerId="LiveId" clId="{C5E8608E-0087-474D-8E7D-58927AB94C31}"/>
    <pc:docChg chg="modSld">
      <pc:chgData name="Viktor Vad" userId="9c1be280435e7310" providerId="LiveId" clId="{C5E8608E-0087-474D-8E7D-58927AB94C31}" dt="2023-10-03T08:23:22.347" v="1" actId="20577"/>
      <pc:docMkLst>
        <pc:docMk/>
      </pc:docMkLst>
      <pc:sldChg chg="modSp mod">
        <pc:chgData name="Viktor Vad" userId="9c1be280435e7310" providerId="LiveId" clId="{C5E8608E-0087-474D-8E7D-58927AB94C31}" dt="2023-10-03T08:23:22.347" v="1" actId="20577"/>
        <pc:sldMkLst>
          <pc:docMk/>
          <pc:sldMk cId="1600777181" sldId="263"/>
        </pc:sldMkLst>
        <pc:spChg chg="mod">
          <ac:chgData name="Viktor Vad" userId="9c1be280435e7310" providerId="LiveId" clId="{C5E8608E-0087-474D-8E7D-58927AB94C31}" dt="2023-10-03T08:23:22.347" v="1" actId="20577"/>
          <ac:spMkLst>
            <pc:docMk/>
            <pc:sldMk cId="1600777181" sldId="263"/>
            <ac:spMk id="3" creationId="{55C82F2F-D8FC-D418-B7B4-78B697F47C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60FE-7826-B72E-9487-48FDAA917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443DE-B968-75AC-C135-4549355F9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7374-F316-E995-6F1F-A27206C9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02C3-7894-978A-F30C-847BBD47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C00D-E4E3-E984-342C-18383BA1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A431-A93B-9650-302D-C3D832F1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F6C16-5887-0498-AA75-CAF5C711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3E49-E8C8-BF99-790B-92DD2760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00978-80E3-2A1D-D68D-2D4FEEC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6B4E-FC07-4070-ACC0-695D3866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4E4F8-54EB-05D0-4555-5156A913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A73DB-1267-A798-4CB7-7C38FFA17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019A-8B25-13E1-26B6-D2CFE87C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F3DD-B564-9D14-966D-7F737CC8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627D-CBA0-FD08-621A-34F9DAD3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8D8D-F14D-60B2-9C07-3F698B09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DFB0-08FD-D840-F45B-36CA092B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142C-717B-45C0-FC76-9A983315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B059-5632-341F-7ADF-1E69723D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C67D-870F-3808-C4C8-E2F454EF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BEAF-3496-7ADC-C322-BF35380F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F7DB-1368-DA3E-038E-9B33E0DF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D1A1-5A68-6D47-8706-B2D7F3B2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586B-2D1E-317C-FF1B-38B5712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3772-A1EF-4756-2A1F-244DFC2C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6D23-33B6-2E6C-CFA9-01A4ABB9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245B-5727-239D-D0C5-039C9B3B5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0028C-5D59-61B6-485D-E555B9F5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5319-B672-8B9E-CD6D-7A389A1A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79C5-2C29-1473-E018-FF1A2C78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1EB7-91D0-33AA-D81A-7B471E53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C9D4-E953-CE93-6E94-DB39CE8B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4BAD-4C4F-5F61-DE76-70300A56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81DEA-A39B-DF1C-0DC5-386D55EA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6D58E-9955-4F24-559D-3FA4FF562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C39FF-BC46-3CBB-2003-59C32A7FF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6A1AE-DD02-D2B9-C24F-80E05B06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94339-BB95-9C0F-E180-028F6C08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E0A1F-6696-1549-6314-8B85A5A7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0CDC-1897-BE3B-664F-A559FFC2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A9081-C301-F293-8437-8C916E22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32D75-6659-CCCD-5B72-CB8396D6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8EE5-AB9C-2E11-9DFE-F3C50034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5D2D3-91FB-DC35-BD47-FBB71689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A8471-8640-98CB-320D-4C12698C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9168-985A-0DF0-FB78-17E63043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0D9C-8FC0-8CAD-EC00-5ECAD862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5DA0-A639-302C-282A-56E6E192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970C5-8068-FFF7-074B-A62DB896F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2FA-80B1-CA24-5B30-6E4A9120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552A-3175-1AFA-74CE-5D0BF7CD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4B430-1370-5ED9-B89C-E450B40E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AAFB-0E74-0B95-04E9-D16A2C02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AD34D-B07E-BE0A-704C-387D70534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752E8-0EBB-DE57-A12A-96736DCFC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0B0E3-A2C1-88F8-34A5-ABF2E218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0F63-1160-9933-0430-8B676E72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598D-F03D-8832-BD34-0BA312B7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2977C-4FC5-A9D0-A266-D698A316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2110-7A3D-D2BA-DDA9-063453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8FD5-7681-86A1-A14C-9257B8F13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9101-7A86-4169-A649-E95DFB652F4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487B-D46F-1963-A5F1-744522A4F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9FE8-E3A9-1B9C-849E-DB5C40C65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Mandelbrot_se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5040-73B6-5D33-3AA6-E7097A81A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Számítógépes</a:t>
            </a:r>
            <a:r>
              <a:rPr lang="en-US" dirty="0"/>
              <a:t> </a:t>
            </a:r>
            <a:r>
              <a:rPr lang="en-US" dirty="0" err="1"/>
              <a:t>Grafika</a:t>
            </a:r>
            <a:r>
              <a:rPr lang="en-US" dirty="0"/>
              <a:t> BSc</a:t>
            </a:r>
            <a:br>
              <a:rPr lang="hu-HU" dirty="0"/>
            </a:br>
            <a:r>
              <a:rPr lang="en-US" dirty="0"/>
              <a:t>3</a:t>
            </a:r>
            <a:r>
              <a:rPr lang="hu-HU" dirty="0"/>
              <a:t>. Gyakorlat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F9C83-67F8-2510-8D19-257DF9032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Vad Viktor Andr</a:t>
            </a:r>
            <a:r>
              <a:rPr lang="hu-HU" dirty="0"/>
              <a:t>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395E-1F31-6296-0FB3-578ADF30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Vector</a:t>
            </a:r>
            <a:r>
              <a:rPr lang="hu-HU" dirty="0"/>
              <a:t> </a:t>
            </a:r>
            <a:r>
              <a:rPr lang="hu-HU" dirty="0" err="1"/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125-9A9F-8EB7-697C-ECB4A6AC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vecN</a:t>
            </a:r>
            <a:r>
              <a:rPr lang="hu-HU" dirty="0"/>
              <a:t> beépített típusok.</a:t>
            </a:r>
            <a:br>
              <a:rPr lang="hu-HU" dirty="0"/>
            </a:br>
            <a:r>
              <a:rPr lang="hu-HU" dirty="0"/>
              <a:t>vec2 2db </a:t>
            </a:r>
            <a:r>
              <a:rPr lang="hu-HU" dirty="0" err="1"/>
              <a:t>float</a:t>
            </a:r>
            <a:br>
              <a:rPr lang="hu-HU" dirty="0"/>
            </a:br>
            <a:r>
              <a:rPr lang="hu-HU" dirty="0"/>
              <a:t>vec3 3db </a:t>
            </a:r>
            <a:r>
              <a:rPr lang="hu-HU" dirty="0" err="1"/>
              <a:t>float</a:t>
            </a:r>
            <a:br>
              <a:rPr lang="hu-HU" dirty="0"/>
            </a:br>
            <a:r>
              <a:rPr lang="hu-HU" dirty="0"/>
              <a:t>vec4 4db </a:t>
            </a:r>
            <a:r>
              <a:rPr lang="hu-HU" dirty="0" err="1"/>
              <a:t>float</a:t>
            </a:r>
            <a:r>
              <a:rPr lang="hu-HU" dirty="0"/>
              <a:t>.</a:t>
            </a:r>
            <a:br>
              <a:rPr lang="hu-HU" dirty="0"/>
            </a:br>
            <a:br>
              <a:rPr lang="hu-HU" dirty="0"/>
            </a:br>
            <a:r>
              <a:rPr lang="en-US" sz="2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v(2.0); </a:t>
            </a:r>
            <a:r>
              <a:rPr lang="en-US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hu-H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 vec4 v(2.0,2.0,2.0,2.0);</a:t>
            </a:r>
            <a:r>
              <a:rPr lang="en-US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b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v(1.0,2.0,3.0,4.0);</a:t>
            </a:r>
            <a:b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v(</a:t>
            </a:r>
            <a:r>
              <a:rPr lang="en-US" sz="2800" dirty="0" err="1">
                <a:solidFill>
                  <a:srgbClr val="5FAFFF"/>
                </a:solidFill>
                <a:latin typeface="Cascadia Mono" panose="020B0609020000020004" pitchFamily="49" charset="0"/>
              </a:rPr>
              <a:t>vec</a:t>
            </a:r>
            <a:r>
              <a:rPr lang="hu-HU" sz="2800" dirty="0">
                <a:solidFill>
                  <a:srgbClr val="5FAFFF"/>
                </a:solidFill>
                <a:latin typeface="Cascadia Mono" panose="020B0609020000020004" pitchFamily="49" charset="0"/>
              </a:rPr>
              <a:t>3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(…),4.0);</a:t>
            </a:r>
            <a:b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v( 1.0,</a:t>
            </a:r>
            <a:r>
              <a:rPr lang="en-US" sz="2800" dirty="0">
                <a:solidFill>
                  <a:srgbClr val="5FAFFF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5FAFFF"/>
                </a:solidFill>
                <a:latin typeface="Cascadia Mono" panose="020B0609020000020004" pitchFamily="49" charset="0"/>
              </a:rPr>
              <a:t>vec</a:t>
            </a:r>
            <a:r>
              <a:rPr lang="hu-HU" sz="2800" dirty="0">
                <a:solidFill>
                  <a:srgbClr val="5FAFFF"/>
                </a:solidFill>
                <a:latin typeface="Cascadia Mono" panose="020B0609020000020004" pitchFamily="49" charset="0"/>
              </a:rPr>
              <a:t>2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(…),4.0);</a:t>
            </a:r>
            <a:b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br>
              <a:rPr lang="hu-HU" dirty="0"/>
            </a:br>
            <a:r>
              <a:rPr lang="hu-HU" dirty="0"/>
              <a:t>Adatokat elérhetjük hagyományosan (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v[1];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221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1827-D495-FE19-7F04-E6424D9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Adattagok elérése, </a:t>
            </a:r>
            <a:r>
              <a:rPr lang="hu-HU" dirty="0" err="1"/>
              <a:t>Swizzle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A330-A497-3E98-93FD-615B2A0D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Adatokat elérhetjük hagyományosan (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v[1];</a:t>
            </a:r>
            <a:r>
              <a:rPr lang="hu-HU" dirty="0"/>
              <a:t>)</a:t>
            </a:r>
          </a:p>
          <a:p>
            <a:r>
              <a:rPr lang="hu-HU" dirty="0"/>
              <a:t>Adattagok</a:t>
            </a:r>
            <a:br>
              <a:rPr lang="hu-HU" dirty="0"/>
            </a:b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v.x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v.y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v.z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v.w</a:t>
            </a:r>
            <a:b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v.r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v.g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v.b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v.a</a:t>
            </a:r>
            <a:b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v.s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v.t,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v.p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v.q</a:t>
            </a:r>
            <a:endParaRPr lang="hu-H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hu-HU" dirty="0" err="1"/>
              <a:t>Swizzle</a:t>
            </a:r>
            <a:br>
              <a:rPr lang="hu-HU" dirty="0"/>
            </a:b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v.xzy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v.xy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v.xx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v.zyx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v.xyww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 err="1">
                <a:cs typeface="Cascadia Mono" panose="020B0609020000020004" pitchFamily="49" charset="0"/>
              </a:rPr>
              <a:t>stb</a:t>
            </a:r>
            <a:r>
              <a:rPr lang="hu-HU" dirty="0">
                <a:cs typeface="Cascadia Mono" panose="020B0609020000020004" pitchFamily="49" charset="0"/>
              </a:rPr>
              <a:t>…</a:t>
            </a:r>
            <a:b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v.xgp</a:t>
            </a:r>
            <a:endParaRPr lang="hu-H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hu-HU" dirty="0">
                <a:cs typeface="Cascadia Mono" panose="020B0609020000020004" pitchFamily="49" charset="0"/>
              </a:rPr>
              <a:t>L-</a:t>
            </a:r>
            <a:r>
              <a:rPr lang="hu-HU" dirty="0" err="1">
                <a:cs typeface="Cascadia Mono" panose="020B0609020000020004" pitchFamily="49" charset="0"/>
              </a:rPr>
              <a:t>value</a:t>
            </a:r>
            <a:r>
              <a:rPr lang="hu-HU" dirty="0">
                <a:cs typeface="Cascadia Mono" panose="020B0609020000020004" pitchFamily="49" charset="0"/>
              </a:rPr>
              <a:t>-ként is</a:t>
            </a:r>
            <a:b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vec2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tmp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(..);</a:t>
            </a:r>
            <a:b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v.xz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tmp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hu-H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v.x</a:t>
            </a:r>
            <a:r>
              <a:rPr lang="hu-HU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hu-H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tmp.x</a:t>
            </a:r>
            <a:r>
              <a:rPr lang="hu-HU" dirty="0">
                <a:solidFill>
                  <a:srgbClr val="008000"/>
                </a:solidFill>
                <a:latin typeface="Cascadia Mono" panose="020B0609020000020004" pitchFamily="49" charset="0"/>
              </a:rPr>
              <a:t>; </a:t>
            </a:r>
            <a:r>
              <a:rPr lang="hu-H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v.z</a:t>
            </a:r>
            <a:r>
              <a:rPr lang="hu-HU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hu-H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tmp.y</a:t>
            </a:r>
            <a:r>
              <a:rPr lang="hu-HU" dirty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4D417-15DA-B7FD-D50F-B1378789B9C2}"/>
              </a:ext>
            </a:extLst>
          </p:cNvPr>
          <p:cNvSpPr/>
          <p:nvPr/>
        </p:nvSpPr>
        <p:spPr>
          <a:xfrm>
            <a:off x="2189849" y="2684338"/>
            <a:ext cx="482709" cy="11184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E4EAA-A968-4DB8-F80D-DB11B0FA85D9}"/>
              </a:ext>
            </a:extLst>
          </p:cNvPr>
          <p:cNvSpPr/>
          <p:nvPr/>
        </p:nvSpPr>
        <p:spPr>
          <a:xfrm>
            <a:off x="2736003" y="2684338"/>
            <a:ext cx="482709" cy="11184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8C0E7-B80D-8144-15AF-7565DCB027B5}"/>
              </a:ext>
            </a:extLst>
          </p:cNvPr>
          <p:cNvSpPr/>
          <p:nvPr/>
        </p:nvSpPr>
        <p:spPr>
          <a:xfrm>
            <a:off x="1643695" y="2684338"/>
            <a:ext cx="482709" cy="11184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B0ADA-9EBC-1BA5-72DE-F7F121F32214}"/>
              </a:ext>
            </a:extLst>
          </p:cNvPr>
          <p:cNvSpPr/>
          <p:nvPr/>
        </p:nvSpPr>
        <p:spPr>
          <a:xfrm>
            <a:off x="1097541" y="2684338"/>
            <a:ext cx="482709" cy="11184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9A7A2CBD-F6B8-5EF9-0F8F-61A15BA24754}"/>
              </a:ext>
            </a:extLst>
          </p:cNvPr>
          <p:cNvSpPr/>
          <p:nvPr/>
        </p:nvSpPr>
        <p:spPr>
          <a:xfrm>
            <a:off x="919630" y="4548384"/>
            <a:ext cx="1155755" cy="294335"/>
          </a:xfrm>
          <a:prstGeom prst="mathMultiply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22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FB6D-0B63-15AC-BDF8-94FB6C1F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 feladatok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B115-EE20-0149-D601-9223DE5F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Vizsgáljuk meg a kódot!</a:t>
            </a:r>
          </a:p>
          <a:p>
            <a:pPr lvl="1"/>
            <a:r>
              <a:rPr lang="hu-HU" dirty="0"/>
              <a:t>Mi változott a </a:t>
            </a:r>
            <a:r>
              <a:rPr lang="hu-HU" dirty="0" err="1"/>
              <a:t>CMyApp</a:t>
            </a:r>
            <a:r>
              <a:rPr lang="hu-HU" dirty="0"/>
              <a:t>-ban?</a:t>
            </a:r>
          </a:p>
          <a:p>
            <a:pPr lvl="1"/>
            <a:r>
              <a:rPr lang="hu-HU" dirty="0"/>
              <a:t>Hogyan írunk </a:t>
            </a:r>
            <a:r>
              <a:rPr lang="hu-HU" dirty="0" err="1"/>
              <a:t>shader</a:t>
            </a:r>
            <a:r>
              <a:rPr lang="hu-HU" dirty="0"/>
              <a:t>-t?</a:t>
            </a:r>
          </a:p>
          <a:p>
            <a:endParaRPr lang="hu-HU" b="1" dirty="0"/>
          </a:p>
          <a:p>
            <a:r>
              <a:rPr lang="hu-HU" b="1" dirty="0"/>
              <a:t>Kérdés</a:t>
            </a:r>
            <a:r>
              <a:rPr lang="hu-HU" dirty="0"/>
              <a:t>: Tényleg valós időben fordul a </a:t>
            </a:r>
            <a:r>
              <a:rPr lang="hu-HU" dirty="0" err="1"/>
              <a:t>shader</a:t>
            </a:r>
            <a:r>
              <a:rPr lang="hu-HU" dirty="0"/>
              <a:t>? Lehet a program futása közben változtatni? Mi történik, ha elrontunk valamit</a:t>
            </a:r>
            <a:r>
              <a:rPr lang="en-US" dirty="0"/>
              <a:t> a shader k</a:t>
            </a:r>
            <a:r>
              <a:rPr lang="hu-HU" dirty="0" err="1"/>
              <a:t>ódjában</a:t>
            </a:r>
            <a:r>
              <a:rPr lang="hu-HU" dirty="0"/>
              <a:t>?</a:t>
            </a:r>
          </a:p>
          <a:p>
            <a:endParaRPr lang="hu-HU" dirty="0"/>
          </a:p>
          <a:p>
            <a:r>
              <a:rPr lang="hu-HU" dirty="0"/>
              <a:t>Írjuk meg, hogy Ctrl+F5 re töltse be újra a </a:t>
            </a:r>
            <a:r>
              <a:rPr lang="hu-HU" dirty="0" err="1"/>
              <a:t>shader-eket</a:t>
            </a:r>
            <a:r>
              <a:rPr lang="hu-HU" dirty="0"/>
              <a:t> a programunk!</a:t>
            </a:r>
          </a:p>
        </p:txBody>
      </p:sp>
    </p:spTree>
    <p:extLst>
      <p:ext uri="{BB962C8B-B14F-4D97-AF65-F5344CB8AC3E}">
        <p14:creationId xmlns:p14="http://schemas.microsoft.com/office/powerpoint/2010/main" val="180588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5818-C164-7260-7CBC-60C6C250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  </a:t>
            </a:r>
            <a:r>
              <a:rPr lang="hu-HU" dirty="0"/>
              <a:t>áttekintés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07898C-BD75-2291-D761-FF149EFCC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0260">
                  <a:extLst>
                    <a:ext uri="{9D8B030D-6E8A-4147-A177-3AD203B41FA5}">
                      <a16:colId xmlns:a16="http://schemas.microsoft.com/office/drawing/2014/main" val="1104414843"/>
                    </a:ext>
                  </a:extLst>
                </a:gridCol>
                <a:gridCol w="5895340">
                  <a:extLst>
                    <a:ext uri="{9D8B030D-6E8A-4147-A177-3AD203B41FA5}">
                      <a16:colId xmlns:a16="http://schemas.microsoft.com/office/drawing/2014/main" val="1823212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Képernyő/</a:t>
                      </a: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mélységbuffer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törlés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glClear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1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Minden objektumra: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1118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FA0794-2DDE-6790-2089-7122E837A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277148"/>
              </p:ext>
            </p:extLst>
          </p:nvPr>
        </p:nvGraphicFramePr>
        <p:xfrm>
          <a:off x="1092723" y="256730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397">
                  <a:extLst>
                    <a:ext uri="{9D8B030D-6E8A-4147-A177-3AD203B41FA5}">
                      <a16:colId xmlns:a16="http://schemas.microsoft.com/office/drawing/2014/main" val="1104414843"/>
                    </a:ext>
                  </a:extLst>
                </a:gridCol>
                <a:gridCol w="6150203">
                  <a:extLst>
                    <a:ext uri="{9D8B030D-6E8A-4147-A177-3AD203B41FA5}">
                      <a16:colId xmlns:a16="http://schemas.microsoft.com/office/drawing/2014/main" val="1823212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1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11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Shader</a:t>
                      </a:r>
                      <a:r>
                        <a:rPr lang="hu-HU" dirty="0"/>
                        <a:t> program használata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glBindProgram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82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14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Rajzolás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glDrawArrays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glDrawElements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4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0884392-E946-451F-653C-4C6DC3658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813388"/>
              </p:ext>
            </p:extLst>
          </p:nvPr>
        </p:nvGraphicFramePr>
        <p:xfrm>
          <a:off x="838200" y="469074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0">
                  <a:extLst>
                    <a:ext uri="{9D8B030D-6E8A-4147-A177-3AD203B41FA5}">
                      <a16:colId xmlns:a16="http://schemas.microsoft.com/office/drawing/2014/main" val="1104414843"/>
                    </a:ext>
                  </a:extLst>
                </a:gridCol>
                <a:gridCol w="5897880">
                  <a:extLst>
                    <a:ext uri="{9D8B030D-6E8A-4147-A177-3AD203B41FA5}">
                      <a16:colId xmlns:a16="http://schemas.microsoft.com/office/drawing/2014/main" val="1823212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Lezárás: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1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Shader</a:t>
                      </a:r>
                      <a:r>
                        <a:rPr lang="hu-HU" dirty="0"/>
                        <a:t> program kikapcsolása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glBindProgram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hu-HU" b="0" dirty="0">
                          <a:solidFill>
                            <a:schemeClr val="accent1"/>
                          </a:solidFill>
                        </a:rPr>
                        <a:t>0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11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27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3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316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5CF7-5713-42F3-F312-1E0581CC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03EBA-9E21-50A4-A835-8B4DB435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</a:t>
            </a:r>
            <a:r>
              <a:rPr lang="hu-HU" dirty="0" err="1"/>
              <a:t>Frag_PosCol_Time.frag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-ben a kimeneti változót állítsuk csupa fehérre</a:t>
            </a:r>
            <a:r>
              <a:rPr lang="en-US" dirty="0"/>
              <a:t>!</a:t>
            </a:r>
            <a:br>
              <a:rPr lang="hu-HU" dirty="0"/>
            </a:br>
            <a:endParaRPr lang="en-US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Frag_PosCol_Time.frag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-ben a kimeneti változónál játszunk a </a:t>
            </a:r>
            <a:r>
              <a:rPr lang="hu-HU" dirty="0" err="1"/>
              <a:t>swizzle</a:t>
            </a:r>
            <a:r>
              <a:rPr lang="hu-HU" dirty="0"/>
              <a:t>-el</a:t>
            </a:r>
            <a:r>
              <a:rPr lang="en-US" dirty="0"/>
              <a:t>!</a:t>
            </a:r>
            <a:br>
              <a:rPr lang="hu-HU" dirty="0"/>
            </a:br>
            <a:r>
              <a:rPr lang="hu-HU" dirty="0"/>
              <a:t>Pl. Fordítsuk meg a szín koordinátákat </a:t>
            </a:r>
            <a:r>
              <a:rPr lang="hu-HU" dirty="0" err="1"/>
              <a:t>bgr</a:t>
            </a:r>
            <a:r>
              <a:rPr lang="hu-HU" dirty="0"/>
              <a:t>-re!</a:t>
            </a:r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 err="1"/>
              <a:t>eredetí</a:t>
            </a:r>
            <a:r>
              <a:rPr lang="hu-HU" dirty="0"/>
              <a:t> színérték negatívját (1.0-szín) írjuk ki a </a:t>
            </a:r>
            <a:r>
              <a:rPr lang="hu-HU" dirty="0" err="1"/>
              <a:t>rgb</a:t>
            </a:r>
            <a:r>
              <a:rPr lang="hu-HU" dirty="0"/>
              <a:t> csatornákra, de az </a:t>
            </a:r>
            <a:r>
              <a:rPr lang="hu-HU" dirty="0" err="1"/>
              <a:t>alpha</a:t>
            </a:r>
            <a:r>
              <a:rPr lang="hu-HU" dirty="0"/>
              <a:t> maradjon 1.0!</a:t>
            </a:r>
            <a:br>
              <a:rPr lang="hu-HU" dirty="0"/>
            </a:br>
            <a:br>
              <a:rPr lang="hu-H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2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4A11-543C-F085-5C16-94FC6E03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2.Feladat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1118-713E-B3BE-0334-119C0D0C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Vert_FullscreenNoBuffer.vert</a:t>
            </a:r>
            <a:r>
              <a:rPr lang="hu-HU" dirty="0"/>
              <a:t>: Vegyünk fel egy új kimeneti változót!</a:t>
            </a:r>
            <a:br>
              <a:rPr lang="hu-HU" dirty="0"/>
            </a:b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u="sng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vs_out_norm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s;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dirty="0"/>
              <a:t>Adjuk neki értékül a pozíció első két koordinátáját!</a:t>
            </a:r>
            <a:br>
              <a:rPr lang="hu-HU" dirty="0"/>
            </a:b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vs_out_norm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sz="1800" dirty="0" err="1">
                <a:solidFill>
                  <a:srgbClr val="5FAFFF"/>
                </a:solidFill>
                <a:latin typeface="Cascadia Mono" panose="020B0609020000020004" pitchFamily="49" charset="0"/>
              </a:rPr>
              <a:t>gl_Position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.xy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Frag_PosCol_Time.frag</a:t>
            </a:r>
            <a:r>
              <a:rPr lang="hu-HU" dirty="0"/>
              <a:t>: Vegyük fel a „párját” a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shaderünkben</a:t>
            </a:r>
            <a:r>
              <a:rPr lang="hu-HU" dirty="0"/>
              <a:t>!</a:t>
            </a:r>
            <a:br>
              <a:rPr lang="hu-HU" dirty="0"/>
            </a:b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u="sng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vs_out_norm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s;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dirty="0"/>
              <a:t>A kimeneti változónak adjunk értéket ez alapján!</a:t>
            </a:r>
            <a:br>
              <a:rPr lang="hu-HU" dirty="0"/>
            </a:br>
            <a:r>
              <a:rPr lang="hu-HU" dirty="0"/>
              <a:t>Pl.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fs_out_col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vs_out_norm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s, 0.0, 1.0 );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048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DE35-4919-AA7E-129A-728CDE8B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DE8E2-6AC3-CF41-5958-1867D29E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Frag_PosCol_Time.frag</a:t>
            </a:r>
            <a:r>
              <a:rPr lang="hu-HU" dirty="0"/>
              <a:t> : Vegyük fel egy konstans adattagot!</a:t>
            </a:r>
            <a:br>
              <a:rPr lang="hu-HU" dirty="0"/>
            </a:b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PI = 3.14159265359;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/>
              <a:t>K</a:t>
            </a:r>
            <a:r>
              <a:rPr lang="hu-HU" dirty="0" err="1"/>
              <a:t>észítsünk</a:t>
            </a:r>
            <a:r>
              <a:rPr lang="hu-HU" dirty="0"/>
              <a:t> egy </a:t>
            </a:r>
            <a:r>
              <a:rPr lang="hu-HU" sz="20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hu-HU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myFunc</a:t>
            </a:r>
            <a:r>
              <a:rPr lang="hu-HU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 </a:t>
            </a:r>
            <a:r>
              <a:rPr lang="hu-HU" sz="2000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const</a:t>
            </a:r>
            <a:r>
              <a:rPr lang="hu-HU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20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hu-HU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t ) </a:t>
            </a:r>
            <a:r>
              <a:rPr lang="hu-HU" dirty="0" err="1">
                <a:cs typeface="Cascadia Mono" panose="020B0609020000020004" pitchFamily="49" charset="0"/>
              </a:rPr>
              <a:t>fv</a:t>
            </a:r>
            <a:r>
              <a:rPr lang="hu-HU" dirty="0">
                <a:cs typeface="Cascadia Mono" panose="020B0609020000020004" pitchFamily="49" charset="0"/>
              </a:rPr>
              <a:t>.-t!</a:t>
            </a:r>
            <a:br>
              <a:rPr lang="hu-HU" dirty="0">
                <a:cs typeface="Cascadia Mono" panose="020B0609020000020004" pitchFamily="49" charset="0"/>
              </a:rPr>
            </a:br>
            <a:r>
              <a:rPr lang="hu-HU" dirty="0">
                <a:cs typeface="Cascadia Mono" panose="020B0609020000020004" pitchFamily="49" charset="0"/>
              </a:rPr>
              <a:t>Térjen vissza a |</a:t>
            </a:r>
            <a:r>
              <a:rPr lang="hu-HU" dirty="0"/>
              <a:t>cos(2</a:t>
            </a:r>
            <a:r>
              <a:rPr lang="el-GR" dirty="0"/>
              <a:t>π</a:t>
            </a:r>
            <a:r>
              <a:rPr lang="hu-HU" dirty="0"/>
              <a:t> t )| </a:t>
            </a:r>
            <a:r>
              <a:rPr lang="en-US" dirty="0"/>
              <a:t> </a:t>
            </a:r>
            <a:r>
              <a:rPr lang="hu-HU" dirty="0"/>
              <a:t> értékkel!</a:t>
            </a:r>
            <a:endParaRPr lang="hu-HU" dirty="0">
              <a:cs typeface="Cascadia Mono" panose="020B0609020000020004" pitchFamily="49" charset="0"/>
            </a:endParaRPr>
          </a:p>
          <a:p>
            <a:endParaRPr lang="hu-HU" dirty="0"/>
          </a:p>
          <a:p>
            <a:r>
              <a:rPr lang="hu-HU" dirty="0"/>
              <a:t>Vegyük a </a:t>
            </a:r>
            <a:r>
              <a:rPr lang="hu-HU" dirty="0" err="1"/>
              <a:t>vs_out_normPos.x</a:t>
            </a:r>
            <a:r>
              <a:rPr lang="hu-HU" dirty="0"/>
              <a:t> -</a:t>
            </a:r>
            <a:r>
              <a:rPr lang="hu-HU" dirty="0" err="1"/>
              <a:t>et</a:t>
            </a:r>
            <a:r>
              <a:rPr lang="hu-HU" dirty="0"/>
              <a:t>!</a:t>
            </a:r>
            <a:br>
              <a:rPr lang="hu-HU" dirty="0"/>
            </a:br>
            <a:r>
              <a:rPr lang="hu-HU" dirty="0"/>
              <a:t>Hívjuk meg a </a:t>
            </a:r>
            <a:r>
              <a:rPr lang="hu-HU" dirty="0" err="1"/>
              <a:t>myFunc</a:t>
            </a:r>
            <a:r>
              <a:rPr lang="hu-HU" dirty="0"/>
              <a:t>() –</a:t>
            </a:r>
            <a:r>
              <a:rPr lang="hu-HU" dirty="0" err="1"/>
              <a:t>ot</a:t>
            </a:r>
            <a:r>
              <a:rPr lang="hu-HU" dirty="0"/>
              <a:t> rá!</a:t>
            </a:r>
            <a:br>
              <a:rPr lang="hu-HU" dirty="0"/>
            </a:br>
            <a:r>
              <a:rPr lang="hu-HU" dirty="0"/>
              <a:t>Kimeneti színt generáljunk belőle (pl. szürkeárnyalatot)</a:t>
            </a:r>
          </a:p>
          <a:p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66177-9ADD-0DF4-17A5-9A1661BD9499}"/>
              </a:ext>
            </a:extLst>
          </p:cNvPr>
          <p:cNvSpPr txBox="1"/>
          <p:nvPr/>
        </p:nvSpPr>
        <p:spPr>
          <a:xfrm>
            <a:off x="7160801" y="2249644"/>
            <a:ext cx="2305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cos( </a:t>
            </a:r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angles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)</a:t>
            </a:r>
            <a:br>
              <a:rPr lang="hu-HU" dirty="0"/>
            </a:br>
            <a:r>
              <a:rPr lang="hu-HU" dirty="0"/>
              <a:t>Szokásos </a:t>
            </a:r>
            <a:r>
              <a:rPr lang="hu-HU" dirty="0" err="1"/>
              <a:t>coszinusz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DBA88-F6E2-44B4-7BF4-A171BA54ED78}"/>
              </a:ext>
            </a:extLst>
          </p:cNvPr>
          <p:cNvSpPr txBox="1"/>
          <p:nvPr/>
        </p:nvSpPr>
        <p:spPr>
          <a:xfrm>
            <a:off x="7160801" y="3105834"/>
            <a:ext cx="2993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abs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( </a:t>
            </a:r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hu-HU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f )</a:t>
            </a:r>
            <a:br>
              <a:rPr lang="hu-HU" dirty="0"/>
            </a:br>
            <a:r>
              <a:rPr lang="hu-HU" dirty="0" err="1"/>
              <a:t>Adattagonkénti</a:t>
            </a:r>
            <a:r>
              <a:rPr lang="hu-HU" dirty="0"/>
              <a:t> abszolút érték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DA9F-91BF-2B06-D5E0-92870762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3./b Feladat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A4C0-7E27-F622-7794-CA27F5D6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Írjuk át </a:t>
            </a:r>
            <a:r>
              <a:rPr lang="hu-HU" sz="20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hu-HU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myFunc</a:t>
            </a:r>
            <a:r>
              <a:rPr lang="hu-HU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 </a:t>
            </a:r>
            <a:r>
              <a:rPr lang="hu-HU" sz="2000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const</a:t>
            </a:r>
            <a:r>
              <a:rPr lang="hu-HU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20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hu-HU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t ) </a:t>
            </a:r>
            <a:r>
              <a:rPr lang="hu-HU" dirty="0" err="1">
                <a:cs typeface="Cascadia Mono" panose="020B0609020000020004" pitchFamily="49" charset="0"/>
              </a:rPr>
              <a:t>fv</a:t>
            </a:r>
            <a:r>
              <a:rPr lang="hu-HU" dirty="0">
                <a:cs typeface="Cascadia Mono" panose="020B0609020000020004" pitchFamily="49" charset="0"/>
              </a:rPr>
              <a:t>.-t!</a:t>
            </a:r>
            <a:br>
              <a:rPr lang="hu-HU" dirty="0">
                <a:cs typeface="Cascadia Mono" panose="020B0609020000020004" pitchFamily="49" charset="0"/>
              </a:rPr>
            </a:br>
            <a:r>
              <a:rPr lang="hu-HU" dirty="0">
                <a:cs typeface="Cascadia Mono" panose="020B0609020000020004" pitchFamily="49" charset="0"/>
              </a:rPr>
              <a:t>Térjen vissza a |</a:t>
            </a:r>
            <a:r>
              <a:rPr lang="hu-HU" dirty="0"/>
              <a:t>cos(2</a:t>
            </a:r>
            <a:r>
              <a:rPr lang="el-GR" dirty="0"/>
              <a:t>π</a:t>
            </a:r>
            <a:r>
              <a:rPr lang="hu-HU" dirty="0"/>
              <a:t> t + </a:t>
            </a:r>
            <a:r>
              <a:rPr lang="hu-HU" dirty="0" err="1"/>
              <a:t>ElapsedTimeInSec</a:t>
            </a:r>
            <a:r>
              <a:rPr lang="hu-HU" dirty="0"/>
              <a:t> )| </a:t>
            </a:r>
            <a:r>
              <a:rPr lang="en-US" dirty="0"/>
              <a:t> </a:t>
            </a:r>
            <a:r>
              <a:rPr lang="hu-HU" dirty="0"/>
              <a:t> értékkel!</a:t>
            </a:r>
          </a:p>
          <a:p>
            <a:endParaRPr lang="hu-HU" dirty="0">
              <a:cs typeface="Cascadia Mono" panose="020B0609020000020004" pitchFamily="49" charset="0"/>
            </a:endParaRPr>
          </a:p>
          <a:p>
            <a:r>
              <a:rPr lang="hu-HU" dirty="0">
                <a:cs typeface="Cascadia Mono" panose="020B0609020000020004" pitchFamily="49" charset="0"/>
              </a:rPr>
              <a:t>Ismét írjuk át a függvényt!</a:t>
            </a:r>
            <a:br>
              <a:rPr lang="hu-HU" dirty="0">
                <a:cs typeface="Cascadia Mono" panose="020B0609020000020004" pitchFamily="49" charset="0"/>
              </a:rPr>
            </a:br>
            <a:br>
              <a:rPr lang="hu-HU" dirty="0">
                <a:cs typeface="Cascadia Mono" panose="020B0609020000020004" pitchFamily="49" charset="0"/>
              </a:rPr>
            </a:br>
            <a:r>
              <a:rPr lang="hu-HU" dirty="0">
                <a:cs typeface="Cascadia Mono" panose="020B0609020000020004" pitchFamily="49" charset="0"/>
              </a:rPr>
              <a:t>Térjen vissza a |</a:t>
            </a:r>
            <a:r>
              <a:rPr lang="hu-HU" dirty="0"/>
              <a:t>cos(2</a:t>
            </a:r>
            <a:r>
              <a:rPr lang="el-GR" dirty="0"/>
              <a:t>π</a:t>
            </a:r>
            <a:r>
              <a:rPr lang="hu-HU" dirty="0"/>
              <a:t> t + </a:t>
            </a:r>
            <a:r>
              <a:rPr lang="hu-HU" dirty="0" err="1"/>
              <a:t>ElapsedTimeInSec</a:t>
            </a:r>
            <a:r>
              <a:rPr lang="hu-HU" dirty="0"/>
              <a:t> )|</a:t>
            </a:r>
            <a:r>
              <a:rPr lang="hu-HU" baseline="30000" dirty="0"/>
              <a:t>8</a:t>
            </a:r>
            <a:r>
              <a:rPr lang="hu-HU" dirty="0"/>
              <a:t> </a:t>
            </a:r>
            <a:r>
              <a:rPr lang="en-US" dirty="0"/>
              <a:t> </a:t>
            </a:r>
            <a:r>
              <a:rPr lang="hu-HU" dirty="0"/>
              <a:t> értékkel!</a:t>
            </a:r>
          </a:p>
          <a:p>
            <a:endParaRPr lang="hu-HU" dirty="0">
              <a:cs typeface="Cascadia Mono" panose="020B0609020000020004" pitchFamily="49" charset="0"/>
            </a:endParaRPr>
          </a:p>
          <a:p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A504A-1F39-90A9-4771-9631018A3878}"/>
              </a:ext>
            </a:extLst>
          </p:cNvPr>
          <p:cNvSpPr txBox="1"/>
          <p:nvPr/>
        </p:nvSpPr>
        <p:spPr>
          <a:xfrm>
            <a:off x="4072248" y="4895389"/>
            <a:ext cx="26921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pow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( </a:t>
            </a:r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hu-HU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x</a:t>
            </a:r>
            <a:r>
              <a:rPr lang="hu-HU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hu-HU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y )</a:t>
            </a:r>
            <a:br>
              <a:rPr lang="hu-HU" dirty="0"/>
            </a:br>
            <a:r>
              <a:rPr lang="hu-HU" dirty="0" err="1"/>
              <a:t>Adattagonkénti</a:t>
            </a:r>
            <a:r>
              <a:rPr lang="hu-HU" dirty="0"/>
              <a:t> x</a:t>
            </a:r>
            <a:r>
              <a:rPr lang="hu-HU" baseline="30000" dirty="0"/>
              <a:t>y</a:t>
            </a:r>
            <a:r>
              <a:rPr lang="hu-HU" dirty="0"/>
              <a:t> érték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1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1502-C98C-7A20-9482-3F334C58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B655-B718-673B-3F30-336753A8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7771" cy="4351338"/>
          </a:xfrm>
        </p:spPr>
        <p:txBody>
          <a:bodyPr/>
          <a:lstStyle/>
          <a:p>
            <a:r>
              <a:rPr lang="hu-HU" dirty="0" err="1"/>
              <a:t>Frag_PosCol_Time.frag</a:t>
            </a:r>
            <a:r>
              <a:rPr lang="hu-HU" dirty="0"/>
              <a:t> : Vegyük fel egy konstans adattagot!</a:t>
            </a:r>
            <a:br>
              <a:rPr lang="hu-HU" dirty="0"/>
            </a:b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angle_degree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30.0;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dirty="0">
                <a:solidFill>
                  <a:srgbClr val="000000"/>
                </a:solidFill>
              </a:rPr>
              <a:t>Konvertáljuk át a szöget fokból radiánná!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hu-HU" dirty="0">
                <a:solidFill>
                  <a:srgbClr val="000000"/>
                </a:solidFill>
              </a:rPr>
              <a:t>Használható a beépített </a:t>
            </a:r>
            <a:r>
              <a:rPr lang="hu-HU" sz="20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radians</a:t>
            </a:r>
            <a:r>
              <a:rPr lang="hu-HU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hu-HU" dirty="0">
                <a:solidFill>
                  <a:srgbClr val="000000"/>
                </a:solidFill>
              </a:rPr>
              <a:t> </a:t>
            </a:r>
            <a:r>
              <a:rPr lang="hu-HU" dirty="0" err="1">
                <a:solidFill>
                  <a:srgbClr val="000000"/>
                </a:solidFill>
              </a:rPr>
              <a:t>fv</a:t>
            </a:r>
            <a:r>
              <a:rPr lang="hu-HU" dirty="0">
                <a:solidFill>
                  <a:srgbClr val="000000"/>
                </a:solidFill>
              </a:rPr>
              <a:t>. is.</a:t>
            </a:r>
          </a:p>
          <a:p>
            <a:r>
              <a:rPr lang="hu-HU" dirty="0">
                <a:solidFill>
                  <a:srgbClr val="000000"/>
                </a:solidFill>
              </a:rPr>
              <a:t>Vegyünk fel egy új </a:t>
            </a:r>
            <a:r>
              <a:rPr lang="hu-HU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vec2</a:t>
            </a:r>
            <a:r>
              <a:rPr lang="hu-HU" dirty="0">
                <a:solidFill>
                  <a:srgbClr val="000000"/>
                </a:solidFill>
              </a:rPr>
              <a:t> adattagot, aminek a tartalma [cos(…),sin(…)], tehát a szöggel elforgatott irányvektor.</a:t>
            </a:r>
          </a:p>
          <a:p>
            <a:r>
              <a:rPr lang="hu-HU" dirty="0">
                <a:solidFill>
                  <a:srgbClr val="000000"/>
                </a:solidFill>
              </a:rPr>
              <a:t>Értékeljük ki 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myFunc</a:t>
            </a:r>
            <a:r>
              <a:rPr lang="en-US" dirty="0">
                <a:solidFill>
                  <a:srgbClr val="000000"/>
                </a:solidFill>
              </a:rPr>
              <a:t>()-t </a:t>
            </a:r>
            <a:r>
              <a:rPr lang="hu-HU" dirty="0">
                <a:solidFill>
                  <a:srgbClr val="000000"/>
                </a:solidFill>
              </a:rPr>
              <a:t>az új irány mentén! </a:t>
            </a:r>
            <a:r>
              <a:rPr lang="hu-HU" dirty="0" err="1">
                <a:solidFill>
                  <a:srgbClr val="000000"/>
                </a:solidFill>
              </a:rPr>
              <a:t>Használuk</a:t>
            </a:r>
            <a:r>
              <a:rPr lang="hu-HU" dirty="0">
                <a:solidFill>
                  <a:srgbClr val="000000"/>
                </a:solidFill>
              </a:rPr>
              <a:t> a beépített </a:t>
            </a:r>
            <a:r>
              <a:rPr lang="hu-HU" sz="20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dot</a:t>
            </a:r>
            <a:r>
              <a:rPr lang="hu-HU" dirty="0">
                <a:solidFill>
                  <a:srgbClr val="000000"/>
                </a:solidFill>
              </a:rPr>
              <a:t>() </a:t>
            </a:r>
            <a:r>
              <a:rPr lang="hu-HU" dirty="0" err="1">
                <a:solidFill>
                  <a:srgbClr val="000000"/>
                </a:solidFill>
              </a:rPr>
              <a:t>fv</a:t>
            </a:r>
            <a:r>
              <a:rPr lang="hu-HU" dirty="0">
                <a:solidFill>
                  <a:srgbClr val="000000"/>
                </a:solidFill>
              </a:rPr>
              <a:t>.-t!</a:t>
            </a:r>
          </a:p>
          <a:p>
            <a:endParaRPr lang="hu-HU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CCDF8-67B9-FA66-D4E3-A224BCAFF560}"/>
              </a:ext>
            </a:extLst>
          </p:cNvPr>
          <p:cNvSpPr txBox="1"/>
          <p:nvPr/>
        </p:nvSpPr>
        <p:spPr>
          <a:xfrm>
            <a:off x="7780867" y="2755900"/>
            <a:ext cx="42242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radians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( </a:t>
            </a:r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degrees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)</a:t>
            </a:r>
            <a:br>
              <a:rPr lang="hu-HU" dirty="0"/>
            </a:br>
            <a:r>
              <a:rPr lang="hu-HU" dirty="0"/>
              <a:t>Konvertálja a bemenetként kapott </a:t>
            </a:r>
            <a:br>
              <a:rPr lang="hu-HU" dirty="0"/>
            </a:br>
            <a:r>
              <a:rPr lang="hu-HU" dirty="0"/>
              <a:t>fokban megadott szöget radiánba.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AF353-1926-3C18-242A-6285660638A8}"/>
              </a:ext>
            </a:extLst>
          </p:cNvPr>
          <p:cNvSpPr txBox="1"/>
          <p:nvPr/>
        </p:nvSpPr>
        <p:spPr>
          <a:xfrm>
            <a:off x="7834692" y="4832704"/>
            <a:ext cx="38202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dot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v0, </a:t>
            </a:r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v1)</a:t>
            </a:r>
          </a:p>
          <a:p>
            <a:r>
              <a:rPr lang="hu-HU" dirty="0"/>
              <a:t>Visszatér a két vektor </a:t>
            </a:r>
            <a:br>
              <a:rPr lang="hu-HU" dirty="0"/>
            </a:br>
            <a:r>
              <a:rPr lang="hu-HU" dirty="0"/>
              <a:t>skaláris szorzatával.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1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81A0-7345-6CD5-4AF0-DFF3B3DA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BD1-BB90-052D-6148-57C8E0BC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/>
          <a:lstStyle/>
          <a:p>
            <a:r>
              <a:rPr lang="hu-HU" dirty="0"/>
              <a:t>Hozzunk létre egy </a:t>
            </a:r>
            <a:br>
              <a:rPr lang="en-US" dirty="0"/>
            </a:b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colorize(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between0and1 )</a:t>
            </a:r>
          </a:p>
          <a:p>
            <a:pPr marL="0" indent="0">
              <a:buNone/>
            </a:pPr>
            <a:r>
              <a:rPr lang="hu-HU" dirty="0"/>
              <a:t>f</a:t>
            </a:r>
            <a:r>
              <a:rPr lang="en-US" dirty="0"/>
              <a:t>v.</a:t>
            </a:r>
            <a:r>
              <a:rPr lang="hu-HU" dirty="0"/>
              <a:t>-t!</a:t>
            </a:r>
          </a:p>
          <a:p>
            <a:r>
              <a:rPr lang="hu-HU" dirty="0"/>
              <a:t>A </a:t>
            </a:r>
            <a:r>
              <a:rPr lang="hu-HU" dirty="0" err="1"/>
              <a:t>fv</a:t>
            </a:r>
            <a:r>
              <a:rPr lang="hu-HU" dirty="0"/>
              <a:t>.-t hívjuk meg a </a:t>
            </a:r>
            <a:r>
              <a:rPr lang="en-US" dirty="0" err="1"/>
              <a:t>myFunc</a:t>
            </a:r>
            <a:r>
              <a:rPr lang="en-US" dirty="0"/>
              <a:t>()</a:t>
            </a:r>
            <a:r>
              <a:rPr lang="hu-HU" dirty="0"/>
              <a:t> kimenetével!</a:t>
            </a:r>
          </a:p>
          <a:p>
            <a:r>
              <a:rPr lang="hu-HU" dirty="0"/>
              <a:t>A függvény két előre definiált szín között interpoláljon, majd térjen vissza azzal!</a:t>
            </a:r>
            <a:br>
              <a:rPr lang="hu-HU" dirty="0"/>
            </a:br>
            <a:br>
              <a:rPr lang="hu-HU" dirty="0"/>
            </a:br>
            <a:r>
              <a:rPr lang="hu-HU" dirty="0"/>
              <a:t>A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kimenete legyen a </a:t>
            </a:r>
            <a:r>
              <a:rPr lang="hu-HU" sz="2400" dirty="0" err="1">
                <a:latin typeface="Consolas" panose="020B0609020204030204" pitchFamily="49" charset="0"/>
              </a:rPr>
              <a:t>colorize</a:t>
            </a:r>
            <a:r>
              <a:rPr lang="hu-HU" sz="2400" dirty="0">
                <a:latin typeface="Consolas" panose="020B0609020204030204" pitchFamily="49" charset="0"/>
              </a:rPr>
              <a:t>()</a:t>
            </a:r>
            <a:r>
              <a:rPr lang="hu-HU" dirty="0"/>
              <a:t> outputja!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9FE19-A13C-7F86-AE82-5E1662B0FC7C}"/>
              </a:ext>
            </a:extLst>
          </p:cNvPr>
          <p:cNvSpPr txBox="1"/>
          <p:nvPr/>
        </p:nvSpPr>
        <p:spPr>
          <a:xfrm>
            <a:off x="7624234" y="1573491"/>
            <a:ext cx="431079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mix( </a:t>
            </a:r>
            <a:r>
              <a:rPr lang="en-US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a, </a:t>
            </a:r>
            <a:r>
              <a:rPr lang="en-US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b, </a:t>
            </a:r>
            <a:r>
              <a:rPr lang="en-US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/</a:t>
            </a:r>
            <a:r>
              <a:rPr lang="en-US" sz="1400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t)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dirty="0"/>
          </a:p>
          <a:p>
            <a:r>
              <a:rPr lang="en-US" dirty="0"/>
              <a:t>Line</a:t>
            </a:r>
            <a:r>
              <a:rPr lang="hu-HU" dirty="0" err="1"/>
              <a:t>áris</a:t>
            </a:r>
            <a:r>
              <a:rPr lang="hu-HU" dirty="0"/>
              <a:t> interpoláció a és b között t értékkel.</a:t>
            </a:r>
            <a:br>
              <a:rPr lang="hu-HU" dirty="0"/>
            </a:br>
            <a:r>
              <a:rPr lang="hu-HU" dirty="0"/>
              <a:t>t lehet </a:t>
            </a:r>
            <a:r>
              <a:rPr lang="hu-HU" dirty="0" err="1"/>
              <a:t>float</a:t>
            </a:r>
            <a:r>
              <a:rPr lang="hu-HU" dirty="0"/>
              <a:t> és </a:t>
            </a:r>
            <a:r>
              <a:rPr lang="hu-HU" dirty="0" err="1"/>
              <a:t>vector</a:t>
            </a:r>
            <a:r>
              <a:rPr lang="hu-HU" dirty="0"/>
              <a:t>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1D09-1BA4-1921-7CA2-EE7C74A5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</a:t>
            </a:r>
            <a:r>
              <a:rPr lang="hu-HU" dirty="0"/>
              <a:t>és </a:t>
            </a:r>
            <a:r>
              <a:rPr lang="hu-HU" dirty="0" err="1"/>
              <a:t>Shaderek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12ED-8696-DE13-EC5F-CD467297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GPU: SIMD architektúra</a:t>
            </a:r>
          </a:p>
          <a:p>
            <a:pPr lvl="1"/>
            <a:r>
              <a:rPr lang="hu-HU" dirty="0"/>
              <a:t>Erősen párhuzamosított működés</a:t>
            </a:r>
          </a:p>
          <a:p>
            <a:pPr lvl="1"/>
            <a:r>
              <a:rPr lang="hu-HU" dirty="0"/>
              <a:t>„Gép a gépben”</a:t>
            </a:r>
          </a:p>
          <a:p>
            <a:pPr lvl="1"/>
            <a:endParaRPr lang="hu-HU" dirty="0"/>
          </a:p>
          <a:p>
            <a:r>
              <a:rPr lang="hu-HU" dirty="0" err="1"/>
              <a:t>Shader</a:t>
            </a:r>
            <a:r>
              <a:rPr lang="hu-HU" dirty="0"/>
              <a:t>-ek: GPU programok</a:t>
            </a:r>
          </a:p>
          <a:p>
            <a:pPr lvl="1"/>
            <a:r>
              <a:rPr lang="hu-HU" dirty="0"/>
              <a:t>Függetlenül futnak a központi CPU-tól.</a:t>
            </a:r>
          </a:p>
          <a:p>
            <a:pPr lvl="1"/>
            <a:r>
              <a:rPr lang="hu-HU" dirty="0"/>
              <a:t>Létrehozásuk is sokszor futási időben zajlik.</a:t>
            </a:r>
          </a:p>
          <a:p>
            <a:pPr lvl="1"/>
            <a:r>
              <a:rPr lang="hu-HU" dirty="0"/>
              <a:t>Programozásukhoz saját nyelv (ami azért C-n alapul).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519B2-9FA4-B8AF-8EF2-8234381F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080" y="1439008"/>
            <a:ext cx="3545360" cy="18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3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30D-CA60-EB68-2624-E49400D6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Feladat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0302-AEA9-6A73-5625-93F82C4F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Hozzunk létre konstans vec4 -</a:t>
            </a:r>
            <a:r>
              <a:rPr lang="hu-HU" dirty="0" err="1"/>
              <a:t>et</a:t>
            </a:r>
            <a:r>
              <a:rPr lang="hu-HU" dirty="0"/>
              <a:t>, amiben irány szögek vannak fokban!</a:t>
            </a:r>
            <a:br>
              <a:rPr lang="hu-HU" dirty="0"/>
            </a:br>
            <a:r>
              <a:rPr lang="hu-HU" dirty="0"/>
              <a:t>Pl. </a:t>
            </a:r>
            <a:r>
              <a:rPr lang="hu-HU" dirty="0">
                <a:solidFill>
                  <a:schemeClr val="accent5"/>
                </a:solidFill>
              </a:rPr>
              <a:t>const vec4 </a:t>
            </a:r>
            <a:r>
              <a:rPr lang="hu-HU" dirty="0" err="1"/>
              <a:t>angles_degree</a:t>
            </a:r>
            <a:r>
              <a:rPr lang="hu-HU" dirty="0"/>
              <a:t> = </a:t>
            </a:r>
            <a:r>
              <a:rPr lang="hu-HU" dirty="0">
                <a:solidFill>
                  <a:schemeClr val="accent5"/>
                </a:solidFill>
              </a:rPr>
              <a:t>vec4</a:t>
            </a:r>
            <a:r>
              <a:rPr lang="hu-HU" dirty="0"/>
              <a:t>(30.0,140.0,236.0,342.0);</a:t>
            </a:r>
          </a:p>
          <a:p>
            <a:endParaRPr lang="hu-HU" dirty="0"/>
          </a:p>
          <a:p>
            <a:r>
              <a:rPr lang="hu-HU" dirty="0"/>
              <a:t>Az adattagokon menjünk végig egy </a:t>
            </a:r>
            <a:r>
              <a:rPr lang="hu-HU" dirty="0" err="1"/>
              <a:t>for</a:t>
            </a:r>
            <a:r>
              <a:rPr lang="hu-HU" dirty="0"/>
              <a:t> ciklussal, és minden irányba értékeljük ki a </a:t>
            </a:r>
            <a:r>
              <a:rPr lang="hu-HU" dirty="0" err="1"/>
              <a:t>myFunc</a:t>
            </a:r>
            <a:r>
              <a:rPr lang="hu-HU" dirty="0"/>
              <a:t>()-ot! Majd számoljuk ki az irány-eredmények átlagát! Használható: </a:t>
            </a:r>
            <a:r>
              <a:rPr lang="hu-HU" dirty="0" err="1"/>
              <a:t>angles_degree</a:t>
            </a:r>
            <a:r>
              <a:rPr lang="hu-HU" dirty="0"/>
              <a:t>[i] is.</a:t>
            </a:r>
          </a:p>
          <a:p>
            <a:r>
              <a:rPr lang="hu-HU" dirty="0"/>
              <a:t>Az eredményt „csapjuk le” 0 és 1 közé!</a:t>
            </a:r>
            <a:br>
              <a:rPr lang="hu-HU" dirty="0"/>
            </a:br>
            <a:r>
              <a:rPr lang="hu-HU" dirty="0"/>
              <a:t>Használjuk a </a:t>
            </a:r>
            <a:r>
              <a:rPr lang="hu-HU" dirty="0" err="1"/>
              <a:t>clamp</a:t>
            </a:r>
            <a:r>
              <a:rPr lang="hu-HU" dirty="0"/>
              <a:t>() </a:t>
            </a:r>
            <a:r>
              <a:rPr lang="hu-HU" dirty="0" err="1"/>
              <a:t>fv</a:t>
            </a:r>
            <a:r>
              <a:rPr lang="hu-HU" dirty="0"/>
              <a:t>.-t!</a:t>
            </a:r>
          </a:p>
          <a:p>
            <a:r>
              <a:rPr lang="hu-HU" dirty="0"/>
              <a:t>Majd erre használjuk a </a:t>
            </a:r>
            <a:r>
              <a:rPr lang="hu-HU" dirty="0" err="1"/>
              <a:t>colorize</a:t>
            </a:r>
            <a:r>
              <a:rPr lang="hu-HU" dirty="0"/>
              <a:t>() </a:t>
            </a:r>
            <a:r>
              <a:rPr lang="hu-HU" dirty="0" err="1"/>
              <a:t>fv</a:t>
            </a:r>
            <a:r>
              <a:rPr lang="hu-HU" dirty="0"/>
              <a:t>.-t!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FDA13-553E-B076-607D-8F11F9C4D673}"/>
              </a:ext>
            </a:extLst>
          </p:cNvPr>
          <p:cNvSpPr txBox="1"/>
          <p:nvPr/>
        </p:nvSpPr>
        <p:spPr>
          <a:xfrm>
            <a:off x="7259258" y="4214655"/>
            <a:ext cx="378744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clamp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 </a:t>
            </a:r>
            <a:r>
              <a:rPr lang="en-US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vecN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x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minVal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maxVal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dirty="0"/>
          </a:p>
          <a:p>
            <a:r>
              <a:rPr lang="hu-HU" dirty="0"/>
              <a:t>X megszorítása </a:t>
            </a:r>
            <a:r>
              <a:rPr lang="hu-HU" dirty="0" err="1"/>
              <a:t>minVal</a:t>
            </a:r>
            <a:r>
              <a:rPr lang="hu-HU" dirty="0"/>
              <a:t> és </a:t>
            </a:r>
            <a:r>
              <a:rPr lang="hu-HU" dirty="0" err="1"/>
              <a:t>maxVal</a:t>
            </a:r>
            <a:r>
              <a:rPr lang="hu-HU" dirty="0"/>
              <a:t> közé.</a:t>
            </a:r>
            <a:br>
              <a:rPr lang="hu-HU" dirty="0"/>
            </a:br>
            <a:r>
              <a:rPr lang="hu-HU" dirty="0"/>
              <a:t>Ha x &lt; </a:t>
            </a:r>
            <a:r>
              <a:rPr lang="hu-HU" dirty="0" err="1"/>
              <a:t>minVal</a:t>
            </a:r>
            <a:r>
              <a:rPr lang="hu-HU" dirty="0"/>
              <a:t>, akkor </a:t>
            </a:r>
            <a:r>
              <a:rPr lang="hu-HU" dirty="0" err="1"/>
              <a:t>minVal</a:t>
            </a:r>
            <a:r>
              <a:rPr lang="hu-HU" dirty="0"/>
              <a:t> az érték.</a:t>
            </a:r>
          </a:p>
          <a:p>
            <a:r>
              <a:rPr lang="hu-HU" dirty="0"/>
              <a:t>Ha x &gt; </a:t>
            </a:r>
            <a:r>
              <a:rPr lang="hu-HU" dirty="0" err="1"/>
              <a:t>maxVal</a:t>
            </a:r>
            <a:r>
              <a:rPr lang="hu-HU" dirty="0"/>
              <a:t>, akkor </a:t>
            </a:r>
            <a:r>
              <a:rPr lang="hu-HU" dirty="0" err="1"/>
              <a:t>maxVal</a:t>
            </a:r>
            <a:r>
              <a:rPr lang="hu-HU" dirty="0"/>
              <a:t> az érték.</a:t>
            </a:r>
            <a:br>
              <a:rPr lang="hu-HU" dirty="0"/>
            </a:br>
            <a:r>
              <a:rPr lang="hu-HU" dirty="0"/>
              <a:t>Különben </a:t>
            </a:r>
            <a:r>
              <a:rPr lang="hu-HU" dirty="0" err="1"/>
              <a:t>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2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9D62-C398-B8CB-E2DA-4F347D81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Feladat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8AFC-5B95-0973-715B-EB61735F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Számoljuk ki </a:t>
            </a:r>
            <a:r>
              <a:rPr lang="hu-HU" dirty="0" err="1"/>
              <a:t>vs_out_normPos</a:t>
            </a:r>
            <a:r>
              <a:rPr lang="hu-HU" dirty="0"/>
              <a:t> </a:t>
            </a:r>
            <a:r>
              <a:rPr lang="hu-HU" dirty="0" err="1"/>
              <a:t>polár</a:t>
            </a:r>
            <a:r>
              <a:rPr lang="hu-HU" dirty="0"/>
              <a:t> koordinátáit, amik legyenek </a:t>
            </a:r>
            <a:r>
              <a:rPr lang="hu-HU" dirty="0" err="1">
                <a:solidFill>
                  <a:schemeClr val="accent5"/>
                </a:solidFill>
              </a:rPr>
              <a:t>float</a:t>
            </a:r>
            <a:r>
              <a:rPr lang="hu-HU" dirty="0"/>
              <a:t> r és </a:t>
            </a:r>
            <a:r>
              <a:rPr lang="hu-HU" dirty="0" err="1">
                <a:solidFill>
                  <a:schemeClr val="accent5"/>
                </a:solidFill>
              </a:rPr>
              <a:t>float</a:t>
            </a:r>
            <a:r>
              <a:rPr lang="hu-HU" dirty="0"/>
              <a:t> </a:t>
            </a:r>
            <a:r>
              <a:rPr lang="hu-HU" dirty="0" err="1"/>
              <a:t>phi</a:t>
            </a:r>
            <a:r>
              <a:rPr lang="hu-HU" dirty="0"/>
              <a:t>! Használható a </a:t>
            </a:r>
            <a:r>
              <a:rPr lang="hu-HU" dirty="0" err="1"/>
              <a:t>length</a:t>
            </a:r>
            <a:r>
              <a:rPr lang="hu-HU" dirty="0"/>
              <a:t>() és </a:t>
            </a:r>
            <a:r>
              <a:rPr lang="hu-HU" dirty="0" err="1"/>
              <a:t>atan</a:t>
            </a:r>
            <a:r>
              <a:rPr lang="hu-HU" dirty="0"/>
              <a:t>().</a:t>
            </a:r>
          </a:p>
          <a:p>
            <a:endParaRPr lang="hu-HU" dirty="0"/>
          </a:p>
          <a:p>
            <a:r>
              <a:rPr lang="hu-HU" dirty="0"/>
              <a:t>Hívjuk meg a </a:t>
            </a:r>
            <a:r>
              <a:rPr lang="hu-HU" dirty="0" err="1"/>
              <a:t>myFunc</a:t>
            </a:r>
            <a:r>
              <a:rPr lang="hu-HU" dirty="0"/>
              <a:t>()-ot a r + </a:t>
            </a:r>
            <a:r>
              <a:rPr lang="hu-HU" dirty="0" err="1"/>
              <a:t>phi</a:t>
            </a:r>
            <a:r>
              <a:rPr lang="hu-HU" dirty="0"/>
              <a:t> / (2</a:t>
            </a:r>
            <a:r>
              <a:rPr lang="el-GR" dirty="0"/>
              <a:t>π</a:t>
            </a:r>
            <a:r>
              <a:rPr lang="hu-HU" dirty="0"/>
              <a:t>) értékre!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D289F-552C-D660-754A-F624664DE134}"/>
              </a:ext>
            </a:extLst>
          </p:cNvPr>
          <p:cNvSpPr txBox="1"/>
          <p:nvPr/>
        </p:nvSpPr>
        <p:spPr>
          <a:xfrm>
            <a:off x="995815" y="4116543"/>
            <a:ext cx="5864147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atan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float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y,</a:t>
            </a:r>
            <a:r>
              <a:rPr lang="en-US" sz="1400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float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x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hu-HU" dirty="0"/>
          </a:p>
          <a:p>
            <a:r>
              <a:rPr lang="hu-HU" dirty="0"/>
              <a:t>Inverz tangens.</a:t>
            </a:r>
            <a:br>
              <a:rPr lang="hu-HU" dirty="0"/>
            </a:br>
            <a:r>
              <a:rPr lang="hu-HU" dirty="0"/>
              <a:t>Az [</a:t>
            </a:r>
            <a:r>
              <a:rPr lang="hu-HU" dirty="0" err="1"/>
              <a:t>x,y</a:t>
            </a:r>
            <a:r>
              <a:rPr lang="hu-HU" dirty="0"/>
              <a:t>] ponthoz tartozó forgásszöget adja meg [-</a:t>
            </a:r>
            <a:r>
              <a:rPr lang="el-GR" dirty="0"/>
              <a:t> π</a:t>
            </a:r>
            <a:r>
              <a:rPr lang="hu-HU" dirty="0"/>
              <a:t>,</a:t>
            </a:r>
            <a:r>
              <a:rPr lang="el-GR" dirty="0"/>
              <a:t> π</a:t>
            </a:r>
            <a:r>
              <a:rPr lang="hu-HU" dirty="0"/>
              <a:t>] között.</a:t>
            </a:r>
            <a:br>
              <a:rPr lang="hu-HU" dirty="0"/>
            </a:br>
            <a:endParaRPr lang="hu-HU" dirty="0"/>
          </a:p>
          <a:p>
            <a:r>
              <a:rPr lang="hu-HU" dirty="0"/>
              <a:t>FIGYELEM: Más helyeken (pl. C/C++, Java, C#, Python) ez atan</a:t>
            </a:r>
            <a:r>
              <a:rPr lang="hu-HU" b="1" dirty="0"/>
              <a:t>2 </a:t>
            </a:r>
            <a:r>
              <a:rPr lang="hu-HU" dirty="0"/>
              <a:t>néven szerepel. Nem össze keverni!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140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1BD2-35B7-6BAF-0BAF-822AF9C3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hu-HU" dirty="0" err="1"/>
              <a:t>ázi</a:t>
            </a:r>
            <a:r>
              <a:rPr lang="hu-HU" dirty="0"/>
              <a:t> Feladat</a:t>
            </a:r>
            <a:br>
              <a:rPr lang="en-US" dirty="0"/>
            </a:br>
            <a:r>
              <a:rPr lang="en-US" dirty="0"/>
              <a:t>Mandelbrot </a:t>
            </a:r>
            <a:r>
              <a:rPr lang="en-US" dirty="0" err="1"/>
              <a:t>halmaz</a:t>
            </a:r>
            <a:r>
              <a:rPr lang="en-US" dirty="0"/>
              <a:t> </a:t>
            </a:r>
            <a:r>
              <a:rPr lang="en-US" dirty="0" err="1"/>
              <a:t>vizuali</a:t>
            </a:r>
            <a:r>
              <a:rPr lang="hu-HU" dirty="0" err="1"/>
              <a:t>záció</a:t>
            </a:r>
            <a:r>
              <a:rPr lang="hu-HU" dirty="0"/>
              <a:t> 1/3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6F3B5-9312-FD8B-20CD-4D173525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linkClick r:id="rId2"/>
                  </a:rPr>
                  <a:t>https://en.wikipedia.org/wiki/Mandelbrot_set</a:t>
                </a:r>
                <a:br>
                  <a:rPr lang="hu-HU" dirty="0"/>
                </a:br>
                <a:r>
                  <a:rPr lang="hu-HU" dirty="0"/>
                  <a:t>(A vége fele található egy </a:t>
                </a:r>
                <a:r>
                  <a:rPr lang="hu-HU" dirty="0" err="1"/>
                  <a:t>pszeudo</a:t>
                </a:r>
                <a:r>
                  <a:rPr lang="hu-HU" dirty="0"/>
                  <a:t>-kód, az segíthet…)</a:t>
                </a:r>
              </a:p>
              <a:p>
                <a:endParaRPr lang="hu-HU" dirty="0"/>
              </a:p>
              <a:p>
                <a:r>
                  <a:rPr lang="hu-HU" dirty="0"/>
                  <a:t>Adott a Komplex számokon értelmezett sorozat, és c komplex szám</a:t>
                </a:r>
                <a:br>
                  <a:rPr lang="hu-H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hu-H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Azt mondjuk, hogy c komplex szám Mandelbrot-</a:t>
                </a:r>
                <a:r>
                  <a:rPr lang="hu-HU" dirty="0" err="1"/>
                  <a:t>hamaz</a:t>
                </a:r>
                <a:r>
                  <a:rPr lang="hu-HU" dirty="0"/>
                  <a:t> tagja, ha </a:t>
                </a:r>
                <a:br>
                  <a:rPr lang="hu-H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dirty="0"/>
                  <a:t> konergens.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6F3B5-9312-FD8B-20CD-4D173525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44796B-01FE-D96C-2C29-B7879EB40752}"/>
              </a:ext>
            </a:extLst>
          </p:cNvPr>
          <p:cNvCxnSpPr/>
          <p:nvPr/>
        </p:nvCxnSpPr>
        <p:spPr>
          <a:xfrm flipH="1">
            <a:off x="6451841" y="3732149"/>
            <a:ext cx="502332" cy="31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D2BE2D-6D5C-EEC3-C2CF-A916E494C51D}"/>
              </a:ext>
            </a:extLst>
          </p:cNvPr>
          <p:cNvSpPr txBox="1"/>
          <p:nvPr/>
        </p:nvSpPr>
        <p:spPr>
          <a:xfrm>
            <a:off x="7001266" y="3547483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Komplex</a:t>
            </a:r>
            <a:r>
              <a:rPr lang="en-US" dirty="0"/>
              <a:t> s</a:t>
            </a:r>
            <a:r>
              <a:rPr lang="hu-HU" dirty="0" err="1"/>
              <a:t>zorzás</a:t>
            </a:r>
            <a:r>
              <a:rPr lang="hu-HU" dirty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1BD2-35B7-6BAF-0BAF-822AF9C3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hu-HU" dirty="0" err="1"/>
              <a:t>ázi</a:t>
            </a:r>
            <a:r>
              <a:rPr lang="hu-HU" dirty="0"/>
              <a:t> Feladat</a:t>
            </a:r>
            <a:br>
              <a:rPr lang="en-US" dirty="0"/>
            </a:br>
            <a:r>
              <a:rPr lang="en-US" dirty="0"/>
              <a:t>Mandelbrot </a:t>
            </a:r>
            <a:r>
              <a:rPr lang="en-US" dirty="0" err="1"/>
              <a:t>halmaz</a:t>
            </a:r>
            <a:r>
              <a:rPr lang="en-US" dirty="0"/>
              <a:t> </a:t>
            </a:r>
            <a:r>
              <a:rPr lang="en-US" dirty="0" err="1"/>
              <a:t>vizuali</a:t>
            </a:r>
            <a:r>
              <a:rPr lang="hu-HU" dirty="0" err="1"/>
              <a:t>záció</a:t>
            </a:r>
            <a:r>
              <a:rPr lang="hu-HU" dirty="0"/>
              <a:t> 2/3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F3B5-9312-FD8B-20CD-4D1735259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6458" cy="4351338"/>
          </a:xfrm>
        </p:spPr>
        <p:txBody>
          <a:bodyPr>
            <a:normAutofit/>
          </a:bodyPr>
          <a:lstStyle/>
          <a:p>
            <a:r>
              <a:rPr lang="hu-HU" dirty="0"/>
              <a:t>Feladat: A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shaderbe</a:t>
            </a:r>
            <a:r>
              <a:rPr lang="hu-HU" dirty="0"/>
              <a:t> írj egy </a:t>
            </a:r>
            <a:r>
              <a:rPr lang="hu-HU" dirty="0" err="1"/>
              <a:t>fv</a:t>
            </a:r>
            <a:r>
              <a:rPr lang="hu-HU" dirty="0"/>
              <a:t>.-t, ami egy bemeneti vec2 c-re kiszámolja a sorozat sokadik (pl.100.dik) tagját! A vec2-t értelmezze mint komplex szám!</a:t>
            </a:r>
            <a:br>
              <a:rPr lang="hu-HU" dirty="0"/>
            </a:br>
            <a:r>
              <a:rPr lang="hu-HU" dirty="0"/>
              <a:t>Pl. </a:t>
            </a:r>
            <a:r>
              <a:rPr lang="hu-HU" dirty="0" err="1"/>
              <a:t>c.x</a:t>
            </a:r>
            <a:r>
              <a:rPr lang="hu-HU" dirty="0"/>
              <a:t> a valós, </a:t>
            </a:r>
            <a:r>
              <a:rPr lang="hu-HU" dirty="0" err="1"/>
              <a:t>c.y</a:t>
            </a:r>
            <a:r>
              <a:rPr lang="hu-HU" dirty="0"/>
              <a:t> a képzetes rész.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Ha ez a tag komplex értelemben kisebb mint 2.0, akkor térjen vissza 1.0. Különben 0.0-val.</a:t>
            </a:r>
          </a:p>
          <a:p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1C67D-1D35-D0DE-DADE-58F724845F31}"/>
              </a:ext>
            </a:extLst>
          </p:cNvPr>
          <p:cNvSpPr txBox="1"/>
          <p:nvPr/>
        </p:nvSpPr>
        <p:spPr>
          <a:xfrm>
            <a:off x="8512162" y="1730688"/>
            <a:ext cx="3218060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VIGYÁZAT!</a:t>
            </a:r>
            <a:br>
              <a:rPr lang="hu-HU" dirty="0"/>
            </a:br>
            <a:r>
              <a:rPr lang="hu-HU" dirty="0"/>
              <a:t>Ugyan matematikai jelölésben c „abszolút értékét” írjuk, de valójában mint vektor hosszát értelmezzük. Ehhez használható a beépített </a:t>
            </a:r>
            <a:r>
              <a:rPr lang="hu-HU" dirty="0" err="1"/>
              <a:t>length</a:t>
            </a:r>
            <a:r>
              <a:rPr lang="hu-HU" dirty="0"/>
              <a:t>() </a:t>
            </a:r>
            <a:r>
              <a:rPr lang="hu-HU" dirty="0" err="1"/>
              <a:t>fv</a:t>
            </a:r>
            <a:r>
              <a:rPr lang="hu-H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1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E09C-F320-664D-A123-2D122246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hu-HU" dirty="0" err="1"/>
              <a:t>ázi</a:t>
            </a:r>
            <a:r>
              <a:rPr lang="hu-HU" dirty="0"/>
              <a:t> Feladat</a:t>
            </a:r>
            <a:br>
              <a:rPr lang="en-US" dirty="0"/>
            </a:br>
            <a:r>
              <a:rPr lang="en-US" dirty="0"/>
              <a:t>Mandelbrot </a:t>
            </a:r>
            <a:r>
              <a:rPr lang="en-US" dirty="0" err="1"/>
              <a:t>halmaz</a:t>
            </a:r>
            <a:r>
              <a:rPr lang="en-US" dirty="0"/>
              <a:t> </a:t>
            </a:r>
            <a:r>
              <a:rPr lang="en-US" dirty="0" err="1"/>
              <a:t>vizuali</a:t>
            </a:r>
            <a:r>
              <a:rPr lang="hu-HU" dirty="0" err="1"/>
              <a:t>záció</a:t>
            </a:r>
            <a:r>
              <a:rPr lang="hu-HU"/>
              <a:t> 3/3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F9B0-CC98-49D6-C623-1C4D0477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6026" cy="4351338"/>
          </a:xfrm>
        </p:spPr>
        <p:txBody>
          <a:bodyPr/>
          <a:lstStyle/>
          <a:p>
            <a:r>
              <a:rPr lang="hu-HU" dirty="0"/>
              <a:t>A main()-</a:t>
            </a:r>
            <a:r>
              <a:rPr lang="hu-HU" dirty="0" err="1"/>
              <a:t>fv</a:t>
            </a:r>
            <a:r>
              <a:rPr lang="hu-HU" dirty="0"/>
              <a:t>. </a:t>
            </a:r>
          </a:p>
          <a:p>
            <a:endParaRPr lang="hu-HU" dirty="0"/>
          </a:p>
          <a:p>
            <a:pPr lvl="1"/>
            <a:r>
              <a:rPr lang="hu-HU" dirty="0"/>
              <a:t>Skálázza át a bejövő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vs_out_norm</a:t>
            </a:r>
            <a:r>
              <a:rPr lang="hu-H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</a:t>
            </a:r>
            <a:r>
              <a:rPr lang="hu-H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dirty="0">
                <a:solidFill>
                  <a:srgbClr val="000000"/>
                </a:solidFill>
              </a:rPr>
              <a:t>–t a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hu-HU" dirty="0">
                <a:solidFill>
                  <a:srgbClr val="000000"/>
                </a:solidFill>
              </a:rPr>
              <a:t>[-2,-1.12]-[0.47,1.12] tartományba!</a:t>
            </a:r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Az eredménnyel hívja meg a Mandelbrot </a:t>
            </a:r>
            <a:r>
              <a:rPr lang="hu-HU" dirty="0" err="1"/>
              <a:t>fv</a:t>
            </a:r>
            <a:r>
              <a:rPr lang="hu-HU" dirty="0"/>
              <a:t>.-t!</a:t>
            </a:r>
            <a:endParaRPr lang="hu-HU" dirty="0">
              <a:solidFill>
                <a:srgbClr val="000000"/>
              </a:solidFill>
            </a:endParaRPr>
          </a:p>
          <a:p>
            <a:pPr lvl="1"/>
            <a:endParaRPr lang="hu-HU" dirty="0">
              <a:solidFill>
                <a:srgbClr val="000000"/>
              </a:solidFill>
            </a:endParaRPr>
          </a:p>
          <a:p>
            <a:pPr lvl="1"/>
            <a:r>
              <a:rPr lang="hu-HU" dirty="0">
                <a:solidFill>
                  <a:srgbClr val="000000"/>
                </a:solidFill>
              </a:rPr>
              <a:t>Az értéket küldje rá a </a:t>
            </a:r>
            <a:r>
              <a:rPr lang="hu-HU" dirty="0" err="1">
                <a:solidFill>
                  <a:srgbClr val="000000"/>
                </a:solidFill>
              </a:rPr>
              <a:t>colorize</a:t>
            </a:r>
            <a:r>
              <a:rPr lang="hu-HU" dirty="0">
                <a:solidFill>
                  <a:srgbClr val="000000"/>
                </a:solidFill>
              </a:rPr>
              <a:t> </a:t>
            </a:r>
            <a:r>
              <a:rPr lang="hu-HU" dirty="0" err="1">
                <a:solidFill>
                  <a:srgbClr val="000000"/>
                </a:solidFill>
              </a:rPr>
              <a:t>fv</a:t>
            </a:r>
            <a:r>
              <a:rPr lang="hu-HU" dirty="0">
                <a:solidFill>
                  <a:srgbClr val="000000"/>
                </a:solidFill>
              </a:rPr>
              <a:t>.-re!</a:t>
            </a:r>
          </a:p>
          <a:p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62E53-EAF0-E730-341B-127D824B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13" y="2062847"/>
            <a:ext cx="4179080" cy="32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6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29C2-7D11-45CB-3797-BABDAA5F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Rendering</a:t>
            </a:r>
            <a:r>
              <a:rPr lang="hu-HU" dirty="0"/>
              <a:t> </a:t>
            </a:r>
            <a:r>
              <a:rPr lang="hu-HU" dirty="0" err="1"/>
              <a:t>Pipeline</a:t>
            </a:r>
            <a:r>
              <a:rPr lang="hu-HU" dirty="0"/>
              <a:t> (GPU grafikus működése)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DC72-E205-01F9-25B6-D8A39454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060F9-7B44-6A48-7273-3BE2EE2DAF07}"/>
              </a:ext>
            </a:extLst>
          </p:cNvPr>
          <p:cNvSpPr txBox="1"/>
          <p:nvPr/>
        </p:nvSpPr>
        <p:spPr>
          <a:xfrm>
            <a:off x="838200" y="1951405"/>
            <a:ext cx="182880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Specification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85E22-54E6-D25C-9D91-AE0F570BB990}"/>
              </a:ext>
            </a:extLst>
          </p:cNvPr>
          <p:cNvSpPr txBox="1"/>
          <p:nvPr/>
        </p:nvSpPr>
        <p:spPr>
          <a:xfrm>
            <a:off x="2837081" y="1951403"/>
            <a:ext cx="18288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C5DD6-5C9E-D92D-0ED3-355C37859E1A}"/>
              </a:ext>
            </a:extLst>
          </p:cNvPr>
          <p:cNvSpPr txBox="1"/>
          <p:nvPr/>
        </p:nvSpPr>
        <p:spPr>
          <a:xfrm>
            <a:off x="4835962" y="1951402"/>
            <a:ext cx="18288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 err="1"/>
              <a:t>Tesselation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656A5-3394-8C1E-6999-5866833560E4}"/>
              </a:ext>
            </a:extLst>
          </p:cNvPr>
          <p:cNvSpPr txBox="1"/>
          <p:nvPr/>
        </p:nvSpPr>
        <p:spPr>
          <a:xfrm>
            <a:off x="6834843" y="1951401"/>
            <a:ext cx="18288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 err="1"/>
              <a:t>Geometry</a:t>
            </a:r>
            <a:br>
              <a:rPr lang="hu-HU" dirty="0"/>
            </a:br>
            <a:r>
              <a:rPr lang="hu-HU" dirty="0" err="1"/>
              <a:t>Shader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5C776-E2B2-B429-0AAE-96DFF6EF5851}"/>
              </a:ext>
            </a:extLst>
          </p:cNvPr>
          <p:cNvSpPr txBox="1"/>
          <p:nvPr/>
        </p:nvSpPr>
        <p:spPr>
          <a:xfrm>
            <a:off x="8833724" y="1951401"/>
            <a:ext cx="182880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 err="1"/>
              <a:t>Vertex</a:t>
            </a:r>
            <a:br>
              <a:rPr lang="hu-HU" dirty="0"/>
            </a:br>
            <a:r>
              <a:rPr lang="hu-HU" dirty="0"/>
              <a:t>Post-</a:t>
            </a:r>
            <a:r>
              <a:rPr lang="hu-HU" dirty="0" err="1"/>
              <a:t>processing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0C899-F8AC-D8D4-DCEE-031D25E1E8C2}"/>
              </a:ext>
            </a:extLst>
          </p:cNvPr>
          <p:cNvSpPr txBox="1"/>
          <p:nvPr/>
        </p:nvSpPr>
        <p:spPr>
          <a:xfrm>
            <a:off x="1161343" y="3747602"/>
            <a:ext cx="182880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 err="1"/>
              <a:t>Primitive</a:t>
            </a:r>
            <a:br>
              <a:rPr lang="hu-HU" dirty="0"/>
            </a:br>
            <a:r>
              <a:rPr lang="hu-HU" dirty="0"/>
              <a:t>Assembly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41F36-F09F-FCE0-C3D9-9A2991410766}"/>
              </a:ext>
            </a:extLst>
          </p:cNvPr>
          <p:cNvSpPr txBox="1"/>
          <p:nvPr/>
        </p:nvSpPr>
        <p:spPr>
          <a:xfrm>
            <a:off x="3160224" y="3747598"/>
            <a:ext cx="1828800" cy="646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 err="1"/>
              <a:t>Rasterization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0E02F-DD8D-B56C-13F4-629854A0C157}"/>
              </a:ext>
            </a:extLst>
          </p:cNvPr>
          <p:cNvSpPr txBox="1"/>
          <p:nvPr/>
        </p:nvSpPr>
        <p:spPr>
          <a:xfrm>
            <a:off x="5159105" y="3747599"/>
            <a:ext cx="18288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1F3BF-9B87-2CBE-9CE2-467F0AF13A47}"/>
              </a:ext>
            </a:extLst>
          </p:cNvPr>
          <p:cNvSpPr txBox="1"/>
          <p:nvPr/>
        </p:nvSpPr>
        <p:spPr>
          <a:xfrm>
            <a:off x="7157986" y="3747598"/>
            <a:ext cx="182880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/>
              <a:t>Per-</a:t>
            </a:r>
            <a:r>
              <a:rPr lang="hu-HU" dirty="0" err="1"/>
              <a:t>Sample</a:t>
            </a:r>
            <a:br>
              <a:rPr lang="hu-HU" dirty="0"/>
            </a:br>
            <a:r>
              <a:rPr lang="hu-HU" dirty="0" err="1"/>
              <a:t>Operations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13FF603-66FC-0183-DA55-F1DA2DAF61E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161343" y="2274567"/>
            <a:ext cx="9501181" cy="1796201"/>
          </a:xfrm>
          <a:prstGeom prst="curvedConnector5">
            <a:avLst>
              <a:gd name="adj1" fmla="val -2406"/>
              <a:gd name="adj2" fmla="val 50000"/>
              <a:gd name="adj3" fmla="val 1024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BE9C9D-8C89-4F17-32D3-1FFAE0C6E68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67000" y="2274569"/>
            <a:ext cx="17008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0DD3FD-A909-22EB-A430-59FA23BFB3F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665881" y="2274568"/>
            <a:ext cx="1700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523EFA-D39A-14BE-BD0F-74D83007CE6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664762" y="2274567"/>
            <a:ext cx="1700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797657-FA74-B58F-9101-0E82E679BFB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663643" y="2274567"/>
            <a:ext cx="1700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096125-4F51-FBAD-0433-0B15E13A0D0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990143" y="4070763"/>
            <a:ext cx="170081" cy="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742242-83B6-7CFA-4E0B-553FA563D09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989024" y="4070763"/>
            <a:ext cx="17008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7EFE5F-93D1-B70F-8402-08BE598EC53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987905" y="4070764"/>
            <a:ext cx="1700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7E0185B-9AB8-C900-31DB-E6A2C3D5B6AF}"/>
              </a:ext>
            </a:extLst>
          </p:cNvPr>
          <p:cNvSpPr txBox="1"/>
          <p:nvPr/>
        </p:nvSpPr>
        <p:spPr>
          <a:xfrm>
            <a:off x="4833758" y="1949193"/>
            <a:ext cx="18288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 err="1">
                <a:solidFill>
                  <a:schemeClr val="bg2">
                    <a:lumMod val="50000"/>
                  </a:schemeClr>
                </a:solidFill>
              </a:rPr>
              <a:t>Tesselation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2CA41-6481-097D-97B7-4B0B71C3986E}"/>
              </a:ext>
            </a:extLst>
          </p:cNvPr>
          <p:cNvSpPr txBox="1"/>
          <p:nvPr/>
        </p:nvSpPr>
        <p:spPr>
          <a:xfrm>
            <a:off x="6832639" y="1949192"/>
            <a:ext cx="18288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 err="1">
                <a:solidFill>
                  <a:schemeClr val="bg2">
                    <a:lumMod val="50000"/>
                  </a:schemeClr>
                </a:solidFill>
              </a:rPr>
              <a:t>Geometry</a:t>
            </a:r>
            <a:br>
              <a:rPr lang="hu-HU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hu-HU" dirty="0" err="1">
                <a:solidFill>
                  <a:schemeClr val="bg2">
                    <a:lumMod val="50000"/>
                  </a:schemeClr>
                </a:solidFill>
              </a:rPr>
              <a:t>Shader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E680B1-AA28-727C-0FA7-E55EDF85D607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662558" y="2272358"/>
            <a:ext cx="170081" cy="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A92257-3EAA-320C-E0D8-4557CE0A55A8}"/>
              </a:ext>
            </a:extLst>
          </p:cNvPr>
          <p:cNvSpPr txBox="1"/>
          <p:nvPr/>
        </p:nvSpPr>
        <p:spPr>
          <a:xfrm>
            <a:off x="2400857" y="5446030"/>
            <a:ext cx="702365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Fixed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5B374C-065F-276B-5D45-D7D5BD2910EE}"/>
              </a:ext>
            </a:extLst>
          </p:cNvPr>
          <p:cNvSpPr txBox="1"/>
          <p:nvPr/>
        </p:nvSpPr>
        <p:spPr>
          <a:xfrm>
            <a:off x="7014817" y="5446030"/>
            <a:ext cx="228821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Shader</a:t>
            </a:r>
            <a:r>
              <a:rPr lang="hu-HU" dirty="0"/>
              <a:t> </a:t>
            </a:r>
            <a:r>
              <a:rPr lang="hu-HU" dirty="0" err="1"/>
              <a:t>programmable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A9BCE4-8669-9CC3-300F-847D0656564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986786" y="4070764"/>
            <a:ext cx="1700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>
            <a:extLst>
              <a:ext uri="{FF2B5EF4-FFF2-40B4-BE49-F238E27FC236}">
                <a16:creationId xmlns:a16="http://schemas.microsoft.com/office/drawing/2014/main" id="{818EF29A-F205-C11F-2AEF-4FB2404D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092" y="3611301"/>
            <a:ext cx="1188808" cy="11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6642-3953-0361-C44D-B667B3CA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Rendering</a:t>
            </a:r>
            <a:r>
              <a:rPr lang="hu-HU" dirty="0"/>
              <a:t> </a:t>
            </a:r>
            <a:r>
              <a:rPr lang="hu-HU" dirty="0" err="1"/>
              <a:t>Pipeline</a:t>
            </a:r>
            <a:r>
              <a:rPr lang="hu-HU" dirty="0"/>
              <a:t> (GPU grafikus működése)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764B-17B3-2749-272A-258EEB2AE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r>
              <a:rPr lang="hu-HU" dirty="0"/>
              <a:t>Beolvassa és szétosztja a </a:t>
            </a:r>
            <a:br>
              <a:rPr lang="hu-HU" dirty="0"/>
            </a:br>
            <a:r>
              <a:rPr lang="hu-HU" dirty="0"/>
              <a:t>geometriai adatokat a </a:t>
            </a:r>
            <a:r>
              <a:rPr lang="hu-HU" dirty="0" err="1"/>
              <a:t>vertexek</a:t>
            </a:r>
            <a:r>
              <a:rPr lang="hu-HU" dirty="0"/>
              <a:t> között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EC11D-1988-E546-850C-5FC4771CF7F2}"/>
              </a:ext>
            </a:extLst>
          </p:cNvPr>
          <p:cNvSpPr txBox="1"/>
          <p:nvPr/>
        </p:nvSpPr>
        <p:spPr>
          <a:xfrm>
            <a:off x="838200" y="1951405"/>
            <a:ext cx="182880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4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6642-3953-0361-C44D-B667B3CA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Rendering</a:t>
            </a:r>
            <a:r>
              <a:rPr lang="hu-HU" dirty="0"/>
              <a:t> </a:t>
            </a:r>
            <a:r>
              <a:rPr lang="hu-HU" dirty="0" err="1"/>
              <a:t>Pipeline</a:t>
            </a:r>
            <a:r>
              <a:rPr lang="hu-HU" dirty="0"/>
              <a:t> (GPU grafikus működése)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764B-17B3-2749-272A-258EEB2A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4235" cy="4351338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r>
              <a:rPr lang="hu-HU" u="sng" dirty="0" err="1"/>
              <a:t>Shader</a:t>
            </a:r>
            <a:r>
              <a:rPr lang="hu-HU" u="sng" dirty="0"/>
              <a:t> szükséges</a:t>
            </a:r>
          </a:p>
          <a:p>
            <a:r>
              <a:rPr lang="hu-HU" dirty="0"/>
              <a:t>MINDEN </a:t>
            </a:r>
            <a:r>
              <a:rPr lang="hu-HU" dirty="0" err="1"/>
              <a:t>vertexre</a:t>
            </a:r>
            <a:r>
              <a:rPr lang="hu-HU" dirty="0"/>
              <a:t> (háromszög csúcspontjai) </a:t>
            </a:r>
            <a:r>
              <a:rPr lang="hu-HU" dirty="0" err="1"/>
              <a:t>meghívódik</a:t>
            </a:r>
            <a:endParaRPr lang="hu-HU" dirty="0"/>
          </a:p>
          <a:p>
            <a:r>
              <a:rPr lang="hu-HU" dirty="0"/>
              <a:t>Feladata: a kimeneti pozíció már normalizált képernyő koordinátákban KELL legyen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08513-82D2-F2A4-7120-A9A2528385FF}"/>
              </a:ext>
            </a:extLst>
          </p:cNvPr>
          <p:cNvSpPr txBox="1"/>
          <p:nvPr/>
        </p:nvSpPr>
        <p:spPr>
          <a:xfrm>
            <a:off x="841248" y="1947672"/>
            <a:ext cx="18288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889A-C279-983D-6DE8-385CF9EDD0E5}"/>
              </a:ext>
            </a:extLst>
          </p:cNvPr>
          <p:cNvSpPr/>
          <p:nvPr/>
        </p:nvSpPr>
        <p:spPr>
          <a:xfrm>
            <a:off x="9513117" y="2219739"/>
            <a:ext cx="1837635" cy="1837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4A5B83-4861-D8E2-97B8-DCD16AC6C701}"/>
              </a:ext>
            </a:extLst>
          </p:cNvPr>
          <p:cNvCxnSpPr>
            <a:cxnSpLocks/>
          </p:cNvCxnSpPr>
          <p:nvPr/>
        </p:nvCxnSpPr>
        <p:spPr>
          <a:xfrm flipH="1">
            <a:off x="8640417" y="2219739"/>
            <a:ext cx="872700" cy="7222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EBB16A-7ED5-4A99-F063-63035F39607B}"/>
              </a:ext>
            </a:extLst>
          </p:cNvPr>
          <p:cNvCxnSpPr>
            <a:cxnSpLocks/>
          </p:cNvCxnSpPr>
          <p:nvPr/>
        </p:nvCxnSpPr>
        <p:spPr>
          <a:xfrm flipH="1">
            <a:off x="8640417" y="4070515"/>
            <a:ext cx="872700" cy="7222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948EEF0-1EC8-D7B9-2423-BE6D52E08AAA}"/>
              </a:ext>
            </a:extLst>
          </p:cNvPr>
          <p:cNvSpPr/>
          <p:nvPr/>
        </p:nvSpPr>
        <p:spPr>
          <a:xfrm>
            <a:off x="8640417" y="2941983"/>
            <a:ext cx="1837635" cy="183763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A09CD-FD94-D551-4E41-A55468FDCFE0}"/>
              </a:ext>
            </a:extLst>
          </p:cNvPr>
          <p:cNvCxnSpPr>
            <a:cxnSpLocks/>
          </p:cNvCxnSpPr>
          <p:nvPr/>
        </p:nvCxnSpPr>
        <p:spPr>
          <a:xfrm flipH="1">
            <a:off x="10478052" y="2232881"/>
            <a:ext cx="872700" cy="7222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43E98-F4BC-90F4-8206-3F326B174EF6}"/>
              </a:ext>
            </a:extLst>
          </p:cNvPr>
          <p:cNvCxnSpPr>
            <a:cxnSpLocks/>
          </p:cNvCxnSpPr>
          <p:nvPr/>
        </p:nvCxnSpPr>
        <p:spPr>
          <a:xfrm flipH="1">
            <a:off x="10478052" y="4070515"/>
            <a:ext cx="872700" cy="7222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5DC560A-9C90-6E9E-1D6D-53B6C44432C1}"/>
              </a:ext>
            </a:extLst>
          </p:cNvPr>
          <p:cNvSpPr/>
          <p:nvPr/>
        </p:nvSpPr>
        <p:spPr>
          <a:xfrm>
            <a:off x="9303025" y="3082179"/>
            <a:ext cx="808383" cy="8481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413E8-4278-DD64-684D-F0289C0D222E}"/>
              </a:ext>
            </a:extLst>
          </p:cNvPr>
          <p:cNvSpPr txBox="1"/>
          <p:nvPr/>
        </p:nvSpPr>
        <p:spPr>
          <a:xfrm>
            <a:off x="8485567" y="4805901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-1</a:t>
            </a:r>
            <a:endParaRPr 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F034E-43C8-EC37-3E7A-2D87E272D54F}"/>
              </a:ext>
            </a:extLst>
          </p:cNvPr>
          <p:cNvSpPr txBox="1"/>
          <p:nvPr/>
        </p:nvSpPr>
        <p:spPr>
          <a:xfrm>
            <a:off x="8330717" y="4641117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-1</a:t>
            </a:r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60528-5DF0-30A3-6D70-6C41D2D9FB60}"/>
              </a:ext>
            </a:extLst>
          </p:cNvPr>
          <p:cNvSpPr txBox="1"/>
          <p:nvPr/>
        </p:nvSpPr>
        <p:spPr>
          <a:xfrm>
            <a:off x="10323202" y="4805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1</a:t>
            </a:r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A5139-2D70-2EF2-081F-E0C9261AB79F}"/>
              </a:ext>
            </a:extLst>
          </p:cNvPr>
          <p:cNvSpPr txBox="1"/>
          <p:nvPr/>
        </p:nvSpPr>
        <p:spPr>
          <a:xfrm>
            <a:off x="8356008" y="2873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1</a:t>
            </a:r>
            <a:endParaRPr 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3BC16-E7B6-2FE3-AEE4-679C396FD817}"/>
              </a:ext>
            </a:extLst>
          </p:cNvPr>
          <p:cNvSpPr txBox="1"/>
          <p:nvPr/>
        </p:nvSpPr>
        <p:spPr>
          <a:xfrm>
            <a:off x="10499247" y="463814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-1</a:t>
            </a:r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F84B2F-0E79-8A90-B756-2C9CC14A954F}"/>
              </a:ext>
            </a:extLst>
          </p:cNvPr>
          <p:cNvSpPr txBox="1"/>
          <p:nvPr/>
        </p:nvSpPr>
        <p:spPr>
          <a:xfrm>
            <a:off x="11251144" y="40573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170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F7F0-D952-DC14-01D6-2687EF9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Rendering</a:t>
            </a:r>
            <a:r>
              <a:rPr lang="hu-HU" dirty="0"/>
              <a:t> </a:t>
            </a:r>
            <a:r>
              <a:rPr lang="hu-HU" dirty="0" err="1"/>
              <a:t>Pipeline</a:t>
            </a:r>
            <a:r>
              <a:rPr lang="hu-HU" dirty="0"/>
              <a:t> (GPU grafikus működése)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65EF-CCDB-FCB8-2ABE-23745884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8896" cy="4351338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r>
              <a:rPr lang="hu-HU" dirty="0"/>
              <a:t>A transzformált </a:t>
            </a:r>
            <a:r>
              <a:rPr lang="hu-HU" dirty="0" err="1"/>
              <a:t>vertexekből</a:t>
            </a:r>
            <a:r>
              <a:rPr lang="hu-HU" dirty="0"/>
              <a:t> összeállnak a </a:t>
            </a:r>
            <a:r>
              <a:rPr lang="hu-HU" u="sng" dirty="0"/>
              <a:t>háromszög</a:t>
            </a:r>
            <a:r>
              <a:rPr lang="hu-HU" dirty="0"/>
              <a:t>ek</a:t>
            </a:r>
          </a:p>
          <a:p>
            <a:r>
              <a:rPr lang="hu-HU" dirty="0"/>
              <a:t>Adott háromszög </a:t>
            </a:r>
            <a:r>
              <a:rPr lang="hu-HU" u="sng" dirty="0" err="1"/>
              <a:t>fragmentek</a:t>
            </a:r>
            <a:r>
              <a:rPr lang="hu-HU" dirty="0" err="1"/>
              <a:t>re</a:t>
            </a:r>
            <a:r>
              <a:rPr lang="hu-HU" dirty="0"/>
              <a:t> bontása</a:t>
            </a:r>
            <a:br>
              <a:rPr lang="hu-HU" dirty="0"/>
            </a:br>
            <a:r>
              <a:rPr lang="hu-HU" dirty="0"/>
              <a:t>(Melyik pixel rajzolja az adott háromszöget?)</a:t>
            </a:r>
          </a:p>
          <a:p>
            <a:r>
              <a:rPr lang="hu-HU" dirty="0" err="1"/>
              <a:t>Vertex</a:t>
            </a:r>
            <a:r>
              <a:rPr lang="hu-HU" dirty="0"/>
              <a:t> adatok </a:t>
            </a:r>
            <a:r>
              <a:rPr lang="hu-HU" dirty="0" err="1"/>
              <a:t>perpektív</a:t>
            </a:r>
            <a:r>
              <a:rPr lang="hu-HU" dirty="0"/>
              <a:t> helyes </a:t>
            </a:r>
            <a:r>
              <a:rPr lang="hu-HU" u="sng" dirty="0"/>
              <a:t>interpoláció</a:t>
            </a:r>
            <a:r>
              <a:rPr lang="hu-HU" dirty="0"/>
              <a:t>ja 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D18247-15A1-BE72-62CF-60DF9883F966}"/>
              </a:ext>
            </a:extLst>
          </p:cNvPr>
          <p:cNvGrpSpPr/>
          <p:nvPr/>
        </p:nvGrpSpPr>
        <p:grpSpPr>
          <a:xfrm>
            <a:off x="841248" y="1947672"/>
            <a:ext cx="3827681" cy="646335"/>
            <a:chOff x="1922681" y="3747598"/>
            <a:chExt cx="3827681" cy="6463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58E716-8591-5060-2AE1-8E5E2057C794}"/>
                </a:ext>
              </a:extLst>
            </p:cNvPr>
            <p:cNvSpPr txBox="1"/>
            <p:nvPr/>
          </p:nvSpPr>
          <p:spPr>
            <a:xfrm>
              <a:off x="1922681" y="3747602"/>
              <a:ext cx="1828800" cy="64633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 err="1"/>
                <a:t>Primitive</a:t>
              </a:r>
              <a:br>
                <a:rPr lang="hu-HU" dirty="0"/>
              </a:br>
              <a:r>
                <a:rPr lang="hu-HU" dirty="0"/>
                <a:t>Assembly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4E4B1D-B6E2-23AB-2477-3BBF8F62EE76}"/>
                </a:ext>
              </a:extLst>
            </p:cNvPr>
            <p:cNvSpPr txBox="1"/>
            <p:nvPr/>
          </p:nvSpPr>
          <p:spPr>
            <a:xfrm>
              <a:off x="3921562" y="3747598"/>
              <a:ext cx="1828800" cy="6463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 err="1"/>
                <a:t>Rasterization</a:t>
              </a:r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9873B78-96DC-DA08-5031-839351675C4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3751481" y="4070763"/>
              <a:ext cx="170081" cy="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9BC09DC-BE4A-E656-30C1-5228C5321060}"/>
              </a:ext>
            </a:extLst>
          </p:cNvPr>
          <p:cNvGrpSpPr/>
          <p:nvPr/>
        </p:nvGrpSpPr>
        <p:grpSpPr>
          <a:xfrm>
            <a:off x="8913743" y="2019806"/>
            <a:ext cx="1599074" cy="1731909"/>
            <a:chOff x="8697843" y="2485473"/>
            <a:chExt cx="1599074" cy="1731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789EC8-19ED-8205-F4E5-73AD44E0675E}"/>
                </a:ext>
              </a:extLst>
            </p:cNvPr>
            <p:cNvSpPr/>
            <p:nvPr/>
          </p:nvSpPr>
          <p:spPr>
            <a:xfrm>
              <a:off x="8697843" y="2485776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52A371-8EF0-E17B-1117-127466D60F68}"/>
                </a:ext>
              </a:extLst>
            </p:cNvPr>
            <p:cNvSpPr/>
            <p:nvPr/>
          </p:nvSpPr>
          <p:spPr>
            <a:xfrm>
              <a:off x="8774926" y="25711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D7067E-979B-C985-1C0E-D6A43A53466A}"/>
                </a:ext>
              </a:extLst>
            </p:cNvPr>
            <p:cNvSpPr/>
            <p:nvPr/>
          </p:nvSpPr>
          <p:spPr>
            <a:xfrm>
              <a:off x="8897728" y="2486079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5C2B7F-5376-8828-8617-2DF9860F46A3}"/>
                </a:ext>
              </a:extLst>
            </p:cNvPr>
            <p:cNvSpPr/>
            <p:nvPr/>
          </p:nvSpPr>
          <p:spPr>
            <a:xfrm>
              <a:off x="8974811" y="257144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979F35-ABAE-EDF5-81C6-31573BCB1D29}"/>
                </a:ext>
              </a:extLst>
            </p:cNvPr>
            <p:cNvSpPr/>
            <p:nvPr/>
          </p:nvSpPr>
          <p:spPr>
            <a:xfrm>
              <a:off x="9097613" y="2485776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115FCE-D74A-CDA6-1841-F631012D2B29}"/>
                </a:ext>
              </a:extLst>
            </p:cNvPr>
            <p:cNvSpPr/>
            <p:nvPr/>
          </p:nvSpPr>
          <p:spPr>
            <a:xfrm>
              <a:off x="9174696" y="25711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88DFE-29E5-BFFC-E694-796FB03B68E6}"/>
                </a:ext>
              </a:extLst>
            </p:cNvPr>
            <p:cNvSpPr/>
            <p:nvPr/>
          </p:nvSpPr>
          <p:spPr>
            <a:xfrm>
              <a:off x="9297496" y="2485776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CA4E31-A0E4-7BD9-EC6E-58AF3A92419E}"/>
                </a:ext>
              </a:extLst>
            </p:cNvPr>
            <p:cNvSpPr/>
            <p:nvPr/>
          </p:nvSpPr>
          <p:spPr>
            <a:xfrm>
              <a:off x="9374579" y="25711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D892B0-47B2-180C-A3BA-773F5E3BFD1D}"/>
                </a:ext>
              </a:extLst>
            </p:cNvPr>
            <p:cNvSpPr/>
            <p:nvPr/>
          </p:nvSpPr>
          <p:spPr>
            <a:xfrm>
              <a:off x="9497377" y="2485473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7708B5-45CD-8ABA-B9ED-BA58F542A65C}"/>
                </a:ext>
              </a:extLst>
            </p:cNvPr>
            <p:cNvSpPr/>
            <p:nvPr/>
          </p:nvSpPr>
          <p:spPr>
            <a:xfrm>
              <a:off x="9574460" y="25708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1DD885-E5C7-AECF-9D7B-69CCF420E50A}"/>
                </a:ext>
              </a:extLst>
            </p:cNvPr>
            <p:cNvSpPr/>
            <p:nvPr/>
          </p:nvSpPr>
          <p:spPr>
            <a:xfrm>
              <a:off x="9697262" y="2485776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BCF1997-785B-3043-91D5-11FDF743989D}"/>
                </a:ext>
              </a:extLst>
            </p:cNvPr>
            <p:cNvSpPr/>
            <p:nvPr/>
          </p:nvSpPr>
          <p:spPr>
            <a:xfrm>
              <a:off x="9774345" y="25711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764793-1689-89A5-964F-239986DF27BB}"/>
                </a:ext>
              </a:extLst>
            </p:cNvPr>
            <p:cNvSpPr/>
            <p:nvPr/>
          </p:nvSpPr>
          <p:spPr>
            <a:xfrm>
              <a:off x="9897147" y="2485473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3EE64F-2E61-6022-AFE6-88C193B47C6B}"/>
                </a:ext>
              </a:extLst>
            </p:cNvPr>
            <p:cNvSpPr/>
            <p:nvPr/>
          </p:nvSpPr>
          <p:spPr>
            <a:xfrm>
              <a:off x="9974230" y="25708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41E717-0097-DFBB-A56B-F25A0D5E21F8}"/>
                </a:ext>
              </a:extLst>
            </p:cNvPr>
            <p:cNvSpPr/>
            <p:nvPr/>
          </p:nvSpPr>
          <p:spPr>
            <a:xfrm>
              <a:off x="10097030" y="2485473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DA2F0C-E9FB-092B-B169-1A99CCB9943C}"/>
                </a:ext>
              </a:extLst>
            </p:cNvPr>
            <p:cNvSpPr/>
            <p:nvPr/>
          </p:nvSpPr>
          <p:spPr>
            <a:xfrm>
              <a:off x="10174113" y="25708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ACA20E-5911-FC2A-EFF8-B1E5BE23F902}"/>
                </a:ext>
              </a:extLst>
            </p:cNvPr>
            <p:cNvSpPr/>
            <p:nvPr/>
          </p:nvSpPr>
          <p:spPr>
            <a:xfrm>
              <a:off x="8697843" y="2702227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EE71475-9F66-BD2B-1DCB-0A19424B3893}"/>
                </a:ext>
              </a:extLst>
            </p:cNvPr>
            <p:cNvSpPr/>
            <p:nvPr/>
          </p:nvSpPr>
          <p:spPr>
            <a:xfrm>
              <a:off x="8774926" y="27875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6039E1-6AB8-1861-D6E2-7EA921552AE1}"/>
                </a:ext>
              </a:extLst>
            </p:cNvPr>
            <p:cNvSpPr/>
            <p:nvPr/>
          </p:nvSpPr>
          <p:spPr>
            <a:xfrm>
              <a:off x="8897728" y="2702530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1341DAE-9FFE-46BB-A561-E3BF65821912}"/>
                </a:ext>
              </a:extLst>
            </p:cNvPr>
            <p:cNvSpPr/>
            <p:nvPr/>
          </p:nvSpPr>
          <p:spPr>
            <a:xfrm>
              <a:off x="8974811" y="27878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9A35A0-4B71-D117-5122-422088369111}"/>
                </a:ext>
              </a:extLst>
            </p:cNvPr>
            <p:cNvSpPr/>
            <p:nvPr/>
          </p:nvSpPr>
          <p:spPr>
            <a:xfrm>
              <a:off x="9097613" y="2702227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EEA73AA-CB53-48DC-4E13-DB94B284484D}"/>
                </a:ext>
              </a:extLst>
            </p:cNvPr>
            <p:cNvSpPr/>
            <p:nvPr/>
          </p:nvSpPr>
          <p:spPr>
            <a:xfrm>
              <a:off x="9174696" y="27875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DF242E-591E-EA1A-3228-B63F7BD8F775}"/>
                </a:ext>
              </a:extLst>
            </p:cNvPr>
            <p:cNvSpPr/>
            <p:nvPr/>
          </p:nvSpPr>
          <p:spPr>
            <a:xfrm>
              <a:off x="9297496" y="2702227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C115E2E-B7D0-F610-FF7C-5D9509DDD330}"/>
                </a:ext>
              </a:extLst>
            </p:cNvPr>
            <p:cNvSpPr/>
            <p:nvPr/>
          </p:nvSpPr>
          <p:spPr>
            <a:xfrm>
              <a:off x="9374579" y="27875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3C689E-87C8-537E-1D64-FEACDB6DF196}"/>
                </a:ext>
              </a:extLst>
            </p:cNvPr>
            <p:cNvSpPr/>
            <p:nvPr/>
          </p:nvSpPr>
          <p:spPr>
            <a:xfrm>
              <a:off x="9497377" y="2701924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C7D0F06-1CB1-BAA2-458E-7799C62CF530}"/>
                </a:ext>
              </a:extLst>
            </p:cNvPr>
            <p:cNvSpPr/>
            <p:nvPr/>
          </p:nvSpPr>
          <p:spPr>
            <a:xfrm>
              <a:off x="9574460" y="2787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75EE88-8963-8B80-C698-DE2D74AD47DC}"/>
                </a:ext>
              </a:extLst>
            </p:cNvPr>
            <p:cNvSpPr/>
            <p:nvPr/>
          </p:nvSpPr>
          <p:spPr>
            <a:xfrm>
              <a:off x="9697262" y="2702227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5D19220-7F88-D615-4027-F14C5348F6BE}"/>
                </a:ext>
              </a:extLst>
            </p:cNvPr>
            <p:cNvSpPr/>
            <p:nvPr/>
          </p:nvSpPr>
          <p:spPr>
            <a:xfrm>
              <a:off x="9774345" y="27875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062C680-819B-EBC9-EF78-9F3553E72304}"/>
                </a:ext>
              </a:extLst>
            </p:cNvPr>
            <p:cNvSpPr/>
            <p:nvPr/>
          </p:nvSpPr>
          <p:spPr>
            <a:xfrm>
              <a:off x="9897147" y="2701924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742271A-D818-D878-6C15-D4B4AA6234BD}"/>
                </a:ext>
              </a:extLst>
            </p:cNvPr>
            <p:cNvSpPr/>
            <p:nvPr/>
          </p:nvSpPr>
          <p:spPr>
            <a:xfrm>
              <a:off x="9974230" y="2787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2ABFAB-AA59-489D-5B28-2F9246884F1E}"/>
                </a:ext>
              </a:extLst>
            </p:cNvPr>
            <p:cNvSpPr/>
            <p:nvPr/>
          </p:nvSpPr>
          <p:spPr>
            <a:xfrm>
              <a:off x="10097030" y="2701924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9C958-253F-2A1D-0F0F-B9CB6C4D1B3F}"/>
                </a:ext>
              </a:extLst>
            </p:cNvPr>
            <p:cNvSpPr/>
            <p:nvPr/>
          </p:nvSpPr>
          <p:spPr>
            <a:xfrm>
              <a:off x="10174113" y="2787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9D9597-B805-639F-F207-32AF7E92C0CB}"/>
                </a:ext>
              </a:extLst>
            </p:cNvPr>
            <p:cNvSpPr/>
            <p:nvPr/>
          </p:nvSpPr>
          <p:spPr>
            <a:xfrm>
              <a:off x="8697843" y="2918677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45E880-D50A-FCEB-7EC6-EAE2FF9F273B}"/>
                </a:ext>
              </a:extLst>
            </p:cNvPr>
            <p:cNvSpPr/>
            <p:nvPr/>
          </p:nvSpPr>
          <p:spPr>
            <a:xfrm>
              <a:off x="8774926" y="30040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A430D9-F11F-1821-CF3C-B671C2E0DEF3}"/>
                </a:ext>
              </a:extLst>
            </p:cNvPr>
            <p:cNvSpPr/>
            <p:nvPr/>
          </p:nvSpPr>
          <p:spPr>
            <a:xfrm>
              <a:off x="8897728" y="2918980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4F664DD-94BF-B6C5-319D-DB2BEC51EBBB}"/>
                </a:ext>
              </a:extLst>
            </p:cNvPr>
            <p:cNvSpPr/>
            <p:nvPr/>
          </p:nvSpPr>
          <p:spPr>
            <a:xfrm>
              <a:off x="8974811" y="30043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3FC339-2C83-BFE0-83A5-4A2CE6B40D0D}"/>
                </a:ext>
              </a:extLst>
            </p:cNvPr>
            <p:cNvSpPr/>
            <p:nvPr/>
          </p:nvSpPr>
          <p:spPr>
            <a:xfrm>
              <a:off x="9097613" y="2918677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B54AD71-606E-2D56-AB00-D48BD5C324B7}"/>
                </a:ext>
              </a:extLst>
            </p:cNvPr>
            <p:cNvSpPr/>
            <p:nvPr/>
          </p:nvSpPr>
          <p:spPr>
            <a:xfrm>
              <a:off x="9174696" y="30040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D64309-F447-E4EA-392A-6E93BB7A658C}"/>
                </a:ext>
              </a:extLst>
            </p:cNvPr>
            <p:cNvSpPr/>
            <p:nvPr/>
          </p:nvSpPr>
          <p:spPr>
            <a:xfrm>
              <a:off x="9297496" y="2918677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8E5B874-3687-51D6-C826-08ED39CA0462}"/>
                </a:ext>
              </a:extLst>
            </p:cNvPr>
            <p:cNvSpPr/>
            <p:nvPr/>
          </p:nvSpPr>
          <p:spPr>
            <a:xfrm>
              <a:off x="9374579" y="30040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BEC27C5-831F-A843-B1D9-73AD2D22C12D}"/>
                </a:ext>
              </a:extLst>
            </p:cNvPr>
            <p:cNvSpPr/>
            <p:nvPr/>
          </p:nvSpPr>
          <p:spPr>
            <a:xfrm>
              <a:off x="9497377" y="2918374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167B3A-B61D-6479-CE1D-47BF066DC5F4}"/>
                </a:ext>
              </a:extLst>
            </p:cNvPr>
            <p:cNvSpPr/>
            <p:nvPr/>
          </p:nvSpPr>
          <p:spPr>
            <a:xfrm>
              <a:off x="9574460" y="3003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732420-3825-6BB9-2DAF-FC094390EFC6}"/>
                </a:ext>
              </a:extLst>
            </p:cNvPr>
            <p:cNvSpPr/>
            <p:nvPr/>
          </p:nvSpPr>
          <p:spPr>
            <a:xfrm>
              <a:off x="9697262" y="2918677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51D38F2-72E0-45E3-CACC-57036D817C45}"/>
                </a:ext>
              </a:extLst>
            </p:cNvPr>
            <p:cNvSpPr/>
            <p:nvPr/>
          </p:nvSpPr>
          <p:spPr>
            <a:xfrm>
              <a:off x="9774345" y="3004043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A7BF1B-E4D9-94EC-FCE3-FE98B4972133}"/>
                </a:ext>
              </a:extLst>
            </p:cNvPr>
            <p:cNvSpPr/>
            <p:nvPr/>
          </p:nvSpPr>
          <p:spPr>
            <a:xfrm>
              <a:off x="9897147" y="2918374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55C97B1-D546-8806-DF78-BEFE74F49D3A}"/>
                </a:ext>
              </a:extLst>
            </p:cNvPr>
            <p:cNvSpPr/>
            <p:nvPr/>
          </p:nvSpPr>
          <p:spPr>
            <a:xfrm>
              <a:off x="9974230" y="3003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07D044D-D204-3E61-D844-E71A060D0B56}"/>
                </a:ext>
              </a:extLst>
            </p:cNvPr>
            <p:cNvSpPr/>
            <p:nvPr/>
          </p:nvSpPr>
          <p:spPr>
            <a:xfrm>
              <a:off x="10097030" y="2918374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423DE5-1D8F-3F73-E2B0-B374E8E6EC46}"/>
                </a:ext>
              </a:extLst>
            </p:cNvPr>
            <p:cNvSpPr/>
            <p:nvPr/>
          </p:nvSpPr>
          <p:spPr>
            <a:xfrm>
              <a:off x="10174113" y="3003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32F6AD5-A134-A2D3-B1D7-7C2DF796357B}"/>
                </a:ext>
              </a:extLst>
            </p:cNvPr>
            <p:cNvSpPr/>
            <p:nvPr/>
          </p:nvSpPr>
          <p:spPr>
            <a:xfrm>
              <a:off x="8697843" y="3135128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D667C96-E308-399B-A49A-DF545620A137}"/>
                </a:ext>
              </a:extLst>
            </p:cNvPr>
            <p:cNvSpPr/>
            <p:nvPr/>
          </p:nvSpPr>
          <p:spPr>
            <a:xfrm>
              <a:off x="8774926" y="32204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55BBBC6-E2AA-FC42-B995-02EAB579FD61}"/>
                </a:ext>
              </a:extLst>
            </p:cNvPr>
            <p:cNvSpPr/>
            <p:nvPr/>
          </p:nvSpPr>
          <p:spPr>
            <a:xfrm>
              <a:off x="8897728" y="3135431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C08D571-0C8B-01BC-061F-96A64412CA46}"/>
                </a:ext>
              </a:extLst>
            </p:cNvPr>
            <p:cNvSpPr/>
            <p:nvPr/>
          </p:nvSpPr>
          <p:spPr>
            <a:xfrm>
              <a:off x="8974811" y="32207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5126E1-9B32-A597-287D-C140C4B065EB}"/>
                </a:ext>
              </a:extLst>
            </p:cNvPr>
            <p:cNvSpPr/>
            <p:nvPr/>
          </p:nvSpPr>
          <p:spPr>
            <a:xfrm>
              <a:off x="9097613" y="3135128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E62A24-3B68-E598-5475-2EE7CF955033}"/>
                </a:ext>
              </a:extLst>
            </p:cNvPr>
            <p:cNvSpPr/>
            <p:nvPr/>
          </p:nvSpPr>
          <p:spPr>
            <a:xfrm>
              <a:off x="9174696" y="32204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5CFDB9-F298-43C3-D2B9-70EDE507DC15}"/>
                </a:ext>
              </a:extLst>
            </p:cNvPr>
            <p:cNvSpPr/>
            <p:nvPr/>
          </p:nvSpPr>
          <p:spPr>
            <a:xfrm>
              <a:off x="9297496" y="3135128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E3A6B5-A663-101B-A1DC-3936AEE3539E}"/>
                </a:ext>
              </a:extLst>
            </p:cNvPr>
            <p:cNvSpPr/>
            <p:nvPr/>
          </p:nvSpPr>
          <p:spPr>
            <a:xfrm>
              <a:off x="9374579" y="32204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274ADC-EE65-54BE-1A28-D48AE7A6D59C}"/>
                </a:ext>
              </a:extLst>
            </p:cNvPr>
            <p:cNvSpPr/>
            <p:nvPr/>
          </p:nvSpPr>
          <p:spPr>
            <a:xfrm>
              <a:off x="9497377" y="3134825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CC940F-4435-B8FB-BF86-63B13148E7EA}"/>
                </a:ext>
              </a:extLst>
            </p:cNvPr>
            <p:cNvSpPr/>
            <p:nvPr/>
          </p:nvSpPr>
          <p:spPr>
            <a:xfrm>
              <a:off x="9574460" y="32201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8A54BE-6EEF-3269-7C74-C40E0775925B}"/>
                </a:ext>
              </a:extLst>
            </p:cNvPr>
            <p:cNvSpPr/>
            <p:nvPr/>
          </p:nvSpPr>
          <p:spPr>
            <a:xfrm>
              <a:off x="9697262" y="3135128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D31D57-F28B-8A77-09D5-262FB23CAA67}"/>
                </a:ext>
              </a:extLst>
            </p:cNvPr>
            <p:cNvSpPr/>
            <p:nvPr/>
          </p:nvSpPr>
          <p:spPr>
            <a:xfrm>
              <a:off x="9774345" y="32204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E5D1158-66F4-454B-9D48-2E2FD08BD5F1}"/>
                </a:ext>
              </a:extLst>
            </p:cNvPr>
            <p:cNvSpPr/>
            <p:nvPr/>
          </p:nvSpPr>
          <p:spPr>
            <a:xfrm>
              <a:off x="9897147" y="3134825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5360867-F6ED-49AD-AF4D-EEE1E5E530F7}"/>
                </a:ext>
              </a:extLst>
            </p:cNvPr>
            <p:cNvSpPr/>
            <p:nvPr/>
          </p:nvSpPr>
          <p:spPr>
            <a:xfrm>
              <a:off x="9974230" y="32201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2AF85A-EABD-C6C7-9734-71A60512B5E0}"/>
                </a:ext>
              </a:extLst>
            </p:cNvPr>
            <p:cNvSpPr/>
            <p:nvPr/>
          </p:nvSpPr>
          <p:spPr>
            <a:xfrm>
              <a:off x="10097030" y="3134825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3B9ECB-6034-B48A-766E-39441713094D}"/>
                </a:ext>
              </a:extLst>
            </p:cNvPr>
            <p:cNvSpPr/>
            <p:nvPr/>
          </p:nvSpPr>
          <p:spPr>
            <a:xfrm>
              <a:off x="10174113" y="32201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B884173-1508-094F-515C-A0AA7A53D8FC}"/>
                </a:ext>
              </a:extLst>
            </p:cNvPr>
            <p:cNvSpPr/>
            <p:nvPr/>
          </p:nvSpPr>
          <p:spPr>
            <a:xfrm>
              <a:off x="8697843" y="3351275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F8ACD24-36EC-6655-407A-67899B15FBF9}"/>
                </a:ext>
              </a:extLst>
            </p:cNvPr>
            <p:cNvSpPr/>
            <p:nvPr/>
          </p:nvSpPr>
          <p:spPr>
            <a:xfrm>
              <a:off x="8774926" y="34366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12C50E-0649-6325-E0A0-33EFB7277D08}"/>
                </a:ext>
              </a:extLst>
            </p:cNvPr>
            <p:cNvSpPr/>
            <p:nvPr/>
          </p:nvSpPr>
          <p:spPr>
            <a:xfrm>
              <a:off x="8897728" y="3351578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151E622-FB6F-1AD8-C81D-608A3586EA4E}"/>
                </a:ext>
              </a:extLst>
            </p:cNvPr>
            <p:cNvSpPr/>
            <p:nvPr/>
          </p:nvSpPr>
          <p:spPr>
            <a:xfrm>
              <a:off x="8974811" y="34369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D8FA62B-76A0-25CA-A600-C3C9B5A01BC8}"/>
                </a:ext>
              </a:extLst>
            </p:cNvPr>
            <p:cNvSpPr/>
            <p:nvPr/>
          </p:nvSpPr>
          <p:spPr>
            <a:xfrm>
              <a:off x="9097613" y="3351275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156F41C-B859-FB9C-684B-7866B4EABE55}"/>
                </a:ext>
              </a:extLst>
            </p:cNvPr>
            <p:cNvSpPr/>
            <p:nvPr/>
          </p:nvSpPr>
          <p:spPr>
            <a:xfrm>
              <a:off x="9174696" y="34366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8CC5EC3-F966-4BFB-3912-C68FB0DBF5CE}"/>
                </a:ext>
              </a:extLst>
            </p:cNvPr>
            <p:cNvSpPr/>
            <p:nvPr/>
          </p:nvSpPr>
          <p:spPr>
            <a:xfrm>
              <a:off x="9297496" y="3351275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1B385BF-1A78-F13A-7BD7-A7E7F3AE793C}"/>
                </a:ext>
              </a:extLst>
            </p:cNvPr>
            <p:cNvSpPr/>
            <p:nvPr/>
          </p:nvSpPr>
          <p:spPr>
            <a:xfrm>
              <a:off x="9374579" y="34366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0AE13FF-1F76-6C5B-E327-09E8CEC3B3B3}"/>
                </a:ext>
              </a:extLst>
            </p:cNvPr>
            <p:cNvSpPr/>
            <p:nvPr/>
          </p:nvSpPr>
          <p:spPr>
            <a:xfrm>
              <a:off x="9497377" y="3350972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10E84C-244B-8ACA-6D9B-FDCF0F05568C}"/>
                </a:ext>
              </a:extLst>
            </p:cNvPr>
            <p:cNvSpPr/>
            <p:nvPr/>
          </p:nvSpPr>
          <p:spPr>
            <a:xfrm>
              <a:off x="9574460" y="34363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FAD91B6-059C-CAE8-915E-2A4D3FFA5EA9}"/>
                </a:ext>
              </a:extLst>
            </p:cNvPr>
            <p:cNvSpPr/>
            <p:nvPr/>
          </p:nvSpPr>
          <p:spPr>
            <a:xfrm>
              <a:off x="9697262" y="3351275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42A1439-C324-EBCC-32B5-DA5512E5B10B}"/>
                </a:ext>
              </a:extLst>
            </p:cNvPr>
            <p:cNvSpPr/>
            <p:nvPr/>
          </p:nvSpPr>
          <p:spPr>
            <a:xfrm>
              <a:off x="9774345" y="3436641"/>
              <a:ext cx="45719" cy="4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93F2C0-9553-3E7C-E628-17C38EDB8510}"/>
                </a:ext>
              </a:extLst>
            </p:cNvPr>
            <p:cNvSpPr/>
            <p:nvPr/>
          </p:nvSpPr>
          <p:spPr>
            <a:xfrm>
              <a:off x="9897147" y="3350972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83EBBC-E0FE-21FE-A3A9-67DE110E4772}"/>
                </a:ext>
              </a:extLst>
            </p:cNvPr>
            <p:cNvSpPr/>
            <p:nvPr/>
          </p:nvSpPr>
          <p:spPr>
            <a:xfrm>
              <a:off x="9974230" y="34363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862628F-DC98-81C2-FBAE-E38BA134613E}"/>
                </a:ext>
              </a:extLst>
            </p:cNvPr>
            <p:cNvSpPr/>
            <p:nvPr/>
          </p:nvSpPr>
          <p:spPr>
            <a:xfrm>
              <a:off x="10097030" y="3350972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590ED23-D59D-15C8-B980-CD518BCDE381}"/>
                </a:ext>
              </a:extLst>
            </p:cNvPr>
            <p:cNvSpPr/>
            <p:nvPr/>
          </p:nvSpPr>
          <p:spPr>
            <a:xfrm>
              <a:off x="10174113" y="34363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998E0B3-B7E3-6D83-F3D6-D5B0C4FD2673}"/>
                </a:ext>
              </a:extLst>
            </p:cNvPr>
            <p:cNvSpPr/>
            <p:nvPr/>
          </p:nvSpPr>
          <p:spPr>
            <a:xfrm>
              <a:off x="8697843" y="3567726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874BA04-D839-E36A-AAEE-86F621B8DEA5}"/>
                </a:ext>
              </a:extLst>
            </p:cNvPr>
            <p:cNvSpPr/>
            <p:nvPr/>
          </p:nvSpPr>
          <p:spPr>
            <a:xfrm>
              <a:off x="8774926" y="365309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AE216E7-5729-3D0A-6BD3-DD16101A3350}"/>
                </a:ext>
              </a:extLst>
            </p:cNvPr>
            <p:cNvSpPr/>
            <p:nvPr/>
          </p:nvSpPr>
          <p:spPr>
            <a:xfrm>
              <a:off x="8897728" y="3568029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E142CD1-71E7-1EFC-94A5-5507307F9F39}"/>
                </a:ext>
              </a:extLst>
            </p:cNvPr>
            <p:cNvSpPr/>
            <p:nvPr/>
          </p:nvSpPr>
          <p:spPr>
            <a:xfrm>
              <a:off x="8974811" y="36533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177664-BD23-D9E8-CBD5-7B303A7182AB}"/>
                </a:ext>
              </a:extLst>
            </p:cNvPr>
            <p:cNvSpPr/>
            <p:nvPr/>
          </p:nvSpPr>
          <p:spPr>
            <a:xfrm>
              <a:off x="9097613" y="3567726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C8B5CD0-2905-5AB7-02F2-90B0B4900798}"/>
                </a:ext>
              </a:extLst>
            </p:cNvPr>
            <p:cNvSpPr/>
            <p:nvPr/>
          </p:nvSpPr>
          <p:spPr>
            <a:xfrm>
              <a:off x="9174696" y="3653092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E47BDA-D86B-012B-424E-0884BF93F19C}"/>
                </a:ext>
              </a:extLst>
            </p:cNvPr>
            <p:cNvSpPr/>
            <p:nvPr/>
          </p:nvSpPr>
          <p:spPr>
            <a:xfrm>
              <a:off x="9297496" y="3567726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C6DD850-7E0A-E8A7-8EFA-45320659B4A9}"/>
                </a:ext>
              </a:extLst>
            </p:cNvPr>
            <p:cNvSpPr/>
            <p:nvPr/>
          </p:nvSpPr>
          <p:spPr>
            <a:xfrm>
              <a:off x="9374579" y="365309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D2436B-3FA2-4A19-A981-BA47F5649528}"/>
                </a:ext>
              </a:extLst>
            </p:cNvPr>
            <p:cNvSpPr/>
            <p:nvPr/>
          </p:nvSpPr>
          <p:spPr>
            <a:xfrm>
              <a:off x="9497377" y="3567423"/>
              <a:ext cx="199887" cy="216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AE3E77E-6794-FDCD-11FA-E2CA0FAF8B38}"/>
                </a:ext>
              </a:extLst>
            </p:cNvPr>
            <p:cNvSpPr/>
            <p:nvPr/>
          </p:nvSpPr>
          <p:spPr>
            <a:xfrm>
              <a:off x="9574460" y="3652789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3BAFE66-AE06-8E9F-F250-354D277D2BFE}"/>
                </a:ext>
              </a:extLst>
            </p:cNvPr>
            <p:cNvSpPr/>
            <p:nvPr/>
          </p:nvSpPr>
          <p:spPr>
            <a:xfrm>
              <a:off x="9697262" y="3567726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16BB029-3835-8539-5E09-6A41200B39BA}"/>
                </a:ext>
              </a:extLst>
            </p:cNvPr>
            <p:cNvSpPr/>
            <p:nvPr/>
          </p:nvSpPr>
          <p:spPr>
            <a:xfrm>
              <a:off x="9774345" y="365309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C8CE69-6512-A60E-A819-43F48CF23FC6}"/>
                </a:ext>
              </a:extLst>
            </p:cNvPr>
            <p:cNvSpPr/>
            <p:nvPr/>
          </p:nvSpPr>
          <p:spPr>
            <a:xfrm>
              <a:off x="9897147" y="3567423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A07411A-0238-BC78-5224-8B9437B8FF02}"/>
                </a:ext>
              </a:extLst>
            </p:cNvPr>
            <p:cNvSpPr/>
            <p:nvPr/>
          </p:nvSpPr>
          <p:spPr>
            <a:xfrm>
              <a:off x="9974230" y="365278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442760E-7820-3041-074E-6AEEEABEA9D0}"/>
                </a:ext>
              </a:extLst>
            </p:cNvPr>
            <p:cNvSpPr/>
            <p:nvPr/>
          </p:nvSpPr>
          <p:spPr>
            <a:xfrm>
              <a:off x="10097030" y="3567423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5958F12-8A0E-2157-6237-65747EF9B2D9}"/>
                </a:ext>
              </a:extLst>
            </p:cNvPr>
            <p:cNvSpPr/>
            <p:nvPr/>
          </p:nvSpPr>
          <p:spPr>
            <a:xfrm>
              <a:off x="10174113" y="365278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72BF6A0-87B6-B9E6-3521-D2E37BA0A2E8}"/>
                </a:ext>
              </a:extLst>
            </p:cNvPr>
            <p:cNvSpPr/>
            <p:nvPr/>
          </p:nvSpPr>
          <p:spPr>
            <a:xfrm>
              <a:off x="8697843" y="3784176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47B577F-9EAE-A2C3-F38B-9A4C727657C2}"/>
                </a:ext>
              </a:extLst>
            </p:cNvPr>
            <p:cNvSpPr/>
            <p:nvPr/>
          </p:nvSpPr>
          <p:spPr>
            <a:xfrm>
              <a:off x="8774926" y="38695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EC93C6B-15F6-4AA2-9D48-4A73B24BE63C}"/>
                </a:ext>
              </a:extLst>
            </p:cNvPr>
            <p:cNvSpPr/>
            <p:nvPr/>
          </p:nvSpPr>
          <p:spPr>
            <a:xfrm>
              <a:off x="8897728" y="3784479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33BBC76-A33B-8F2B-C83F-5A1594C45DED}"/>
                </a:ext>
              </a:extLst>
            </p:cNvPr>
            <p:cNvSpPr/>
            <p:nvPr/>
          </p:nvSpPr>
          <p:spPr>
            <a:xfrm>
              <a:off x="8974811" y="386984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AC66C9E-9FBA-6E4B-843D-065B4BA61899}"/>
                </a:ext>
              </a:extLst>
            </p:cNvPr>
            <p:cNvSpPr/>
            <p:nvPr/>
          </p:nvSpPr>
          <p:spPr>
            <a:xfrm>
              <a:off x="9097613" y="3784176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042CBE0-9395-2BC6-8DB1-C9CBB7952049}"/>
                </a:ext>
              </a:extLst>
            </p:cNvPr>
            <p:cNvSpPr/>
            <p:nvPr/>
          </p:nvSpPr>
          <p:spPr>
            <a:xfrm>
              <a:off x="9174696" y="38695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C06F933-066B-3B81-2E17-1DBC5CCDDAD6}"/>
                </a:ext>
              </a:extLst>
            </p:cNvPr>
            <p:cNvSpPr/>
            <p:nvPr/>
          </p:nvSpPr>
          <p:spPr>
            <a:xfrm>
              <a:off x="9297496" y="3784176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68B567A-07C8-5ED5-07C7-9ECC80A184FD}"/>
                </a:ext>
              </a:extLst>
            </p:cNvPr>
            <p:cNvSpPr/>
            <p:nvPr/>
          </p:nvSpPr>
          <p:spPr>
            <a:xfrm>
              <a:off x="9374579" y="38695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E48F40B-7184-8314-7115-3F13D0AB7D70}"/>
                </a:ext>
              </a:extLst>
            </p:cNvPr>
            <p:cNvSpPr/>
            <p:nvPr/>
          </p:nvSpPr>
          <p:spPr>
            <a:xfrm>
              <a:off x="9497377" y="3783873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FF15707-2214-600C-D5BE-0406265E948A}"/>
                </a:ext>
              </a:extLst>
            </p:cNvPr>
            <p:cNvSpPr/>
            <p:nvPr/>
          </p:nvSpPr>
          <p:spPr>
            <a:xfrm>
              <a:off x="9574460" y="38692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9D0F5B-D4BE-1F57-F98B-0D58787DFA1E}"/>
                </a:ext>
              </a:extLst>
            </p:cNvPr>
            <p:cNvSpPr/>
            <p:nvPr/>
          </p:nvSpPr>
          <p:spPr>
            <a:xfrm>
              <a:off x="9697262" y="3784176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E8DA973-FD00-DF60-302D-D651AA43C64B}"/>
                </a:ext>
              </a:extLst>
            </p:cNvPr>
            <p:cNvSpPr/>
            <p:nvPr/>
          </p:nvSpPr>
          <p:spPr>
            <a:xfrm>
              <a:off x="9774345" y="38695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0A220DD-BE5A-DC2A-EC27-E6D395C6814D}"/>
                </a:ext>
              </a:extLst>
            </p:cNvPr>
            <p:cNvSpPr/>
            <p:nvPr/>
          </p:nvSpPr>
          <p:spPr>
            <a:xfrm>
              <a:off x="9897147" y="3783873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D787874-D446-1AE1-8D94-FCDC6A10E4DA}"/>
                </a:ext>
              </a:extLst>
            </p:cNvPr>
            <p:cNvSpPr/>
            <p:nvPr/>
          </p:nvSpPr>
          <p:spPr>
            <a:xfrm>
              <a:off x="9974230" y="38692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439DE3D-07A3-EB2E-4064-13B4441CA217}"/>
                </a:ext>
              </a:extLst>
            </p:cNvPr>
            <p:cNvSpPr/>
            <p:nvPr/>
          </p:nvSpPr>
          <p:spPr>
            <a:xfrm>
              <a:off x="10097030" y="3783873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57C9DD0-828D-8C80-863C-FA720CA16D40}"/>
                </a:ext>
              </a:extLst>
            </p:cNvPr>
            <p:cNvSpPr/>
            <p:nvPr/>
          </p:nvSpPr>
          <p:spPr>
            <a:xfrm>
              <a:off x="10174113" y="38692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E8A875D-CB83-9F47-4C31-A3C21A3A6D78}"/>
                </a:ext>
              </a:extLst>
            </p:cNvPr>
            <p:cNvSpPr/>
            <p:nvPr/>
          </p:nvSpPr>
          <p:spPr>
            <a:xfrm>
              <a:off x="8697843" y="4000627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601409F-ED3B-F564-3CDD-EB247D19D1F1}"/>
                </a:ext>
              </a:extLst>
            </p:cNvPr>
            <p:cNvSpPr/>
            <p:nvPr/>
          </p:nvSpPr>
          <p:spPr>
            <a:xfrm>
              <a:off x="8774926" y="40859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B878D2A-749E-8C29-D075-226811A3648E}"/>
                </a:ext>
              </a:extLst>
            </p:cNvPr>
            <p:cNvSpPr/>
            <p:nvPr/>
          </p:nvSpPr>
          <p:spPr>
            <a:xfrm>
              <a:off x="8897728" y="4000930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0F4C9A6-4483-A2B9-784B-6FCB0D6A5D44}"/>
                </a:ext>
              </a:extLst>
            </p:cNvPr>
            <p:cNvSpPr/>
            <p:nvPr/>
          </p:nvSpPr>
          <p:spPr>
            <a:xfrm>
              <a:off x="8974811" y="40862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DCBA238-3367-4FF0-BBE6-C1239FB7E3E1}"/>
                </a:ext>
              </a:extLst>
            </p:cNvPr>
            <p:cNvSpPr/>
            <p:nvPr/>
          </p:nvSpPr>
          <p:spPr>
            <a:xfrm>
              <a:off x="9097613" y="4000627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DAB3111-9D11-0ADD-B3D7-67FEA7BAEF06}"/>
                </a:ext>
              </a:extLst>
            </p:cNvPr>
            <p:cNvSpPr/>
            <p:nvPr/>
          </p:nvSpPr>
          <p:spPr>
            <a:xfrm>
              <a:off x="9174696" y="40859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961A44D-6D8B-95EC-E392-B27225E9E6D1}"/>
                </a:ext>
              </a:extLst>
            </p:cNvPr>
            <p:cNvSpPr/>
            <p:nvPr/>
          </p:nvSpPr>
          <p:spPr>
            <a:xfrm>
              <a:off x="9297496" y="4000627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C48153D-CDDB-F89D-5161-2B2903E61B90}"/>
                </a:ext>
              </a:extLst>
            </p:cNvPr>
            <p:cNvSpPr/>
            <p:nvPr/>
          </p:nvSpPr>
          <p:spPr>
            <a:xfrm>
              <a:off x="9374579" y="40859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51807DE-0DB2-6430-7564-8902CF8F6B27}"/>
                </a:ext>
              </a:extLst>
            </p:cNvPr>
            <p:cNvSpPr/>
            <p:nvPr/>
          </p:nvSpPr>
          <p:spPr>
            <a:xfrm>
              <a:off x="9497377" y="4000324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C7BF397-3743-0935-0C10-25D838AC20F9}"/>
                </a:ext>
              </a:extLst>
            </p:cNvPr>
            <p:cNvSpPr/>
            <p:nvPr/>
          </p:nvSpPr>
          <p:spPr>
            <a:xfrm>
              <a:off x="9574460" y="4085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C4B8F01-B263-4320-C85E-A1EF4ADE70ED}"/>
                </a:ext>
              </a:extLst>
            </p:cNvPr>
            <p:cNvSpPr/>
            <p:nvPr/>
          </p:nvSpPr>
          <p:spPr>
            <a:xfrm>
              <a:off x="9697262" y="4000627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ACB98E9-C5F8-6933-05A7-37FB366E6271}"/>
                </a:ext>
              </a:extLst>
            </p:cNvPr>
            <p:cNvSpPr/>
            <p:nvPr/>
          </p:nvSpPr>
          <p:spPr>
            <a:xfrm>
              <a:off x="9774345" y="40859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FF3CD0-8DAD-3B43-B108-9A1AE6334D9C}"/>
                </a:ext>
              </a:extLst>
            </p:cNvPr>
            <p:cNvSpPr/>
            <p:nvPr/>
          </p:nvSpPr>
          <p:spPr>
            <a:xfrm>
              <a:off x="9897147" y="4000324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52F149B-752A-7C4C-6CE0-5076CA8DCF48}"/>
                </a:ext>
              </a:extLst>
            </p:cNvPr>
            <p:cNvSpPr/>
            <p:nvPr/>
          </p:nvSpPr>
          <p:spPr>
            <a:xfrm>
              <a:off x="9974230" y="4085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AD66A46-5E90-59BE-1EF3-46C4E107937D}"/>
                </a:ext>
              </a:extLst>
            </p:cNvPr>
            <p:cNvSpPr/>
            <p:nvPr/>
          </p:nvSpPr>
          <p:spPr>
            <a:xfrm>
              <a:off x="10097030" y="4000324"/>
              <a:ext cx="199887" cy="216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499D2DF-E892-A0EB-092C-00C69515E793}"/>
                </a:ext>
              </a:extLst>
            </p:cNvPr>
            <p:cNvSpPr/>
            <p:nvPr/>
          </p:nvSpPr>
          <p:spPr>
            <a:xfrm>
              <a:off x="10174113" y="4085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9DEDDA8-521D-89BE-4F02-425512765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3829" y="2710393"/>
              <a:ext cx="753534" cy="10525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E94E490-768E-0188-E853-F4ED771B278F}"/>
                </a:ext>
              </a:extLst>
            </p:cNvPr>
            <p:cNvCxnSpPr>
              <a:cxnSpLocks/>
            </p:cNvCxnSpPr>
            <p:nvPr/>
          </p:nvCxnSpPr>
          <p:spPr>
            <a:xfrm>
              <a:off x="9807363" y="2710393"/>
              <a:ext cx="233937" cy="7947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0AF263C-81AB-D1D7-5AE9-138301891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3829" y="3505178"/>
              <a:ext cx="987471" cy="2577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8D35F96-D62E-6BC7-15FC-1301F02C948A}"/>
                </a:ext>
              </a:extLst>
            </p:cNvPr>
            <p:cNvSpPr/>
            <p:nvPr/>
          </p:nvSpPr>
          <p:spPr>
            <a:xfrm>
              <a:off x="9774345" y="34363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FF26F8D-DF62-5363-0EF0-5BF51ACE7327}"/>
              </a:ext>
            </a:extLst>
          </p:cNvPr>
          <p:cNvGrpSpPr/>
          <p:nvPr/>
        </p:nvGrpSpPr>
        <p:grpSpPr>
          <a:xfrm>
            <a:off x="8653482" y="4404989"/>
            <a:ext cx="1986028" cy="1712949"/>
            <a:chOff x="8437321" y="4580466"/>
            <a:chExt cx="1986028" cy="171294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9A69F1-3BA2-7487-425C-6A0967CDC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321" y="4580466"/>
              <a:ext cx="1986028" cy="1712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8E65416-9E8B-B67A-6A3D-4D523B827324}"/>
                </a:ext>
              </a:extLst>
            </p:cNvPr>
            <p:cNvSpPr/>
            <p:nvPr/>
          </p:nvSpPr>
          <p:spPr>
            <a:xfrm>
              <a:off x="9354189" y="5690324"/>
              <a:ext cx="59266" cy="550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69D5246-2923-C1DB-7745-1A2705477230}"/>
                </a:ext>
              </a:extLst>
            </p:cNvPr>
            <p:cNvCxnSpPr>
              <a:cxnSpLocks/>
              <a:stCxn id="1026" idx="0"/>
              <a:endCxn id="216" idx="0"/>
            </p:cNvCxnSpPr>
            <p:nvPr/>
          </p:nvCxnSpPr>
          <p:spPr>
            <a:xfrm flipH="1">
              <a:off x="9383822" y="4580466"/>
              <a:ext cx="46513" cy="110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20462E7-394B-B9B6-60CD-7D460C650BB3}"/>
                </a:ext>
              </a:extLst>
            </p:cNvPr>
            <p:cNvCxnSpPr>
              <a:cxnSpLocks/>
              <a:endCxn id="216" idx="5"/>
            </p:cNvCxnSpPr>
            <p:nvPr/>
          </p:nvCxnSpPr>
          <p:spPr>
            <a:xfrm flipH="1" flipV="1">
              <a:off x="9404776" y="5737298"/>
              <a:ext cx="1018573" cy="556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1D005BA-51C8-B4A7-0378-292C5C42C6B5}"/>
                </a:ext>
              </a:extLst>
            </p:cNvPr>
            <p:cNvCxnSpPr>
              <a:cxnSpLocks/>
              <a:endCxn id="216" idx="3"/>
            </p:cNvCxnSpPr>
            <p:nvPr/>
          </p:nvCxnSpPr>
          <p:spPr>
            <a:xfrm flipV="1">
              <a:off x="8437321" y="5737298"/>
              <a:ext cx="925547" cy="556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3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7157-4289-639C-9B78-CC16B96C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Baricentrikus koordináták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75621-DD3E-704B-F26A-A36DCB7FC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3444" y="2826364"/>
                <a:ext cx="5670850" cy="29112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75621-DD3E-704B-F26A-A36DCB7FC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3444" y="2826364"/>
                <a:ext cx="5670850" cy="2911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E212A4B-ED3A-405E-8E8A-EEAEEB663EFC}"/>
              </a:ext>
            </a:extLst>
          </p:cNvPr>
          <p:cNvGrpSpPr/>
          <p:nvPr/>
        </p:nvGrpSpPr>
        <p:grpSpPr>
          <a:xfrm>
            <a:off x="1299038" y="2241618"/>
            <a:ext cx="4285474" cy="3743189"/>
            <a:chOff x="8437321" y="4580466"/>
            <a:chExt cx="1986028" cy="171294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A5BAE1D-376C-AEFA-880D-EC218ACB6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321" y="4580466"/>
              <a:ext cx="1986028" cy="1712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14E57A-6069-048B-6408-63620D85711E}"/>
                </a:ext>
              </a:extLst>
            </p:cNvPr>
            <p:cNvSpPr/>
            <p:nvPr/>
          </p:nvSpPr>
          <p:spPr>
            <a:xfrm>
              <a:off x="9354189" y="5690324"/>
              <a:ext cx="59266" cy="550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3A6859-2FC7-80DB-143F-105D075BA357}"/>
                </a:ext>
              </a:extLst>
            </p:cNvPr>
            <p:cNvCxnSpPr>
              <a:cxnSpLocks/>
              <a:stCxn id="5" idx="0"/>
              <a:endCxn id="6" idx="0"/>
            </p:cNvCxnSpPr>
            <p:nvPr/>
          </p:nvCxnSpPr>
          <p:spPr>
            <a:xfrm flipH="1">
              <a:off x="9383822" y="4580466"/>
              <a:ext cx="46513" cy="110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32A7B6-0083-FD52-360D-9EAF8F4EFD04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9404776" y="5737298"/>
              <a:ext cx="1018573" cy="556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A294F6-9AFC-4964-71E2-5C7EC37B120E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8437321" y="5737298"/>
              <a:ext cx="925547" cy="556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A697F9-ACA5-95BA-5C75-5499DC9A1D5F}"/>
              </a:ext>
            </a:extLst>
          </p:cNvPr>
          <p:cNvSpPr txBox="1"/>
          <p:nvPr/>
        </p:nvSpPr>
        <p:spPr>
          <a:xfrm>
            <a:off x="1071379" y="617696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828B1-26A3-7D0B-7870-4BED0DCC4FB5}"/>
              </a:ext>
            </a:extLst>
          </p:cNvPr>
          <p:cNvSpPr txBox="1"/>
          <p:nvPr/>
        </p:nvSpPr>
        <p:spPr>
          <a:xfrm>
            <a:off x="5550376" y="591591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52C34-3EBB-141A-F05F-0FF29C626541}"/>
              </a:ext>
            </a:extLst>
          </p:cNvPr>
          <p:cNvSpPr txBox="1"/>
          <p:nvPr/>
        </p:nvSpPr>
        <p:spPr>
          <a:xfrm>
            <a:off x="3441775" y="200562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7407F-0ED8-747D-DCE6-A86AE014C3D0}"/>
              </a:ext>
            </a:extLst>
          </p:cNvPr>
          <p:cNvSpPr txBox="1"/>
          <p:nvPr/>
        </p:nvSpPr>
        <p:spPr>
          <a:xfrm>
            <a:off x="3405351" y="443251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EC6C-6B0C-6F62-DD03-0F5F51DC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Rendering</a:t>
            </a:r>
            <a:r>
              <a:rPr lang="hu-HU" dirty="0"/>
              <a:t> </a:t>
            </a:r>
            <a:r>
              <a:rPr lang="hu-HU" dirty="0" err="1"/>
              <a:t>Pipeline</a:t>
            </a:r>
            <a:r>
              <a:rPr lang="hu-HU" dirty="0"/>
              <a:t> (GPU grafikus működése)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2F2F-D8FC-D418-B7B4-78B697F4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r>
              <a:rPr lang="hu-HU" dirty="0" err="1"/>
              <a:t>Shader</a:t>
            </a:r>
            <a:r>
              <a:rPr lang="hu-HU" dirty="0"/>
              <a:t> szükséges</a:t>
            </a:r>
          </a:p>
          <a:p>
            <a:r>
              <a:rPr lang="hu-HU" dirty="0"/>
              <a:t>MINDEN, a háromszöghöz tartozó </a:t>
            </a:r>
            <a:r>
              <a:rPr lang="hu-HU" dirty="0" err="1"/>
              <a:t>Fragment</a:t>
            </a:r>
            <a:r>
              <a:rPr lang="en-US" dirty="0"/>
              <a:t>-</a:t>
            </a:r>
            <a:r>
              <a:rPr lang="hu-HU" dirty="0"/>
              <a:t>re lefut, párhuzamosan</a:t>
            </a:r>
          </a:p>
          <a:p>
            <a:r>
              <a:rPr lang="hu-HU" dirty="0"/>
              <a:t>Feladat: A </a:t>
            </a:r>
            <a:r>
              <a:rPr lang="hu-HU" dirty="0" err="1"/>
              <a:t>fragment</a:t>
            </a:r>
            <a:r>
              <a:rPr lang="hu-HU" dirty="0"/>
              <a:t> végső színének meghatározása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F4C9A-A6DA-6214-B5BC-4495C8E4D95D}"/>
              </a:ext>
            </a:extLst>
          </p:cNvPr>
          <p:cNvSpPr txBox="1"/>
          <p:nvPr/>
        </p:nvSpPr>
        <p:spPr>
          <a:xfrm>
            <a:off x="841248" y="1947672"/>
            <a:ext cx="18288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7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CFED-0F96-A239-8171-643571EB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GL </a:t>
            </a:r>
            <a:r>
              <a:rPr lang="hu-HU" dirty="0" err="1"/>
              <a:t>Shading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(GLSL)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A15B-DEA8-B853-D5CD-E6B9E7024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Vector</a:t>
            </a:r>
            <a:r>
              <a:rPr lang="hu-HU" dirty="0"/>
              <a:t> és 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types</a:t>
            </a:r>
            <a:endParaRPr lang="hu-HU" dirty="0"/>
          </a:p>
          <a:p>
            <a:pPr lvl="1"/>
            <a:r>
              <a:rPr lang="hu-HU" dirty="0">
                <a:latin typeface="Consolas" panose="020B0609020204030204" pitchFamily="49" charset="0"/>
              </a:rPr>
              <a:t>vec2,vec3,vec4</a:t>
            </a:r>
          </a:p>
          <a:p>
            <a:pPr lvl="1"/>
            <a:r>
              <a:rPr lang="hu-HU" dirty="0">
                <a:latin typeface="Consolas" panose="020B0609020204030204" pitchFamily="49" charset="0"/>
              </a:rPr>
              <a:t>mat2x3,mat4x4</a:t>
            </a:r>
            <a:r>
              <a:rPr lang="hu-HU" dirty="0"/>
              <a:t>,stb..</a:t>
            </a:r>
          </a:p>
          <a:p>
            <a:r>
              <a:rPr lang="hu-HU" dirty="0">
                <a:latin typeface="Consolas" panose="020B0609020204030204" pitchFamily="49" charset="0"/>
              </a:rPr>
              <a:t>in, out, </a:t>
            </a:r>
            <a:r>
              <a:rPr lang="hu-HU" dirty="0" err="1">
                <a:latin typeface="Consolas" panose="020B0609020204030204" pitchFamily="49" charset="0"/>
              </a:rPr>
              <a:t>inout</a:t>
            </a:r>
            <a:r>
              <a:rPr lang="hu-HU" dirty="0"/>
              <a:t> paraméterek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C84C5-CDEB-BE2E-8654-DB79292F576C}"/>
              </a:ext>
            </a:extLst>
          </p:cNvPr>
          <p:cNvSpPr txBox="1"/>
          <p:nvPr/>
        </p:nvSpPr>
        <p:spPr>
          <a:xfrm>
            <a:off x="884766" y="4017436"/>
            <a:ext cx="4204997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kimeneti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változó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 a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csúcspont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színe</a:t>
            </a:r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vs_out_col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6E10D-DE74-B4BE-5E3B-460F407AA4DB}"/>
              </a:ext>
            </a:extLst>
          </p:cNvPr>
          <p:cNvSpPr txBox="1"/>
          <p:nvPr/>
        </p:nvSpPr>
        <p:spPr>
          <a:xfrm>
            <a:off x="884766" y="3648104"/>
            <a:ext cx="4204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myVert.vert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37F95-8E81-BC44-5812-970695254021}"/>
              </a:ext>
            </a:extLst>
          </p:cNvPr>
          <p:cNvSpPr txBox="1"/>
          <p:nvPr/>
        </p:nvSpPr>
        <p:spPr>
          <a:xfrm>
            <a:off x="5588001" y="4013203"/>
            <a:ext cx="530145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bemeneti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változó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- most a vertex shader-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ből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hu-HU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hu-HU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vagyis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ottani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out)</a:t>
            </a: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vs_out_col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s-E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kimeneti</a:t>
            </a:r>
            <a:r>
              <a:rPr lang="es-E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változó</a:t>
            </a:r>
            <a:r>
              <a:rPr lang="es-E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- a </a:t>
            </a:r>
            <a:r>
              <a:rPr lang="es-E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fragment</a:t>
            </a:r>
            <a:r>
              <a:rPr lang="es-E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színe</a:t>
            </a:r>
            <a:endParaRPr lang="es-E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fs_out_col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C5631-CCFA-9F9A-608A-D2D730E1430E}"/>
              </a:ext>
            </a:extLst>
          </p:cNvPr>
          <p:cNvSpPr txBox="1"/>
          <p:nvPr/>
        </p:nvSpPr>
        <p:spPr>
          <a:xfrm>
            <a:off x="5588001" y="3643871"/>
            <a:ext cx="5301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myFrag.frag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33052-99AE-3096-C091-624BDAF551CE}"/>
              </a:ext>
            </a:extLst>
          </p:cNvPr>
          <p:cNvGrpSpPr/>
          <p:nvPr/>
        </p:nvGrpSpPr>
        <p:grpSpPr>
          <a:xfrm>
            <a:off x="3560781" y="5452011"/>
            <a:ext cx="1045086" cy="940322"/>
            <a:chOff x="8437321" y="4580466"/>
            <a:chExt cx="1986028" cy="1712949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E0617C8-A90E-2235-1887-D1C86319C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321" y="4580466"/>
              <a:ext cx="1986028" cy="1712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9F3F8A-E51D-FC4C-93CE-9B9CF5BDDAD5}"/>
                </a:ext>
              </a:extLst>
            </p:cNvPr>
            <p:cNvSpPr/>
            <p:nvPr/>
          </p:nvSpPr>
          <p:spPr>
            <a:xfrm>
              <a:off x="9354189" y="5690324"/>
              <a:ext cx="59266" cy="550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2333F9-3A20-DED3-1266-46658DD4DA4B}"/>
                </a:ext>
              </a:extLst>
            </p:cNvPr>
            <p:cNvCxnSpPr>
              <a:cxnSpLocks/>
              <a:stCxn id="12" idx="0"/>
              <a:endCxn id="13" idx="0"/>
            </p:cNvCxnSpPr>
            <p:nvPr/>
          </p:nvCxnSpPr>
          <p:spPr>
            <a:xfrm flipH="1">
              <a:off x="9383822" y="4580466"/>
              <a:ext cx="46513" cy="110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EC6B82-6B81-BCBB-04FA-7B0BBCD06318}"/>
                </a:ext>
              </a:extLst>
            </p:cNvPr>
            <p:cNvCxnSpPr>
              <a:cxnSpLocks/>
              <a:endCxn id="13" idx="5"/>
            </p:cNvCxnSpPr>
            <p:nvPr/>
          </p:nvCxnSpPr>
          <p:spPr>
            <a:xfrm flipH="1" flipV="1">
              <a:off x="9404776" y="5737298"/>
              <a:ext cx="1018573" cy="556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28693E-9373-DFC0-9AAD-BCDD1361C51D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8437321" y="5737298"/>
              <a:ext cx="925547" cy="556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EA975E-7DB3-ADB1-91D4-3BCCFABB4D2C}"/>
              </a:ext>
            </a:extLst>
          </p:cNvPr>
          <p:cNvCxnSpPr>
            <a:endCxn id="12" idx="1"/>
          </p:cNvCxnSpPr>
          <p:nvPr/>
        </p:nvCxnSpPr>
        <p:spPr>
          <a:xfrm>
            <a:off x="3060700" y="4417545"/>
            <a:ext cx="500081" cy="150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DCA67B-865F-CB6D-2323-F96D4FAC9F5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05867" y="4593167"/>
            <a:ext cx="1058333" cy="132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9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8EA50137BA644A236A3C7178D08D4" ma:contentTypeVersion="3" ma:contentTypeDescription="Create a new document." ma:contentTypeScope="" ma:versionID="60929b6be75b78e75a980b5cbe3e8b31">
  <xsd:schema xmlns:xsd="http://www.w3.org/2001/XMLSchema" xmlns:xs="http://www.w3.org/2001/XMLSchema" xmlns:p="http://schemas.microsoft.com/office/2006/metadata/properties" xmlns:ns2="668b006f-7377-4bb9-a48f-bf2f676e7db2" targetNamespace="http://schemas.microsoft.com/office/2006/metadata/properties" ma:root="true" ma:fieldsID="b4b6dd2ce907f0e3bcf5346b6beb9eb5" ns2:_="">
    <xsd:import namespace="668b006f-7377-4bb9-a48f-bf2f676e7d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006f-7377-4bb9-a48f-bf2f676e7d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6DC781-8141-4F75-91E5-4E1996482544}"/>
</file>

<file path=customXml/itemProps2.xml><?xml version="1.0" encoding="utf-8"?>
<ds:datastoreItem xmlns:ds="http://schemas.openxmlformats.org/officeDocument/2006/customXml" ds:itemID="{B152D8AA-0956-4024-A924-B36F4D1C3366}"/>
</file>

<file path=customXml/itemProps3.xml><?xml version="1.0" encoding="utf-8"?>
<ds:datastoreItem xmlns:ds="http://schemas.openxmlformats.org/officeDocument/2006/customXml" ds:itemID="{F53DF354-6DDD-488C-97AB-933C80B32886}"/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1637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Cascadia Mono</vt:lpstr>
      <vt:lpstr>Consolas</vt:lpstr>
      <vt:lpstr>Office Theme</vt:lpstr>
      <vt:lpstr>Számítógépes Grafika BSc 3. Gyakorlat</vt:lpstr>
      <vt:lpstr>GPU és Shaderek</vt:lpstr>
      <vt:lpstr>Rendering Pipeline (GPU grafikus működése)</vt:lpstr>
      <vt:lpstr>Rendering Pipeline (GPU grafikus működése)</vt:lpstr>
      <vt:lpstr>Rendering Pipeline (GPU grafikus működése)</vt:lpstr>
      <vt:lpstr>Rendering Pipeline (GPU grafikus működése)</vt:lpstr>
      <vt:lpstr>Baricentrikus koordináták</vt:lpstr>
      <vt:lpstr>Rendering Pipeline (GPU grafikus működése)</vt:lpstr>
      <vt:lpstr>GL Shading Language (GLSL)</vt:lpstr>
      <vt:lpstr>Vector types</vt:lpstr>
      <vt:lpstr>Adattagok elérése, Swizzle</vt:lpstr>
      <vt:lpstr>Bevezető feladatok</vt:lpstr>
      <vt:lpstr>Render()  áttekintés</vt:lpstr>
      <vt:lpstr>1.Feladat</vt:lpstr>
      <vt:lpstr>2.Feladat</vt:lpstr>
      <vt:lpstr>3.Feladat</vt:lpstr>
      <vt:lpstr>3./b Feladat</vt:lpstr>
      <vt:lpstr>4.Feladat</vt:lpstr>
      <vt:lpstr>5.Feladat</vt:lpstr>
      <vt:lpstr>6. Feladat</vt:lpstr>
      <vt:lpstr>7. Feladat</vt:lpstr>
      <vt:lpstr>Házi Feladat Mandelbrot halmaz vizualizáció 1/3</vt:lpstr>
      <vt:lpstr>Házi Feladat Mandelbrot halmaz vizualizáció 2/3</vt:lpstr>
      <vt:lpstr>Házi Feladat Mandelbrot halmaz vizualizáció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Vad</dc:creator>
  <cp:lastModifiedBy>Viktor Vad</cp:lastModifiedBy>
  <cp:revision>1</cp:revision>
  <dcterms:created xsi:type="dcterms:W3CDTF">2023-03-06T08:25:05Z</dcterms:created>
  <dcterms:modified xsi:type="dcterms:W3CDTF">2023-10-04T07:31:11Z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0x0101003258EA50137BA644A236A3C7178D08D4</vt:lpwstr>
  </property>
</Properties>
</file>