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B7075-33F9-4764-A181-110A14003CCB}" v="136" dt="2023-10-09T18:00:01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Vad" userId="9c1be280435e7310" providerId="LiveId" clId="{4243E532-EC93-44A8-9D44-21D344F15DF1}"/>
    <pc:docChg chg="modSld">
      <pc:chgData name="Viktor Vad" userId="9c1be280435e7310" providerId="LiveId" clId="{4243E532-EC93-44A8-9D44-21D344F15DF1}" dt="2023-04-03T10:50:39.339" v="1" actId="571"/>
      <pc:docMkLst>
        <pc:docMk/>
      </pc:docMkLst>
      <pc:sldChg chg="addSp modSp">
        <pc:chgData name="Viktor Vad" userId="9c1be280435e7310" providerId="LiveId" clId="{4243E532-EC93-44A8-9D44-21D344F15DF1}" dt="2023-04-03T10:50:39.339" v="1" actId="571"/>
        <pc:sldMkLst>
          <pc:docMk/>
          <pc:sldMk cId="946530184" sldId="261"/>
        </pc:sldMkLst>
        <pc:spChg chg="add mod">
          <ac:chgData name="Viktor Vad" userId="9c1be280435e7310" providerId="LiveId" clId="{4243E532-EC93-44A8-9D44-21D344F15DF1}" dt="2023-04-03T10:50:39.339" v="1" actId="571"/>
          <ac:spMkLst>
            <pc:docMk/>
            <pc:sldMk cId="946530184" sldId="261"/>
            <ac:spMk id="14" creationId="{CAA39848-D70C-135C-3F18-7986D885264A}"/>
          </ac:spMkLst>
        </pc:spChg>
        <pc:picChg chg="add mod">
          <ac:chgData name="Viktor Vad" userId="9c1be280435e7310" providerId="LiveId" clId="{4243E532-EC93-44A8-9D44-21D344F15DF1}" dt="2023-04-03T10:50:39.339" v="1" actId="571"/>
          <ac:picMkLst>
            <pc:docMk/>
            <pc:sldMk cId="946530184" sldId="261"/>
            <ac:picMk id="15" creationId="{B479FCDE-BD31-5388-2951-E41FBD4FABD4}"/>
          </ac:picMkLst>
        </pc:picChg>
        <pc:picChg chg="add mod">
          <ac:chgData name="Viktor Vad" userId="9c1be280435e7310" providerId="LiveId" clId="{4243E532-EC93-44A8-9D44-21D344F15DF1}" dt="2023-04-03T10:50:39.339" v="1" actId="571"/>
          <ac:picMkLst>
            <pc:docMk/>
            <pc:sldMk cId="946530184" sldId="261"/>
            <ac:picMk id="16" creationId="{AC841779-30C1-10DD-669A-A0A7F205574F}"/>
          </ac:picMkLst>
        </pc:picChg>
      </pc:sldChg>
    </pc:docChg>
  </pc:docChgLst>
  <pc:docChgLst>
    <pc:chgData name="Viktor Vad" userId="9c1be280435e7310" providerId="LiveId" clId="{2967F432-D2D8-47EE-AE8B-4DB591A31563}"/>
    <pc:docChg chg="custSel addSld delSld modSld">
      <pc:chgData name="Viktor Vad" userId="9c1be280435e7310" providerId="LiveId" clId="{2967F432-D2D8-47EE-AE8B-4DB591A31563}" dt="2023-09-13T06:34:31.723" v="1279" actId="20577"/>
      <pc:docMkLst>
        <pc:docMk/>
      </pc:docMkLst>
      <pc:sldChg chg="del">
        <pc:chgData name="Viktor Vad" userId="9c1be280435e7310" providerId="LiveId" clId="{2967F432-D2D8-47EE-AE8B-4DB591A31563}" dt="2023-09-13T05:40:36.171" v="0" actId="47"/>
        <pc:sldMkLst>
          <pc:docMk/>
          <pc:sldMk cId="2237918049" sldId="260"/>
        </pc:sldMkLst>
      </pc:sldChg>
      <pc:sldChg chg="del">
        <pc:chgData name="Viktor Vad" userId="9c1be280435e7310" providerId="LiveId" clId="{2967F432-D2D8-47EE-AE8B-4DB591A31563}" dt="2023-09-13T05:40:36.171" v="0" actId="47"/>
        <pc:sldMkLst>
          <pc:docMk/>
          <pc:sldMk cId="946530184" sldId="261"/>
        </pc:sldMkLst>
      </pc:sldChg>
      <pc:sldChg chg="modSp mod">
        <pc:chgData name="Viktor Vad" userId="9c1be280435e7310" providerId="LiveId" clId="{2967F432-D2D8-47EE-AE8B-4DB591A31563}" dt="2023-09-13T05:48:39.898" v="29" actId="20577"/>
        <pc:sldMkLst>
          <pc:docMk/>
          <pc:sldMk cId="3558914372" sldId="262"/>
        </pc:sldMkLst>
        <pc:spChg chg="mod">
          <ac:chgData name="Viktor Vad" userId="9c1be280435e7310" providerId="LiveId" clId="{2967F432-D2D8-47EE-AE8B-4DB591A31563}" dt="2023-09-13T05:48:39.898" v="29" actId="20577"/>
          <ac:spMkLst>
            <pc:docMk/>
            <pc:sldMk cId="3558914372" sldId="262"/>
            <ac:spMk id="3" creationId="{84FEAFD1-198B-E02B-C7B2-A13037212E69}"/>
          </ac:spMkLst>
        </pc:spChg>
      </pc:sldChg>
      <pc:sldChg chg="del">
        <pc:chgData name="Viktor Vad" userId="9c1be280435e7310" providerId="LiveId" clId="{2967F432-D2D8-47EE-AE8B-4DB591A31563}" dt="2023-09-13T05:40:44.557" v="1" actId="47"/>
        <pc:sldMkLst>
          <pc:docMk/>
          <pc:sldMk cId="1829000767" sldId="263"/>
        </pc:sldMkLst>
      </pc:sldChg>
      <pc:sldChg chg="del">
        <pc:chgData name="Viktor Vad" userId="9c1be280435e7310" providerId="LiveId" clId="{2967F432-D2D8-47EE-AE8B-4DB591A31563}" dt="2023-09-13T05:40:44.557" v="1" actId="47"/>
        <pc:sldMkLst>
          <pc:docMk/>
          <pc:sldMk cId="73425867" sldId="264"/>
        </pc:sldMkLst>
      </pc:sldChg>
      <pc:sldChg chg="del">
        <pc:chgData name="Viktor Vad" userId="9c1be280435e7310" providerId="LiveId" clId="{2967F432-D2D8-47EE-AE8B-4DB591A31563}" dt="2023-09-13T05:40:44.557" v="1" actId="47"/>
        <pc:sldMkLst>
          <pc:docMk/>
          <pc:sldMk cId="2051247298" sldId="266"/>
        </pc:sldMkLst>
      </pc:sldChg>
      <pc:sldChg chg="del">
        <pc:chgData name="Viktor Vad" userId="9c1be280435e7310" providerId="LiveId" clId="{2967F432-D2D8-47EE-AE8B-4DB591A31563}" dt="2023-09-13T05:40:36.171" v="0" actId="47"/>
        <pc:sldMkLst>
          <pc:docMk/>
          <pc:sldMk cId="3148609326" sldId="267"/>
        </pc:sldMkLst>
      </pc:sldChg>
      <pc:sldChg chg="del">
        <pc:chgData name="Viktor Vad" userId="9c1be280435e7310" providerId="LiveId" clId="{2967F432-D2D8-47EE-AE8B-4DB591A31563}" dt="2023-09-13T05:40:44.557" v="1" actId="47"/>
        <pc:sldMkLst>
          <pc:docMk/>
          <pc:sldMk cId="852084700" sldId="270"/>
        </pc:sldMkLst>
      </pc:sldChg>
      <pc:sldChg chg="addSp delSp modSp add mod">
        <pc:chgData name="Viktor Vad" userId="9c1be280435e7310" providerId="LiveId" clId="{2967F432-D2D8-47EE-AE8B-4DB591A31563}" dt="2023-09-13T05:44:03.338" v="28" actId="20577"/>
        <pc:sldMkLst>
          <pc:docMk/>
          <pc:sldMk cId="2120081777" sldId="270"/>
        </pc:sldMkLst>
        <pc:spChg chg="mod">
          <ac:chgData name="Viktor Vad" userId="9c1be280435e7310" providerId="LiveId" clId="{2967F432-D2D8-47EE-AE8B-4DB591A31563}" dt="2023-09-13T05:44:03.338" v="28" actId="20577"/>
          <ac:spMkLst>
            <pc:docMk/>
            <pc:sldMk cId="2120081777" sldId="270"/>
            <ac:spMk id="3" creationId="{A99E6502-9086-6756-F1C6-09FB613A38C2}"/>
          </ac:spMkLst>
        </pc:spChg>
        <pc:spChg chg="add mod">
          <ac:chgData name="Viktor Vad" userId="9c1be280435e7310" providerId="LiveId" clId="{2967F432-D2D8-47EE-AE8B-4DB591A31563}" dt="2023-09-13T05:41:43.596" v="3"/>
          <ac:spMkLst>
            <pc:docMk/>
            <pc:sldMk cId="2120081777" sldId="270"/>
            <ac:spMk id="4" creationId="{C8BE721D-BFD7-4284-B849-20D54B7AE9FD}"/>
          </ac:spMkLst>
        </pc:spChg>
        <pc:spChg chg="del">
          <ac:chgData name="Viktor Vad" userId="9c1be280435e7310" providerId="LiveId" clId="{2967F432-D2D8-47EE-AE8B-4DB591A31563}" dt="2023-09-13T05:42:01.977" v="6" actId="478"/>
          <ac:spMkLst>
            <pc:docMk/>
            <pc:sldMk cId="2120081777" sldId="270"/>
            <ac:spMk id="8" creationId="{58649CCB-0004-1F71-E276-A432A3F236AB}"/>
          </ac:spMkLst>
        </pc:spChg>
        <pc:spChg chg="mod">
          <ac:chgData name="Viktor Vad" userId="9c1be280435e7310" providerId="LiveId" clId="{2967F432-D2D8-47EE-AE8B-4DB591A31563}" dt="2023-09-13T05:41:53.692" v="5" actId="20577"/>
          <ac:spMkLst>
            <pc:docMk/>
            <pc:sldMk cId="2120081777" sldId="270"/>
            <ac:spMk id="9" creationId="{C89BD517-CF99-784D-DBED-AA36C2C9941C}"/>
          </ac:spMkLst>
        </pc:spChg>
        <pc:spChg chg="del">
          <ac:chgData name="Viktor Vad" userId="9c1be280435e7310" providerId="LiveId" clId="{2967F432-D2D8-47EE-AE8B-4DB591A31563}" dt="2023-09-13T05:42:10.969" v="7" actId="478"/>
          <ac:spMkLst>
            <pc:docMk/>
            <pc:sldMk cId="2120081777" sldId="270"/>
            <ac:spMk id="10" creationId="{A0CA8396-0978-922E-9EF9-4CE5F9505A48}"/>
          </ac:spMkLst>
        </pc:spChg>
        <pc:spChg chg="del">
          <ac:chgData name="Viktor Vad" userId="9c1be280435e7310" providerId="LiveId" clId="{2967F432-D2D8-47EE-AE8B-4DB591A31563}" dt="2023-09-13T05:41:46.070" v="4" actId="478"/>
          <ac:spMkLst>
            <pc:docMk/>
            <pc:sldMk cId="2120081777" sldId="270"/>
            <ac:spMk id="12" creationId="{F93FF714-761E-9CD8-C798-78DAE6B33662}"/>
          </ac:spMkLst>
        </pc:spChg>
        <pc:spChg chg="del">
          <ac:chgData name="Viktor Vad" userId="9c1be280435e7310" providerId="LiveId" clId="{2967F432-D2D8-47EE-AE8B-4DB591A31563}" dt="2023-09-13T05:42:01.977" v="6" actId="478"/>
          <ac:spMkLst>
            <pc:docMk/>
            <pc:sldMk cId="2120081777" sldId="270"/>
            <ac:spMk id="14" creationId="{ACC11DE2-7509-C4A1-6157-D8520A55315F}"/>
          </ac:spMkLst>
        </pc:spChg>
        <pc:spChg chg="add mod">
          <ac:chgData name="Viktor Vad" userId="9c1be280435e7310" providerId="LiveId" clId="{2967F432-D2D8-47EE-AE8B-4DB591A31563}" dt="2023-09-13T05:43:28.625" v="27" actId="1076"/>
          <ac:spMkLst>
            <pc:docMk/>
            <pc:sldMk cId="2120081777" sldId="270"/>
            <ac:spMk id="17" creationId="{41D81B7A-A52E-0B60-3A3E-6CBC785624F4}"/>
          </ac:spMkLst>
        </pc:spChg>
        <pc:picChg chg="add mod">
          <ac:chgData name="Viktor Vad" userId="9c1be280435e7310" providerId="LiveId" clId="{2967F432-D2D8-47EE-AE8B-4DB591A31563}" dt="2023-09-13T05:42:19.794" v="8"/>
          <ac:picMkLst>
            <pc:docMk/>
            <pc:sldMk cId="2120081777" sldId="270"/>
            <ac:picMk id="15" creationId="{67B0FD6F-45D2-A419-37FD-5DAC26978D58}"/>
          </ac:picMkLst>
        </pc:picChg>
        <pc:picChg chg="del">
          <ac:chgData name="Viktor Vad" userId="9c1be280435e7310" providerId="LiveId" clId="{2967F432-D2D8-47EE-AE8B-4DB591A31563}" dt="2023-09-13T05:42:01.977" v="6" actId="478"/>
          <ac:picMkLst>
            <pc:docMk/>
            <pc:sldMk cId="2120081777" sldId="270"/>
            <ac:picMk id="16" creationId="{FF218ECC-481D-F257-65FD-9174F60B3255}"/>
          </ac:picMkLst>
        </pc:picChg>
      </pc:sldChg>
      <pc:sldChg chg="modSp new mod">
        <pc:chgData name="Viktor Vad" userId="9c1be280435e7310" providerId="LiveId" clId="{2967F432-D2D8-47EE-AE8B-4DB591A31563}" dt="2023-09-13T05:53:10.153" v="131" actId="20577"/>
        <pc:sldMkLst>
          <pc:docMk/>
          <pc:sldMk cId="4022130232" sldId="271"/>
        </pc:sldMkLst>
        <pc:spChg chg="mod">
          <ac:chgData name="Viktor Vad" userId="9c1be280435e7310" providerId="LiveId" clId="{2967F432-D2D8-47EE-AE8B-4DB591A31563}" dt="2023-09-13T05:52:06.752" v="43" actId="20577"/>
          <ac:spMkLst>
            <pc:docMk/>
            <pc:sldMk cId="4022130232" sldId="271"/>
            <ac:spMk id="2" creationId="{6F8BD812-10CB-645E-E3AB-AC3DCB3D14EB}"/>
          </ac:spMkLst>
        </pc:spChg>
        <pc:spChg chg="mod">
          <ac:chgData name="Viktor Vad" userId="9c1be280435e7310" providerId="LiveId" clId="{2967F432-D2D8-47EE-AE8B-4DB591A31563}" dt="2023-09-13T05:53:10.153" v="131" actId="20577"/>
          <ac:spMkLst>
            <pc:docMk/>
            <pc:sldMk cId="4022130232" sldId="271"/>
            <ac:spMk id="3" creationId="{D47C3EE0-BC77-6E06-3E5A-66DA90F0F974}"/>
          </ac:spMkLst>
        </pc:spChg>
      </pc:sldChg>
      <pc:sldChg chg="modSp new mod">
        <pc:chgData name="Viktor Vad" userId="9c1be280435e7310" providerId="LiveId" clId="{2967F432-D2D8-47EE-AE8B-4DB591A31563}" dt="2023-09-13T05:53:39.145" v="175" actId="20577"/>
        <pc:sldMkLst>
          <pc:docMk/>
          <pc:sldMk cId="2690336567" sldId="272"/>
        </pc:sldMkLst>
        <pc:spChg chg="mod">
          <ac:chgData name="Viktor Vad" userId="9c1be280435e7310" providerId="LiveId" clId="{2967F432-D2D8-47EE-AE8B-4DB591A31563}" dt="2023-09-13T05:53:25.481" v="142" actId="20577"/>
          <ac:spMkLst>
            <pc:docMk/>
            <pc:sldMk cId="2690336567" sldId="272"/>
            <ac:spMk id="2" creationId="{506D40C9-E910-7287-0D9F-C7E7A9ED27C3}"/>
          </ac:spMkLst>
        </pc:spChg>
        <pc:spChg chg="mod">
          <ac:chgData name="Viktor Vad" userId="9c1be280435e7310" providerId="LiveId" clId="{2967F432-D2D8-47EE-AE8B-4DB591A31563}" dt="2023-09-13T05:53:39.145" v="175" actId="20577"/>
          <ac:spMkLst>
            <pc:docMk/>
            <pc:sldMk cId="2690336567" sldId="272"/>
            <ac:spMk id="3" creationId="{DDA13974-018E-E09C-A524-BBEA40B8DDFD}"/>
          </ac:spMkLst>
        </pc:spChg>
      </pc:sldChg>
      <pc:sldChg chg="modSp new mod">
        <pc:chgData name="Viktor Vad" userId="9c1be280435e7310" providerId="LiveId" clId="{2967F432-D2D8-47EE-AE8B-4DB591A31563}" dt="2023-09-13T05:57:34.979" v="380" actId="20577"/>
        <pc:sldMkLst>
          <pc:docMk/>
          <pc:sldMk cId="930622165" sldId="273"/>
        </pc:sldMkLst>
        <pc:spChg chg="mod">
          <ac:chgData name="Viktor Vad" userId="9c1be280435e7310" providerId="LiveId" clId="{2967F432-D2D8-47EE-AE8B-4DB591A31563}" dt="2023-09-13T05:54:11.952" v="186" actId="20577"/>
          <ac:spMkLst>
            <pc:docMk/>
            <pc:sldMk cId="930622165" sldId="273"/>
            <ac:spMk id="2" creationId="{ECE75EED-E70C-0E8B-F1A8-526A772632FA}"/>
          </ac:spMkLst>
        </pc:spChg>
        <pc:spChg chg="mod">
          <ac:chgData name="Viktor Vad" userId="9c1be280435e7310" providerId="LiveId" clId="{2967F432-D2D8-47EE-AE8B-4DB591A31563}" dt="2023-09-13T05:57:34.979" v="380" actId="20577"/>
          <ac:spMkLst>
            <pc:docMk/>
            <pc:sldMk cId="930622165" sldId="273"/>
            <ac:spMk id="3" creationId="{D2AE1514-53CE-5677-81EA-46415C98B137}"/>
          </ac:spMkLst>
        </pc:spChg>
      </pc:sldChg>
      <pc:sldChg chg="modSp new mod">
        <pc:chgData name="Viktor Vad" userId="9c1be280435e7310" providerId="LiveId" clId="{2967F432-D2D8-47EE-AE8B-4DB591A31563}" dt="2023-09-13T06:27:10.924" v="722" actId="20577"/>
        <pc:sldMkLst>
          <pc:docMk/>
          <pc:sldMk cId="3387423938" sldId="274"/>
        </pc:sldMkLst>
        <pc:spChg chg="mod">
          <ac:chgData name="Viktor Vad" userId="9c1be280435e7310" providerId="LiveId" clId="{2967F432-D2D8-47EE-AE8B-4DB591A31563}" dt="2023-09-13T05:59:19.552" v="391" actId="20577"/>
          <ac:spMkLst>
            <pc:docMk/>
            <pc:sldMk cId="3387423938" sldId="274"/>
            <ac:spMk id="2" creationId="{94670255-CB7E-75D8-F737-686AA6E0C2C8}"/>
          </ac:spMkLst>
        </pc:spChg>
        <pc:spChg chg="mod">
          <ac:chgData name="Viktor Vad" userId="9c1be280435e7310" providerId="LiveId" clId="{2967F432-D2D8-47EE-AE8B-4DB591A31563}" dt="2023-09-13T06:27:10.924" v="722" actId="20577"/>
          <ac:spMkLst>
            <pc:docMk/>
            <pc:sldMk cId="3387423938" sldId="274"/>
            <ac:spMk id="3" creationId="{B3469508-32E4-C01D-B014-EE3E04502F5A}"/>
          </ac:spMkLst>
        </pc:spChg>
      </pc:sldChg>
      <pc:sldChg chg="modSp new mod">
        <pc:chgData name="Viktor Vad" userId="9c1be280435e7310" providerId="LiveId" clId="{2967F432-D2D8-47EE-AE8B-4DB591A31563}" dt="2023-09-13T06:29:03.546" v="906" actId="20577"/>
        <pc:sldMkLst>
          <pc:docMk/>
          <pc:sldMk cId="2891360983" sldId="275"/>
        </pc:sldMkLst>
        <pc:spChg chg="mod">
          <ac:chgData name="Viktor Vad" userId="9c1be280435e7310" providerId="LiveId" clId="{2967F432-D2D8-47EE-AE8B-4DB591A31563}" dt="2023-09-13T06:27:32.777" v="747" actId="20577"/>
          <ac:spMkLst>
            <pc:docMk/>
            <pc:sldMk cId="2891360983" sldId="275"/>
            <ac:spMk id="2" creationId="{D431B4E9-9AED-8FF3-DAB2-208D359E12BB}"/>
          </ac:spMkLst>
        </pc:spChg>
        <pc:spChg chg="mod">
          <ac:chgData name="Viktor Vad" userId="9c1be280435e7310" providerId="LiveId" clId="{2967F432-D2D8-47EE-AE8B-4DB591A31563}" dt="2023-09-13T06:29:03.546" v="906" actId="20577"/>
          <ac:spMkLst>
            <pc:docMk/>
            <pc:sldMk cId="2891360983" sldId="275"/>
            <ac:spMk id="3" creationId="{BFE86218-6106-891E-930D-A60EE9FE8BA2}"/>
          </ac:spMkLst>
        </pc:spChg>
      </pc:sldChg>
      <pc:sldChg chg="modSp new mod">
        <pc:chgData name="Viktor Vad" userId="9c1be280435e7310" providerId="LiveId" clId="{2967F432-D2D8-47EE-AE8B-4DB591A31563}" dt="2023-09-13T06:34:31.723" v="1279" actId="20577"/>
        <pc:sldMkLst>
          <pc:docMk/>
          <pc:sldMk cId="2684741247" sldId="276"/>
        </pc:sldMkLst>
        <pc:spChg chg="mod">
          <ac:chgData name="Viktor Vad" userId="9c1be280435e7310" providerId="LiveId" clId="{2967F432-D2D8-47EE-AE8B-4DB591A31563}" dt="2023-09-13T06:30:27.754" v="919" actId="20577"/>
          <ac:spMkLst>
            <pc:docMk/>
            <pc:sldMk cId="2684741247" sldId="276"/>
            <ac:spMk id="2" creationId="{DC9A9FDE-ACC5-0D24-80AA-5826F94E991C}"/>
          </ac:spMkLst>
        </pc:spChg>
        <pc:spChg chg="mod">
          <ac:chgData name="Viktor Vad" userId="9c1be280435e7310" providerId="LiveId" clId="{2967F432-D2D8-47EE-AE8B-4DB591A31563}" dt="2023-09-13T06:34:31.723" v="1279" actId="20577"/>
          <ac:spMkLst>
            <pc:docMk/>
            <pc:sldMk cId="2684741247" sldId="276"/>
            <ac:spMk id="3" creationId="{D595CBA8-300C-D853-B356-1FB9AE4416F5}"/>
          </ac:spMkLst>
        </pc:spChg>
      </pc:sldChg>
    </pc:docChg>
  </pc:docChgLst>
  <pc:docChgLst>
    <pc:chgData name="Viktor Vad" userId="9c1be280435e7310" providerId="LiveId" clId="{68471C0D-E06C-4A72-B255-F24F25E5E5F3}"/>
    <pc:docChg chg="undo custSel modSld">
      <pc:chgData name="Viktor Vad" userId="9c1be280435e7310" providerId="LiveId" clId="{68471C0D-E06C-4A72-B255-F24F25E5E5F3}" dt="2023-09-18T15:24:25.850" v="53" actId="20577"/>
      <pc:docMkLst>
        <pc:docMk/>
      </pc:docMkLst>
      <pc:sldChg chg="addSp modSp mod modAnim">
        <pc:chgData name="Viktor Vad" userId="9c1be280435e7310" providerId="LiveId" clId="{68471C0D-E06C-4A72-B255-F24F25E5E5F3}" dt="2023-09-18T15:22:02.129" v="40"/>
        <pc:sldMkLst>
          <pc:docMk/>
          <pc:sldMk cId="946530184" sldId="261"/>
        </pc:sldMkLst>
        <pc:picChg chg="mod">
          <ac:chgData name="Viktor Vad" userId="9c1be280435e7310" providerId="LiveId" clId="{68471C0D-E06C-4A72-B255-F24F25E5E5F3}" dt="2023-09-18T15:07:43.445" v="5" actId="1038"/>
          <ac:picMkLst>
            <pc:docMk/>
            <pc:sldMk cId="946530184" sldId="261"/>
            <ac:picMk id="8" creationId="{20FA5AF6-FBC7-98AD-D9C3-31F81D4AB931}"/>
          </ac:picMkLst>
        </pc:picChg>
        <pc:picChg chg="add mod">
          <ac:chgData name="Viktor Vad" userId="9c1be280435e7310" providerId="LiveId" clId="{68471C0D-E06C-4A72-B255-F24F25E5E5F3}" dt="2023-09-18T15:20:10.073" v="30" actId="1076"/>
          <ac:picMkLst>
            <pc:docMk/>
            <pc:sldMk cId="946530184" sldId="261"/>
            <ac:picMk id="14" creationId="{6C743805-5665-940A-559D-85ADF36097BD}"/>
          </ac:picMkLst>
        </pc:picChg>
      </pc:sldChg>
      <pc:sldChg chg="modSp mod">
        <pc:chgData name="Viktor Vad" userId="9c1be280435e7310" providerId="LiveId" clId="{68471C0D-E06C-4A72-B255-F24F25E5E5F3}" dt="2023-09-18T15:24:25.850" v="53" actId="20577"/>
        <pc:sldMkLst>
          <pc:docMk/>
          <pc:sldMk cId="3148609326" sldId="267"/>
        </pc:sldMkLst>
        <pc:spChg chg="mod">
          <ac:chgData name="Viktor Vad" userId="9c1be280435e7310" providerId="LiveId" clId="{68471C0D-E06C-4A72-B255-F24F25E5E5F3}" dt="2023-09-18T15:24:25.850" v="53" actId="20577"/>
          <ac:spMkLst>
            <pc:docMk/>
            <pc:sldMk cId="3148609326" sldId="267"/>
            <ac:spMk id="2" creationId="{CE2355E3-F9C7-D8E7-6160-A172FA98DFD4}"/>
          </ac:spMkLst>
        </pc:spChg>
      </pc:sldChg>
    </pc:docChg>
  </pc:docChgLst>
  <pc:docChgLst>
    <pc:chgData name="Viktor Vad" userId="9c1be280435e7310" providerId="LiveId" clId="{92744822-D44A-4BD2-A01A-29DACD4DD5F6}"/>
    <pc:docChg chg="undo custSel addSld delSld modSld">
      <pc:chgData name="Viktor Vad" userId="9c1be280435e7310" providerId="LiveId" clId="{92744822-D44A-4BD2-A01A-29DACD4DD5F6}" dt="2023-09-18T15:00:32.575" v="725" actId="207"/>
      <pc:docMkLst>
        <pc:docMk/>
      </pc:docMkLst>
      <pc:sldChg chg="modSp mod">
        <pc:chgData name="Viktor Vad" userId="9c1be280435e7310" providerId="LiveId" clId="{92744822-D44A-4BD2-A01A-29DACD4DD5F6}" dt="2023-09-18T13:17:42.232" v="1" actId="20577"/>
        <pc:sldMkLst>
          <pc:docMk/>
          <pc:sldMk cId="1958876079" sldId="256"/>
        </pc:sldMkLst>
        <pc:spChg chg="mod">
          <ac:chgData name="Viktor Vad" userId="9c1be280435e7310" providerId="LiveId" clId="{92744822-D44A-4BD2-A01A-29DACD4DD5F6}" dt="2023-09-18T13:17:42.232" v="1" actId="20577"/>
          <ac:spMkLst>
            <pc:docMk/>
            <pc:sldMk cId="1958876079" sldId="256"/>
            <ac:spMk id="2" creationId="{436A5040-73B6-5D33-3AA6-E7097A81A778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2864184218" sldId="257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365153631" sldId="258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1259981862" sldId="259"/>
        </pc:sldMkLst>
      </pc:sldChg>
      <pc:sldChg chg="add">
        <pc:chgData name="Viktor Vad" userId="9c1be280435e7310" providerId="LiveId" clId="{92744822-D44A-4BD2-A01A-29DACD4DD5F6}" dt="2023-09-18T13:34:16.048" v="3"/>
        <pc:sldMkLst>
          <pc:docMk/>
          <pc:sldMk cId="946530184" sldId="261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3558914372" sldId="262"/>
        </pc:sldMkLst>
      </pc:sldChg>
      <pc:sldChg chg="add">
        <pc:chgData name="Viktor Vad" userId="9c1be280435e7310" providerId="LiveId" clId="{92744822-D44A-4BD2-A01A-29DACD4DD5F6}" dt="2023-09-18T13:35:23.606" v="4"/>
        <pc:sldMkLst>
          <pc:docMk/>
          <pc:sldMk cId="1829000767" sldId="263"/>
        </pc:sldMkLst>
      </pc:sldChg>
      <pc:sldChg chg="add">
        <pc:chgData name="Viktor Vad" userId="9c1be280435e7310" providerId="LiveId" clId="{92744822-D44A-4BD2-A01A-29DACD4DD5F6}" dt="2023-09-18T13:35:23.606" v="4"/>
        <pc:sldMkLst>
          <pc:docMk/>
          <pc:sldMk cId="73425867" sldId="264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4166108112" sldId="265"/>
        </pc:sldMkLst>
      </pc:sldChg>
      <pc:sldChg chg="addSp modSp add mod">
        <pc:chgData name="Viktor Vad" userId="9c1be280435e7310" providerId="LiveId" clId="{92744822-D44A-4BD2-A01A-29DACD4DD5F6}" dt="2023-09-18T13:55:43.386" v="275" actId="1076"/>
        <pc:sldMkLst>
          <pc:docMk/>
          <pc:sldMk cId="3148609326" sldId="267"/>
        </pc:sldMkLst>
        <pc:spChg chg="add mod">
          <ac:chgData name="Viktor Vad" userId="9c1be280435e7310" providerId="LiveId" clId="{92744822-D44A-4BD2-A01A-29DACD4DD5F6}" dt="2023-09-18T13:55:43.386" v="275" actId="1076"/>
          <ac:spMkLst>
            <pc:docMk/>
            <pc:sldMk cId="3148609326" sldId="267"/>
            <ac:spMk id="2" creationId="{CE2355E3-F9C7-D8E7-6160-A172FA98DFD4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1739075605" sldId="268"/>
        </pc:sldMkLst>
      </pc:sldChg>
      <pc:sldChg chg="modSp new mod">
        <pc:chgData name="Viktor Vad" userId="9c1be280435e7310" providerId="LiveId" clId="{92744822-D44A-4BD2-A01A-29DACD4DD5F6}" dt="2023-09-18T13:54:00.181" v="258" actId="20577"/>
        <pc:sldMkLst>
          <pc:docMk/>
          <pc:sldMk cId="3664959396" sldId="268"/>
        </pc:sldMkLst>
        <pc:spChg chg="mod">
          <ac:chgData name="Viktor Vad" userId="9c1be280435e7310" providerId="LiveId" clId="{92744822-D44A-4BD2-A01A-29DACD4DD5F6}" dt="2023-09-18T13:50:15.462" v="15" actId="20577"/>
          <ac:spMkLst>
            <pc:docMk/>
            <pc:sldMk cId="3664959396" sldId="268"/>
            <ac:spMk id="2" creationId="{8EF86387-3B34-7DBA-7ECB-F9A0848B9F1C}"/>
          </ac:spMkLst>
        </pc:spChg>
        <pc:spChg chg="mod">
          <ac:chgData name="Viktor Vad" userId="9c1be280435e7310" providerId="LiveId" clId="{92744822-D44A-4BD2-A01A-29DACD4DD5F6}" dt="2023-09-18T13:54:00.181" v="258" actId="20577"/>
          <ac:spMkLst>
            <pc:docMk/>
            <pc:sldMk cId="3664959396" sldId="268"/>
            <ac:spMk id="3" creationId="{5B37C8DC-B561-8DA0-DBAF-A3574F174AAE}"/>
          </ac:spMkLst>
        </pc:spChg>
      </pc:sldChg>
      <pc:sldChg chg="modSp new mod">
        <pc:chgData name="Viktor Vad" userId="9c1be280435e7310" providerId="LiveId" clId="{92744822-D44A-4BD2-A01A-29DACD4DD5F6}" dt="2023-09-18T13:59:31.365" v="364" actId="20577"/>
        <pc:sldMkLst>
          <pc:docMk/>
          <pc:sldMk cId="1593133166" sldId="269"/>
        </pc:sldMkLst>
        <pc:spChg chg="mod">
          <ac:chgData name="Viktor Vad" userId="9c1be280435e7310" providerId="LiveId" clId="{92744822-D44A-4BD2-A01A-29DACD4DD5F6}" dt="2023-09-18T13:58:22.568" v="290" actId="20577"/>
          <ac:spMkLst>
            <pc:docMk/>
            <pc:sldMk cId="1593133166" sldId="269"/>
            <ac:spMk id="2" creationId="{F4770D6F-AA1E-34E9-B97F-FF3F61FC60BF}"/>
          </ac:spMkLst>
        </pc:spChg>
        <pc:spChg chg="mod">
          <ac:chgData name="Viktor Vad" userId="9c1be280435e7310" providerId="LiveId" clId="{92744822-D44A-4BD2-A01A-29DACD4DD5F6}" dt="2023-09-18T13:59:31.365" v="364" actId="20577"/>
          <ac:spMkLst>
            <pc:docMk/>
            <pc:sldMk cId="1593133166" sldId="269"/>
            <ac:spMk id="3" creationId="{62F9FC07-BB6F-A99D-924A-7BBF0F5D42CE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1750807146" sldId="269"/>
        </pc:sldMkLst>
      </pc:sldChg>
      <pc:sldChg chg="modSp new mod">
        <pc:chgData name="Viktor Vad" userId="9c1be280435e7310" providerId="LiveId" clId="{92744822-D44A-4BD2-A01A-29DACD4DD5F6}" dt="2023-09-18T14:03:06.399" v="413" actId="20577"/>
        <pc:sldMkLst>
          <pc:docMk/>
          <pc:sldMk cId="832142064" sldId="270"/>
        </pc:sldMkLst>
        <pc:spChg chg="mod">
          <ac:chgData name="Viktor Vad" userId="9c1be280435e7310" providerId="LiveId" clId="{92744822-D44A-4BD2-A01A-29DACD4DD5F6}" dt="2023-09-18T13:59:53.898" v="375" actId="20577"/>
          <ac:spMkLst>
            <pc:docMk/>
            <pc:sldMk cId="832142064" sldId="270"/>
            <ac:spMk id="2" creationId="{FB5DEDA3-900E-47E2-F326-94B6A34B06CE}"/>
          </ac:spMkLst>
        </pc:spChg>
        <pc:spChg chg="mod">
          <ac:chgData name="Viktor Vad" userId="9c1be280435e7310" providerId="LiveId" clId="{92744822-D44A-4BD2-A01A-29DACD4DD5F6}" dt="2023-09-18T14:03:06.399" v="413" actId="20577"/>
          <ac:spMkLst>
            <pc:docMk/>
            <pc:sldMk cId="832142064" sldId="270"/>
            <ac:spMk id="3" creationId="{75969BDA-B941-15EE-015E-0EAF03E8C1A9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2120081777" sldId="270"/>
        </pc:sldMkLst>
      </pc:sldChg>
      <pc:sldChg chg="modSp new mod">
        <pc:chgData name="Viktor Vad" userId="9c1be280435e7310" providerId="LiveId" clId="{92744822-D44A-4BD2-A01A-29DACD4DD5F6}" dt="2023-09-18T14:33:17.201" v="501"/>
        <pc:sldMkLst>
          <pc:docMk/>
          <pc:sldMk cId="437206377" sldId="271"/>
        </pc:sldMkLst>
        <pc:spChg chg="mod">
          <ac:chgData name="Viktor Vad" userId="9c1be280435e7310" providerId="LiveId" clId="{92744822-D44A-4BD2-A01A-29DACD4DD5F6}" dt="2023-09-18T14:14:16.120" v="424" actId="20577"/>
          <ac:spMkLst>
            <pc:docMk/>
            <pc:sldMk cId="437206377" sldId="271"/>
            <ac:spMk id="2" creationId="{1C8B5F4A-9501-CC05-BFF1-DA8CFE04E852}"/>
          </ac:spMkLst>
        </pc:spChg>
        <pc:spChg chg="mod">
          <ac:chgData name="Viktor Vad" userId="9c1be280435e7310" providerId="LiveId" clId="{92744822-D44A-4BD2-A01A-29DACD4DD5F6}" dt="2023-09-18T14:33:17.201" v="501"/>
          <ac:spMkLst>
            <pc:docMk/>
            <pc:sldMk cId="437206377" sldId="271"/>
            <ac:spMk id="3" creationId="{8CEE5A45-4248-F592-7FF9-CFFB06D0B53D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4022130232" sldId="271"/>
        </pc:sldMkLst>
      </pc:sldChg>
      <pc:sldChg chg="modSp new mod">
        <pc:chgData name="Viktor Vad" userId="9c1be280435e7310" providerId="LiveId" clId="{92744822-D44A-4BD2-A01A-29DACD4DD5F6}" dt="2023-09-18T14:52:42.094" v="627" actId="20577"/>
        <pc:sldMkLst>
          <pc:docMk/>
          <pc:sldMk cId="419176251" sldId="272"/>
        </pc:sldMkLst>
        <pc:spChg chg="mod">
          <ac:chgData name="Viktor Vad" userId="9c1be280435e7310" providerId="LiveId" clId="{92744822-D44A-4BD2-A01A-29DACD4DD5F6}" dt="2023-09-18T14:33:42.627" v="512" actId="20577"/>
          <ac:spMkLst>
            <pc:docMk/>
            <pc:sldMk cId="419176251" sldId="272"/>
            <ac:spMk id="2" creationId="{A129D962-88A0-32F1-7B43-79C43320B24A}"/>
          </ac:spMkLst>
        </pc:spChg>
        <pc:spChg chg="mod">
          <ac:chgData name="Viktor Vad" userId="9c1be280435e7310" providerId="LiveId" clId="{92744822-D44A-4BD2-A01A-29DACD4DD5F6}" dt="2023-09-18T14:52:42.094" v="627" actId="20577"/>
          <ac:spMkLst>
            <pc:docMk/>
            <pc:sldMk cId="419176251" sldId="272"/>
            <ac:spMk id="3" creationId="{752762D8-4EA4-D362-211E-C4C4A156DF4C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2690336567" sldId="272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930622165" sldId="273"/>
        </pc:sldMkLst>
      </pc:sldChg>
      <pc:sldChg chg="modSp new mod">
        <pc:chgData name="Viktor Vad" userId="9c1be280435e7310" providerId="LiveId" clId="{92744822-D44A-4BD2-A01A-29DACD4DD5F6}" dt="2023-09-18T15:00:32.575" v="725" actId="207"/>
        <pc:sldMkLst>
          <pc:docMk/>
          <pc:sldMk cId="1478520660" sldId="273"/>
        </pc:sldMkLst>
        <pc:spChg chg="mod">
          <ac:chgData name="Viktor Vad" userId="9c1be280435e7310" providerId="LiveId" clId="{92744822-D44A-4BD2-A01A-29DACD4DD5F6}" dt="2023-09-18T14:58:33.772" v="640" actId="20577"/>
          <ac:spMkLst>
            <pc:docMk/>
            <pc:sldMk cId="1478520660" sldId="273"/>
            <ac:spMk id="2" creationId="{8BB22D4B-A974-6D56-9C03-E4B64E34638E}"/>
          </ac:spMkLst>
        </pc:spChg>
        <pc:spChg chg="mod">
          <ac:chgData name="Viktor Vad" userId="9c1be280435e7310" providerId="LiveId" clId="{92744822-D44A-4BD2-A01A-29DACD4DD5F6}" dt="2023-09-18T15:00:32.575" v="725" actId="207"/>
          <ac:spMkLst>
            <pc:docMk/>
            <pc:sldMk cId="1478520660" sldId="273"/>
            <ac:spMk id="3" creationId="{55A0D869-188F-16A8-E3A3-4EDD35846542}"/>
          </ac:spMkLst>
        </pc:spChg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3387423938" sldId="274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2891360983" sldId="275"/>
        </pc:sldMkLst>
      </pc:sldChg>
      <pc:sldChg chg="del">
        <pc:chgData name="Viktor Vad" userId="9c1be280435e7310" providerId="LiveId" clId="{92744822-D44A-4BD2-A01A-29DACD4DD5F6}" dt="2023-09-18T13:17:48.625" v="2" actId="47"/>
        <pc:sldMkLst>
          <pc:docMk/>
          <pc:sldMk cId="2684741247" sldId="276"/>
        </pc:sldMkLst>
      </pc:sldChg>
    </pc:docChg>
  </pc:docChgLst>
  <pc:docChgLst>
    <pc:chgData name="Viktor Vad" userId="9c1be280435e7310" providerId="LiveId" clId="{094B7075-33F9-4764-A181-110A14003CCB}"/>
    <pc:docChg chg="undo custSel addSld delSld modSld">
      <pc:chgData name="Viktor Vad" userId="9c1be280435e7310" providerId="LiveId" clId="{094B7075-33F9-4764-A181-110A14003CCB}" dt="2023-10-10T18:58:29.306" v="2234" actId="20577"/>
      <pc:docMkLst>
        <pc:docMk/>
      </pc:docMkLst>
      <pc:sldChg chg="modSp mod">
        <pc:chgData name="Viktor Vad" userId="9c1be280435e7310" providerId="LiveId" clId="{094B7075-33F9-4764-A181-110A14003CCB}" dt="2023-10-08T16:42:01.711" v="1" actId="20577"/>
        <pc:sldMkLst>
          <pc:docMk/>
          <pc:sldMk cId="1958876079" sldId="256"/>
        </pc:sldMkLst>
        <pc:spChg chg="mod">
          <ac:chgData name="Viktor Vad" userId="9c1be280435e7310" providerId="LiveId" clId="{094B7075-33F9-4764-A181-110A14003CCB}" dt="2023-10-08T16:42:01.711" v="1" actId="20577"/>
          <ac:spMkLst>
            <pc:docMk/>
            <pc:sldMk cId="1958876079" sldId="256"/>
            <ac:spMk id="2" creationId="{436A5040-73B6-5D33-3AA6-E7097A81A778}"/>
          </ac:spMkLst>
        </pc:spChg>
      </pc:sldChg>
      <pc:sldChg chg="modSp add mod">
        <pc:chgData name="Viktor Vad" userId="9c1be280435e7310" providerId="LiveId" clId="{094B7075-33F9-4764-A181-110A14003CCB}" dt="2023-10-08T16:48:58.931" v="189" actId="1037"/>
        <pc:sldMkLst>
          <pc:docMk/>
          <pc:sldMk cId="2271529410" sldId="258"/>
        </pc:sldMkLst>
        <pc:spChg chg="mod">
          <ac:chgData name="Viktor Vad" userId="9c1be280435e7310" providerId="LiveId" clId="{094B7075-33F9-4764-A181-110A14003CCB}" dt="2023-10-08T16:45:11.620" v="27" actId="20577"/>
          <ac:spMkLst>
            <pc:docMk/>
            <pc:sldMk cId="2271529410" sldId="258"/>
            <ac:spMk id="2" creationId="{35BF57D2-E7B9-A899-743B-8E0BAB451D0A}"/>
          </ac:spMkLst>
        </pc:spChg>
        <pc:spChg chg="mod">
          <ac:chgData name="Viktor Vad" userId="9c1be280435e7310" providerId="LiveId" clId="{094B7075-33F9-4764-A181-110A14003CCB}" dt="2023-10-08T16:48:25.893" v="146" actId="20577"/>
          <ac:spMkLst>
            <pc:docMk/>
            <pc:sldMk cId="2271529410" sldId="258"/>
            <ac:spMk id="3" creationId="{C5D708E8-94B7-708F-2134-1E6E5F0218F5}"/>
          </ac:spMkLst>
        </pc:spChg>
        <pc:spChg chg="mod">
          <ac:chgData name="Viktor Vad" userId="9c1be280435e7310" providerId="LiveId" clId="{094B7075-33F9-4764-A181-110A14003CCB}" dt="2023-10-08T16:48:58.931" v="189" actId="1037"/>
          <ac:spMkLst>
            <pc:docMk/>
            <pc:sldMk cId="2271529410" sldId="258"/>
            <ac:spMk id="20" creationId="{4D425676-7E7D-D80E-2DF8-538B26265E06}"/>
          </ac:spMkLst>
        </pc:spChg>
      </pc:sldChg>
      <pc:sldChg chg="add">
        <pc:chgData name="Viktor Vad" userId="9c1be280435e7310" providerId="LiveId" clId="{094B7075-33F9-4764-A181-110A14003CCB}" dt="2023-10-08T16:44:13.986" v="3"/>
        <pc:sldMkLst>
          <pc:docMk/>
          <pc:sldMk cId="3152890754" sldId="259"/>
        </pc:sldMkLst>
      </pc:sldChg>
      <pc:sldChg chg="addSp delSp modSp add mod">
        <pc:chgData name="Viktor Vad" userId="9c1be280435e7310" providerId="LiveId" clId="{094B7075-33F9-4764-A181-110A14003CCB}" dt="2023-10-09T17:58:25.072" v="1834" actId="693"/>
        <pc:sldMkLst>
          <pc:docMk/>
          <pc:sldMk cId="2642963339" sldId="260"/>
        </pc:sldMkLst>
        <pc:spChg chg="mod">
          <ac:chgData name="Viktor Vad" userId="9c1be280435e7310" providerId="LiveId" clId="{094B7075-33F9-4764-A181-110A14003CCB}" dt="2023-10-09T17:00:32.162" v="1501" actId="20577"/>
          <ac:spMkLst>
            <pc:docMk/>
            <pc:sldMk cId="2642963339" sldId="260"/>
            <ac:spMk id="3" creationId="{C55E2981-E2DC-14E0-6276-2E5DADA3B501}"/>
          </ac:spMkLst>
        </pc:spChg>
        <pc:spChg chg="del">
          <ac:chgData name="Viktor Vad" userId="9c1be280435e7310" providerId="LiveId" clId="{094B7075-33F9-4764-A181-110A14003CCB}" dt="2023-10-09T17:58:09.463" v="1833" actId="478"/>
          <ac:spMkLst>
            <pc:docMk/>
            <pc:sldMk cId="2642963339" sldId="260"/>
            <ac:spMk id="4" creationId="{1C05D245-42AC-06AF-020C-59CC396E164C}"/>
          </ac:spMkLst>
        </pc:spChg>
        <pc:spChg chg="mod">
          <ac:chgData name="Viktor Vad" userId="9c1be280435e7310" providerId="LiveId" clId="{094B7075-33F9-4764-A181-110A14003CCB}" dt="2023-10-09T17:58:06.279" v="1832"/>
          <ac:spMkLst>
            <pc:docMk/>
            <pc:sldMk cId="2642963339" sldId="260"/>
            <ac:spMk id="6" creationId="{BED13B12-BD00-1801-3475-B5E16566B7FE}"/>
          </ac:spMkLst>
        </pc:spChg>
        <pc:spChg chg="mod">
          <ac:chgData name="Viktor Vad" userId="9c1be280435e7310" providerId="LiveId" clId="{094B7075-33F9-4764-A181-110A14003CCB}" dt="2023-10-09T17:58:06.279" v="1832"/>
          <ac:spMkLst>
            <pc:docMk/>
            <pc:sldMk cId="2642963339" sldId="260"/>
            <ac:spMk id="8" creationId="{976DFFC7-4236-CD8F-A9D9-29C39DC50ADE}"/>
          </ac:spMkLst>
        </pc:spChg>
        <pc:spChg chg="mod">
          <ac:chgData name="Viktor Vad" userId="9c1be280435e7310" providerId="LiveId" clId="{094B7075-33F9-4764-A181-110A14003CCB}" dt="2023-10-09T17:58:06.279" v="1832"/>
          <ac:spMkLst>
            <pc:docMk/>
            <pc:sldMk cId="2642963339" sldId="260"/>
            <ac:spMk id="9" creationId="{DA599065-770F-D80A-F815-A50904F09099}"/>
          </ac:spMkLst>
        </pc:spChg>
        <pc:grpChg chg="add mod">
          <ac:chgData name="Viktor Vad" userId="9c1be280435e7310" providerId="LiveId" clId="{094B7075-33F9-4764-A181-110A14003CCB}" dt="2023-10-09T17:58:06.279" v="1832"/>
          <ac:grpSpMkLst>
            <pc:docMk/>
            <pc:sldMk cId="2642963339" sldId="260"/>
            <ac:grpSpMk id="5" creationId="{39DF504D-24E6-87CD-AAC4-6EB94CAAAAD3}"/>
          </ac:grpSpMkLst>
        </pc:grpChg>
        <pc:cxnChg chg="mod">
          <ac:chgData name="Viktor Vad" userId="9c1be280435e7310" providerId="LiveId" clId="{094B7075-33F9-4764-A181-110A14003CCB}" dt="2023-10-09T17:58:25.072" v="1834" actId="693"/>
          <ac:cxnSpMkLst>
            <pc:docMk/>
            <pc:sldMk cId="2642963339" sldId="260"/>
            <ac:cxnSpMk id="10" creationId="{EBC70160-2F01-0EDB-1915-46A37CD07B02}"/>
          </ac:cxnSpMkLst>
        </pc:cxnChg>
        <pc:cxnChg chg="mod">
          <ac:chgData name="Viktor Vad" userId="9c1be280435e7310" providerId="LiveId" clId="{094B7075-33F9-4764-A181-110A14003CCB}" dt="2023-10-09T17:58:25.072" v="1834" actId="693"/>
          <ac:cxnSpMkLst>
            <pc:docMk/>
            <pc:sldMk cId="2642963339" sldId="260"/>
            <ac:cxnSpMk id="12" creationId="{1C888575-03A7-B7B3-4F8D-08E337B42E50}"/>
          </ac:cxnSpMkLst>
        </pc:cxnChg>
        <pc:cxnChg chg="mod">
          <ac:chgData name="Viktor Vad" userId="9c1be280435e7310" providerId="LiveId" clId="{094B7075-33F9-4764-A181-110A14003CCB}" dt="2023-10-09T17:58:25.072" v="1834" actId="693"/>
          <ac:cxnSpMkLst>
            <pc:docMk/>
            <pc:sldMk cId="2642963339" sldId="260"/>
            <ac:cxnSpMk id="13" creationId="{F06A83E2-D507-496D-1B9E-18C8FAB2F8A1}"/>
          </ac:cxnSpMkLst>
        </pc:cxnChg>
      </pc:sldChg>
      <pc:sldChg chg="del">
        <pc:chgData name="Viktor Vad" userId="9c1be280435e7310" providerId="LiveId" clId="{094B7075-33F9-4764-A181-110A14003CCB}" dt="2023-10-08T16:42:07.825" v="2" actId="47"/>
        <pc:sldMkLst>
          <pc:docMk/>
          <pc:sldMk cId="946530184" sldId="261"/>
        </pc:sldMkLst>
      </pc:sldChg>
      <pc:sldChg chg="addSp delSp modSp add mod">
        <pc:chgData name="Viktor Vad" userId="9c1be280435e7310" providerId="LiveId" clId="{094B7075-33F9-4764-A181-110A14003CCB}" dt="2023-10-09T17:57:51.365" v="1831" actId="207"/>
        <pc:sldMkLst>
          <pc:docMk/>
          <pc:sldMk cId="1932506446" sldId="261"/>
        </pc:sldMkLst>
        <pc:spChg chg="mod">
          <ac:chgData name="Viktor Vad" userId="9c1be280435e7310" providerId="LiveId" clId="{094B7075-33F9-4764-A181-110A14003CCB}" dt="2023-10-09T17:00:38.791" v="1503" actId="20577"/>
          <ac:spMkLst>
            <pc:docMk/>
            <pc:sldMk cId="1932506446" sldId="261"/>
            <ac:spMk id="3" creationId="{C55E2981-E2DC-14E0-6276-2E5DADA3B501}"/>
          </ac:spMkLst>
        </pc:spChg>
        <pc:spChg chg="del">
          <ac:chgData name="Viktor Vad" userId="9c1be280435e7310" providerId="LiveId" clId="{094B7075-33F9-4764-A181-110A14003CCB}" dt="2023-10-09T17:57:04.140" v="1828" actId="478"/>
          <ac:spMkLst>
            <pc:docMk/>
            <pc:sldMk cId="1932506446" sldId="261"/>
            <ac:spMk id="4" creationId="{1C05D245-42AC-06AF-020C-59CC396E164C}"/>
          </ac:spMkLst>
        </pc:spChg>
        <pc:spChg chg="mod">
          <ac:chgData name="Viktor Vad" userId="9c1be280435e7310" providerId="LiveId" clId="{094B7075-33F9-4764-A181-110A14003CCB}" dt="2023-10-09T17:00:44.522" v="1505" actId="20577"/>
          <ac:spMkLst>
            <pc:docMk/>
            <pc:sldMk cId="1932506446" sldId="261"/>
            <ac:spMk id="5" creationId="{CF1F3C76-13C1-FC18-BDFD-E3E44A7AD8E9}"/>
          </ac:spMkLst>
        </pc:spChg>
        <pc:spChg chg="mod">
          <ac:chgData name="Viktor Vad" userId="9c1be280435e7310" providerId="LiveId" clId="{094B7075-33F9-4764-A181-110A14003CCB}" dt="2023-10-09T17:56:57.534" v="1827"/>
          <ac:spMkLst>
            <pc:docMk/>
            <pc:sldMk cId="1932506446" sldId="261"/>
            <ac:spMk id="9" creationId="{165DFF9E-D33E-095D-33E8-3005DC428E04}"/>
          </ac:spMkLst>
        </pc:spChg>
        <pc:spChg chg="mod">
          <ac:chgData name="Viktor Vad" userId="9c1be280435e7310" providerId="LiveId" clId="{094B7075-33F9-4764-A181-110A14003CCB}" dt="2023-10-09T17:57:51.365" v="1831" actId="207"/>
          <ac:spMkLst>
            <pc:docMk/>
            <pc:sldMk cId="1932506446" sldId="261"/>
            <ac:spMk id="10" creationId="{249D8226-63A4-15D9-5A65-52D870F51ED0}"/>
          </ac:spMkLst>
        </pc:spChg>
        <pc:spChg chg="mod">
          <ac:chgData name="Viktor Vad" userId="9c1be280435e7310" providerId="LiveId" clId="{094B7075-33F9-4764-A181-110A14003CCB}" dt="2023-10-09T17:57:51.365" v="1831" actId="207"/>
          <ac:spMkLst>
            <pc:docMk/>
            <pc:sldMk cId="1932506446" sldId="261"/>
            <ac:spMk id="11" creationId="{2A27D64C-4883-5935-0B41-E310705D32C5}"/>
          </ac:spMkLst>
        </pc:spChg>
        <pc:grpChg chg="add mod">
          <ac:chgData name="Viktor Vad" userId="9c1be280435e7310" providerId="LiveId" clId="{094B7075-33F9-4764-A181-110A14003CCB}" dt="2023-10-09T17:56:57.534" v="1827"/>
          <ac:grpSpMkLst>
            <pc:docMk/>
            <pc:sldMk cId="1932506446" sldId="261"/>
            <ac:grpSpMk id="6" creationId="{34FB7BAD-93B3-9F65-C921-27609307A3C0}"/>
          </ac:grpSpMkLst>
        </pc:grpChg>
        <pc:cxnChg chg="mod">
          <ac:chgData name="Viktor Vad" userId="9c1be280435e7310" providerId="LiveId" clId="{094B7075-33F9-4764-A181-110A14003CCB}" dt="2023-10-09T17:56:57.534" v="1827"/>
          <ac:cxnSpMkLst>
            <pc:docMk/>
            <pc:sldMk cId="1932506446" sldId="261"/>
            <ac:cxnSpMk id="12" creationId="{D4D47D47-BAE4-1A6E-602B-438A3DA94149}"/>
          </ac:cxnSpMkLst>
        </pc:cxnChg>
        <pc:cxnChg chg="mod">
          <ac:chgData name="Viktor Vad" userId="9c1be280435e7310" providerId="LiveId" clId="{094B7075-33F9-4764-A181-110A14003CCB}" dt="2023-10-09T17:56:57.534" v="1827"/>
          <ac:cxnSpMkLst>
            <pc:docMk/>
            <pc:sldMk cId="1932506446" sldId="261"/>
            <ac:cxnSpMk id="13" creationId="{520CDFE4-4E08-4124-D81F-1DB7633DB37F}"/>
          </ac:cxnSpMkLst>
        </pc:cxnChg>
        <pc:cxnChg chg="mod">
          <ac:chgData name="Viktor Vad" userId="9c1be280435e7310" providerId="LiveId" clId="{094B7075-33F9-4764-A181-110A14003CCB}" dt="2023-10-09T17:56:57.534" v="1827"/>
          <ac:cxnSpMkLst>
            <pc:docMk/>
            <pc:sldMk cId="1932506446" sldId="261"/>
            <ac:cxnSpMk id="14" creationId="{E931C7FE-9448-04A4-64DC-BA76C2E7278A}"/>
          </ac:cxnSpMkLst>
        </pc:cxnChg>
      </pc:sldChg>
      <pc:sldChg chg="addSp delSp modSp add mod">
        <pc:chgData name="Viktor Vad" userId="9c1be280435e7310" providerId="LiveId" clId="{094B7075-33F9-4764-A181-110A14003CCB}" dt="2023-10-09T17:55:53.283" v="1826" actId="478"/>
        <pc:sldMkLst>
          <pc:docMk/>
          <pc:sldMk cId="4097089079" sldId="262"/>
        </pc:sldMkLst>
        <pc:spChg chg="mod">
          <ac:chgData name="Viktor Vad" userId="9c1be280435e7310" providerId="LiveId" clId="{094B7075-33F9-4764-A181-110A14003CCB}" dt="2023-10-09T17:00:52.053" v="1507" actId="20577"/>
          <ac:spMkLst>
            <pc:docMk/>
            <pc:sldMk cId="4097089079" sldId="262"/>
            <ac:spMk id="3" creationId="{C55E2981-E2DC-14E0-6276-2E5DADA3B501}"/>
          </ac:spMkLst>
        </pc:spChg>
        <pc:spChg chg="del">
          <ac:chgData name="Viktor Vad" userId="9c1be280435e7310" providerId="LiveId" clId="{094B7075-33F9-4764-A181-110A14003CCB}" dt="2023-10-09T17:55:53.283" v="1826" actId="478"/>
          <ac:spMkLst>
            <pc:docMk/>
            <pc:sldMk cId="4097089079" sldId="262"/>
            <ac:spMk id="4" creationId="{1C05D245-42AC-06AF-020C-59CC396E164C}"/>
          </ac:spMkLst>
        </pc:spChg>
        <pc:spChg chg="mod">
          <ac:chgData name="Viktor Vad" userId="9c1be280435e7310" providerId="LiveId" clId="{094B7075-33F9-4764-A181-110A14003CCB}" dt="2023-10-09T17:00:56.209" v="1509" actId="20577"/>
          <ac:spMkLst>
            <pc:docMk/>
            <pc:sldMk cId="4097089079" sldId="262"/>
            <ac:spMk id="5" creationId="{CF1F3C76-13C1-FC18-BDFD-E3E44A7AD8E9}"/>
          </ac:spMkLst>
        </pc:spChg>
        <pc:spChg chg="mod">
          <ac:chgData name="Viktor Vad" userId="9c1be280435e7310" providerId="LiveId" clId="{094B7075-33F9-4764-A181-110A14003CCB}" dt="2023-10-09T17:55:49.409" v="1825"/>
          <ac:spMkLst>
            <pc:docMk/>
            <pc:sldMk cId="4097089079" sldId="262"/>
            <ac:spMk id="10" creationId="{00E59187-FC43-B9AF-1A4D-FAC5E4D168B8}"/>
          </ac:spMkLst>
        </pc:spChg>
        <pc:spChg chg="mod">
          <ac:chgData name="Viktor Vad" userId="9c1be280435e7310" providerId="LiveId" clId="{094B7075-33F9-4764-A181-110A14003CCB}" dt="2023-10-09T17:55:49.409" v="1825"/>
          <ac:spMkLst>
            <pc:docMk/>
            <pc:sldMk cId="4097089079" sldId="262"/>
            <ac:spMk id="11" creationId="{A4625E05-6C84-E923-3506-E4AB9DC8922B}"/>
          </ac:spMkLst>
        </pc:spChg>
        <pc:spChg chg="mod">
          <ac:chgData name="Viktor Vad" userId="9c1be280435e7310" providerId="LiveId" clId="{094B7075-33F9-4764-A181-110A14003CCB}" dt="2023-10-09T17:55:49.409" v="1825"/>
          <ac:spMkLst>
            <pc:docMk/>
            <pc:sldMk cId="4097089079" sldId="262"/>
            <ac:spMk id="12" creationId="{9A330B19-3CDE-A0D0-247E-FAD04B008831}"/>
          </ac:spMkLst>
        </pc:spChg>
        <pc:grpChg chg="add mod">
          <ac:chgData name="Viktor Vad" userId="9c1be280435e7310" providerId="LiveId" clId="{094B7075-33F9-4764-A181-110A14003CCB}" dt="2023-10-09T17:55:49.409" v="1825"/>
          <ac:grpSpMkLst>
            <pc:docMk/>
            <pc:sldMk cId="4097089079" sldId="262"/>
            <ac:grpSpMk id="9" creationId="{E7FF358F-15BE-368C-FE12-9ED0E6C323C0}"/>
          </ac:grpSpMkLst>
        </pc:grpChg>
        <pc:cxnChg chg="mod">
          <ac:chgData name="Viktor Vad" userId="9c1be280435e7310" providerId="LiveId" clId="{094B7075-33F9-4764-A181-110A14003CCB}" dt="2023-10-09T17:55:49.409" v="1825"/>
          <ac:cxnSpMkLst>
            <pc:docMk/>
            <pc:sldMk cId="4097089079" sldId="262"/>
            <ac:cxnSpMk id="13" creationId="{0E3EE5CB-A60F-E20B-E6C3-1759AA5C5BCC}"/>
          </ac:cxnSpMkLst>
        </pc:cxnChg>
        <pc:cxnChg chg="mod">
          <ac:chgData name="Viktor Vad" userId="9c1be280435e7310" providerId="LiveId" clId="{094B7075-33F9-4764-A181-110A14003CCB}" dt="2023-10-09T17:55:49.409" v="1825"/>
          <ac:cxnSpMkLst>
            <pc:docMk/>
            <pc:sldMk cId="4097089079" sldId="262"/>
            <ac:cxnSpMk id="14" creationId="{33C5BCD2-21E0-AB8A-0CA5-75BB55EE0DFD}"/>
          </ac:cxnSpMkLst>
        </pc:cxnChg>
        <pc:cxnChg chg="mod">
          <ac:chgData name="Viktor Vad" userId="9c1be280435e7310" providerId="LiveId" clId="{094B7075-33F9-4764-A181-110A14003CCB}" dt="2023-10-09T17:55:49.409" v="1825"/>
          <ac:cxnSpMkLst>
            <pc:docMk/>
            <pc:sldMk cId="4097089079" sldId="262"/>
            <ac:cxnSpMk id="15" creationId="{CD6E3D00-96CD-C341-1EE5-592B01216C74}"/>
          </ac:cxnSpMkLst>
        </pc:cxnChg>
      </pc:sldChg>
      <pc:sldChg chg="addSp delSp modSp add mod">
        <pc:chgData name="Viktor Vad" userId="9c1be280435e7310" providerId="LiveId" clId="{094B7075-33F9-4764-A181-110A14003CCB}" dt="2023-10-09T17:55:37.096" v="1824" actId="693"/>
        <pc:sldMkLst>
          <pc:docMk/>
          <pc:sldMk cId="1005367723" sldId="263"/>
        </pc:sldMkLst>
        <pc:spChg chg="mod">
          <ac:chgData name="Viktor Vad" userId="9c1be280435e7310" providerId="LiveId" clId="{094B7075-33F9-4764-A181-110A14003CCB}" dt="2023-10-09T17:01:37.023" v="1510"/>
          <ac:spMkLst>
            <pc:docMk/>
            <pc:sldMk cId="1005367723" sldId="263"/>
            <ac:spMk id="3" creationId="{C55E2981-E2DC-14E0-6276-2E5DADA3B501}"/>
          </ac:spMkLst>
        </pc:spChg>
        <pc:spChg chg="del mod">
          <ac:chgData name="Viktor Vad" userId="9c1be280435e7310" providerId="LiveId" clId="{094B7075-33F9-4764-A181-110A14003CCB}" dt="2023-10-09T17:55:14.251" v="1823" actId="478"/>
          <ac:spMkLst>
            <pc:docMk/>
            <pc:sldMk cId="1005367723" sldId="263"/>
            <ac:spMk id="4" creationId="{1C05D245-42AC-06AF-020C-59CC396E164C}"/>
          </ac:spMkLst>
        </pc:spChg>
        <pc:spChg chg="mod">
          <ac:chgData name="Viktor Vad" userId="9c1be280435e7310" providerId="LiveId" clId="{094B7075-33F9-4764-A181-110A14003CCB}" dt="2023-10-09T17:01:37.023" v="1510"/>
          <ac:spMkLst>
            <pc:docMk/>
            <pc:sldMk cId="1005367723" sldId="263"/>
            <ac:spMk id="5" creationId="{CF1F3C76-13C1-FC18-BDFD-E3E44A7AD8E9}"/>
          </ac:spMkLst>
        </pc:spChg>
        <pc:spChg chg="mod">
          <ac:chgData name="Viktor Vad" userId="9c1be280435e7310" providerId="LiveId" clId="{094B7075-33F9-4764-A181-110A14003CCB}" dt="2023-10-09T17:54:52.842" v="1821"/>
          <ac:spMkLst>
            <pc:docMk/>
            <pc:sldMk cId="1005367723" sldId="263"/>
            <ac:spMk id="11" creationId="{EC78EA50-28AA-EF19-6CCB-3409F901FD61}"/>
          </ac:spMkLst>
        </pc:spChg>
        <pc:spChg chg="mod">
          <ac:chgData name="Viktor Vad" userId="9c1be280435e7310" providerId="LiveId" clId="{094B7075-33F9-4764-A181-110A14003CCB}" dt="2023-10-09T17:54:52.842" v="1821"/>
          <ac:spMkLst>
            <pc:docMk/>
            <pc:sldMk cId="1005367723" sldId="263"/>
            <ac:spMk id="12" creationId="{7C1F555C-79D9-93BD-ADC2-E4B9CB530031}"/>
          </ac:spMkLst>
        </pc:spChg>
        <pc:spChg chg="mod">
          <ac:chgData name="Viktor Vad" userId="9c1be280435e7310" providerId="LiveId" clId="{094B7075-33F9-4764-A181-110A14003CCB}" dt="2023-10-09T17:54:52.842" v="1821"/>
          <ac:spMkLst>
            <pc:docMk/>
            <pc:sldMk cId="1005367723" sldId="263"/>
            <ac:spMk id="13" creationId="{158A8DB8-25FA-FDBA-5AB0-DFD50EE73142}"/>
          </ac:spMkLst>
        </pc:spChg>
        <pc:grpChg chg="add mod">
          <ac:chgData name="Viktor Vad" userId="9c1be280435e7310" providerId="LiveId" clId="{094B7075-33F9-4764-A181-110A14003CCB}" dt="2023-10-09T17:54:52.842" v="1821"/>
          <ac:grpSpMkLst>
            <pc:docMk/>
            <pc:sldMk cId="1005367723" sldId="263"/>
            <ac:grpSpMk id="10" creationId="{E0AC5803-BF21-BDE2-E8D4-045D614686A3}"/>
          </ac:grpSpMkLst>
        </pc:grpChg>
        <pc:cxnChg chg="mod">
          <ac:chgData name="Viktor Vad" userId="9c1be280435e7310" providerId="LiveId" clId="{094B7075-33F9-4764-A181-110A14003CCB}" dt="2023-10-09T17:55:37.096" v="1824" actId="693"/>
          <ac:cxnSpMkLst>
            <pc:docMk/>
            <pc:sldMk cId="1005367723" sldId="263"/>
            <ac:cxnSpMk id="14" creationId="{2B8E5686-3E7E-AD57-72FC-9100784E2706}"/>
          </ac:cxnSpMkLst>
        </pc:cxnChg>
        <pc:cxnChg chg="mod">
          <ac:chgData name="Viktor Vad" userId="9c1be280435e7310" providerId="LiveId" clId="{094B7075-33F9-4764-A181-110A14003CCB}" dt="2023-10-09T17:55:37.096" v="1824" actId="693"/>
          <ac:cxnSpMkLst>
            <pc:docMk/>
            <pc:sldMk cId="1005367723" sldId="263"/>
            <ac:cxnSpMk id="15" creationId="{6D007BE3-27EA-506B-0E62-AC98A95B9643}"/>
          </ac:cxnSpMkLst>
        </pc:cxnChg>
        <pc:cxnChg chg="mod">
          <ac:chgData name="Viktor Vad" userId="9c1be280435e7310" providerId="LiveId" clId="{094B7075-33F9-4764-A181-110A14003CCB}" dt="2023-10-09T17:55:37.096" v="1824" actId="693"/>
          <ac:cxnSpMkLst>
            <pc:docMk/>
            <pc:sldMk cId="1005367723" sldId="263"/>
            <ac:cxnSpMk id="16" creationId="{EF6764FB-D596-2F55-37A0-A7EBE57BC968}"/>
          </ac:cxnSpMkLst>
        </pc:cxnChg>
      </pc:sldChg>
      <pc:sldChg chg="del">
        <pc:chgData name="Viktor Vad" userId="9c1be280435e7310" providerId="LiveId" clId="{094B7075-33F9-4764-A181-110A14003CCB}" dt="2023-10-08T16:42:07.825" v="2" actId="47"/>
        <pc:sldMkLst>
          <pc:docMk/>
          <pc:sldMk cId="1829000767" sldId="263"/>
        </pc:sldMkLst>
      </pc:sldChg>
      <pc:sldChg chg="del">
        <pc:chgData name="Viktor Vad" userId="9c1be280435e7310" providerId="LiveId" clId="{094B7075-33F9-4764-A181-110A14003CCB}" dt="2023-10-08T16:42:07.825" v="2" actId="47"/>
        <pc:sldMkLst>
          <pc:docMk/>
          <pc:sldMk cId="73425867" sldId="264"/>
        </pc:sldMkLst>
      </pc:sldChg>
      <pc:sldChg chg="addSp delSp modSp add mod">
        <pc:chgData name="Viktor Vad" userId="9c1be280435e7310" providerId="LiveId" clId="{094B7075-33F9-4764-A181-110A14003CCB}" dt="2023-10-09T17:54:36.071" v="1820" actId="1076"/>
        <pc:sldMkLst>
          <pc:docMk/>
          <pc:sldMk cId="3794862220" sldId="264"/>
        </pc:sldMkLst>
        <pc:spChg chg="mod">
          <ac:chgData name="Viktor Vad" userId="9c1be280435e7310" providerId="LiveId" clId="{094B7075-33F9-4764-A181-110A14003CCB}" dt="2023-10-09T17:01:37.023" v="1510"/>
          <ac:spMkLst>
            <pc:docMk/>
            <pc:sldMk cId="3794862220" sldId="264"/>
            <ac:spMk id="3" creationId="{C55E2981-E2DC-14E0-6276-2E5DADA3B501}"/>
          </ac:spMkLst>
        </pc:spChg>
        <pc:spChg chg="del">
          <ac:chgData name="Viktor Vad" userId="9c1be280435e7310" providerId="LiveId" clId="{094B7075-33F9-4764-A181-110A14003CCB}" dt="2023-10-09T17:53:09.561" v="1814" actId="478"/>
          <ac:spMkLst>
            <pc:docMk/>
            <pc:sldMk cId="3794862220" sldId="264"/>
            <ac:spMk id="4" creationId="{1C05D245-42AC-06AF-020C-59CC396E164C}"/>
          </ac:spMkLst>
        </pc:spChg>
        <pc:spChg chg="mod">
          <ac:chgData name="Viktor Vad" userId="9c1be280435e7310" providerId="LiveId" clId="{094B7075-33F9-4764-A181-110A14003CCB}" dt="2023-10-09T17:01:37.023" v="1510"/>
          <ac:spMkLst>
            <pc:docMk/>
            <pc:sldMk cId="3794862220" sldId="264"/>
            <ac:spMk id="5" creationId="{CF1F3C76-13C1-FC18-BDFD-E3E44A7AD8E9}"/>
          </ac:spMkLst>
        </pc:spChg>
        <pc:spChg chg="mod">
          <ac:chgData name="Viktor Vad" userId="9c1be280435e7310" providerId="LiveId" clId="{094B7075-33F9-4764-A181-110A14003CCB}" dt="2023-10-09T17:01:37.023" v="1510"/>
          <ac:spMkLst>
            <pc:docMk/>
            <pc:sldMk cId="3794862220" sldId="264"/>
            <ac:spMk id="10" creationId="{254DBE3F-CE35-77DD-703C-486698543AEC}"/>
          </ac:spMkLst>
        </pc:spChg>
        <pc:spChg chg="mod ord">
          <ac:chgData name="Viktor Vad" userId="9c1be280435e7310" providerId="LiveId" clId="{094B7075-33F9-4764-A181-110A14003CCB}" dt="2023-10-09T17:54:36.071" v="1820" actId="1076"/>
          <ac:spMkLst>
            <pc:docMk/>
            <pc:sldMk cId="3794862220" sldId="264"/>
            <ac:spMk id="11" creationId="{11475948-F331-F21B-5D35-5711E5402378}"/>
          </ac:spMkLst>
        </pc:spChg>
        <pc:spChg chg="mod">
          <ac:chgData name="Viktor Vad" userId="9c1be280435e7310" providerId="LiveId" clId="{094B7075-33F9-4764-A181-110A14003CCB}" dt="2023-10-09T17:53:43.664" v="1816" actId="693"/>
          <ac:spMkLst>
            <pc:docMk/>
            <pc:sldMk cId="3794862220" sldId="264"/>
            <ac:spMk id="13" creationId="{13E112CC-B397-E207-B392-7C60C408A6BC}"/>
          </ac:spMkLst>
        </pc:spChg>
        <pc:spChg chg="mod">
          <ac:chgData name="Viktor Vad" userId="9c1be280435e7310" providerId="LiveId" clId="{094B7075-33F9-4764-A181-110A14003CCB}" dt="2023-10-09T17:53:43.664" v="1816" actId="693"/>
          <ac:spMkLst>
            <pc:docMk/>
            <pc:sldMk cId="3794862220" sldId="264"/>
            <ac:spMk id="14" creationId="{C6A4D4A3-5AC8-EC4C-3229-EE80E22F21AF}"/>
          </ac:spMkLst>
        </pc:spChg>
        <pc:spChg chg="mod">
          <ac:chgData name="Viktor Vad" userId="9c1be280435e7310" providerId="LiveId" clId="{094B7075-33F9-4764-A181-110A14003CCB}" dt="2023-10-09T17:53:43.664" v="1816" actId="693"/>
          <ac:spMkLst>
            <pc:docMk/>
            <pc:sldMk cId="3794862220" sldId="264"/>
            <ac:spMk id="15" creationId="{A5441E83-7DD4-1A2B-6A62-E2A327F2834E}"/>
          </ac:spMkLst>
        </pc:spChg>
        <pc:grpChg chg="add mod">
          <ac:chgData name="Viktor Vad" userId="9c1be280435e7310" providerId="LiveId" clId="{094B7075-33F9-4764-A181-110A14003CCB}" dt="2023-10-09T17:53:05.937" v="1813"/>
          <ac:grpSpMkLst>
            <pc:docMk/>
            <pc:sldMk cId="3794862220" sldId="264"/>
            <ac:grpSpMk id="12" creationId="{2C3EC134-9DB6-C860-B4EF-AE814B65F9AA}"/>
          </ac:grpSpMkLst>
        </pc:grpChg>
        <pc:cxnChg chg="mod">
          <ac:chgData name="Viktor Vad" userId="9c1be280435e7310" providerId="LiveId" clId="{094B7075-33F9-4764-A181-110A14003CCB}" dt="2023-10-09T17:54:05.316" v="1817" actId="693"/>
          <ac:cxnSpMkLst>
            <pc:docMk/>
            <pc:sldMk cId="3794862220" sldId="264"/>
            <ac:cxnSpMk id="16" creationId="{122570B6-E953-2696-582F-76774CA5B21B}"/>
          </ac:cxnSpMkLst>
        </pc:cxnChg>
        <pc:cxnChg chg="mod">
          <ac:chgData name="Viktor Vad" userId="9c1be280435e7310" providerId="LiveId" clId="{094B7075-33F9-4764-A181-110A14003CCB}" dt="2023-10-09T17:54:05.316" v="1817" actId="693"/>
          <ac:cxnSpMkLst>
            <pc:docMk/>
            <pc:sldMk cId="3794862220" sldId="264"/>
            <ac:cxnSpMk id="17" creationId="{57587A5C-DB60-309B-6031-742AB53F9E32}"/>
          </ac:cxnSpMkLst>
        </pc:cxnChg>
        <pc:cxnChg chg="mod">
          <ac:chgData name="Viktor Vad" userId="9c1be280435e7310" providerId="LiveId" clId="{094B7075-33F9-4764-A181-110A14003CCB}" dt="2023-10-09T17:54:05.316" v="1817" actId="693"/>
          <ac:cxnSpMkLst>
            <pc:docMk/>
            <pc:sldMk cId="3794862220" sldId="264"/>
            <ac:cxnSpMk id="18" creationId="{4AFF3436-5026-EF00-4872-98F2E5AA6E54}"/>
          </ac:cxnSpMkLst>
        </pc:cxnChg>
      </pc:sldChg>
      <pc:sldChg chg="modSp add mod">
        <pc:chgData name="Viktor Vad" userId="9c1be280435e7310" providerId="LiveId" clId="{094B7075-33F9-4764-A181-110A14003CCB}" dt="2023-10-09T18:03:07.115" v="1905" actId="20577"/>
        <pc:sldMkLst>
          <pc:docMk/>
          <pc:sldMk cId="896877714" sldId="265"/>
        </pc:sldMkLst>
        <pc:spChg chg="mod">
          <ac:chgData name="Viktor Vad" userId="9c1be280435e7310" providerId="LiveId" clId="{094B7075-33F9-4764-A181-110A14003CCB}" dt="2023-10-09T18:03:07.115" v="1905" actId="20577"/>
          <ac:spMkLst>
            <pc:docMk/>
            <pc:sldMk cId="896877714" sldId="265"/>
            <ac:spMk id="3" creationId="{3B173DF7-FAB7-4E0A-A3E5-7B04F36A2A9A}"/>
          </ac:spMkLst>
        </pc:spChg>
      </pc:sldChg>
      <pc:sldChg chg="addSp delSp modSp add mod">
        <pc:chgData name="Viktor Vad" userId="9c1be280435e7310" providerId="LiveId" clId="{094B7075-33F9-4764-A181-110A14003CCB}" dt="2023-10-09T17:52:27.851" v="1812" actId="478"/>
        <pc:sldMkLst>
          <pc:docMk/>
          <pc:sldMk cId="2263610473" sldId="267"/>
        </pc:sldMkLst>
        <pc:spChg chg="mod">
          <ac:chgData name="Viktor Vad" userId="9c1be280435e7310" providerId="LiveId" clId="{094B7075-33F9-4764-A181-110A14003CCB}" dt="2023-10-09T17:02:08.633" v="1511"/>
          <ac:spMkLst>
            <pc:docMk/>
            <pc:sldMk cId="2263610473" sldId="267"/>
            <ac:spMk id="3" creationId="{C55E2981-E2DC-14E0-6276-2E5DADA3B501}"/>
          </ac:spMkLst>
        </pc:spChg>
        <pc:spChg chg="del">
          <ac:chgData name="Viktor Vad" userId="9c1be280435e7310" providerId="LiveId" clId="{094B7075-33F9-4764-A181-110A14003CCB}" dt="2023-10-09T17:52:27.851" v="1812" actId="478"/>
          <ac:spMkLst>
            <pc:docMk/>
            <pc:sldMk cId="2263610473" sldId="267"/>
            <ac:spMk id="4" creationId="{1C05D245-42AC-06AF-020C-59CC396E164C}"/>
          </ac:spMkLst>
        </pc:spChg>
        <pc:spChg chg="mod">
          <ac:chgData name="Viktor Vad" userId="9c1be280435e7310" providerId="LiveId" clId="{094B7075-33F9-4764-A181-110A14003CCB}" dt="2023-10-09T17:52:25.562" v="1811"/>
          <ac:spMkLst>
            <pc:docMk/>
            <pc:sldMk cId="2263610473" sldId="267"/>
            <ac:spMk id="6" creationId="{5AA98DA6-8F38-633A-AE3D-EC5FE261905E}"/>
          </ac:spMkLst>
        </pc:spChg>
        <pc:spChg chg="mod">
          <ac:chgData name="Viktor Vad" userId="9c1be280435e7310" providerId="LiveId" clId="{094B7075-33F9-4764-A181-110A14003CCB}" dt="2023-10-09T17:52:25.562" v="1811"/>
          <ac:spMkLst>
            <pc:docMk/>
            <pc:sldMk cId="2263610473" sldId="267"/>
            <ac:spMk id="9" creationId="{ECB285DD-C5C5-C9BA-5E97-07DD78493B57}"/>
          </ac:spMkLst>
        </pc:spChg>
        <pc:spChg chg="mod">
          <ac:chgData name="Viktor Vad" userId="9c1be280435e7310" providerId="LiveId" clId="{094B7075-33F9-4764-A181-110A14003CCB}" dt="2023-10-09T17:52:25.562" v="1811"/>
          <ac:spMkLst>
            <pc:docMk/>
            <pc:sldMk cId="2263610473" sldId="267"/>
            <ac:spMk id="11" creationId="{8CAC4C1D-DA37-8011-F841-28125972161D}"/>
          </ac:spMkLst>
        </pc:spChg>
        <pc:grpChg chg="add mod">
          <ac:chgData name="Viktor Vad" userId="9c1be280435e7310" providerId="LiveId" clId="{094B7075-33F9-4764-A181-110A14003CCB}" dt="2023-10-09T17:52:25.562" v="1811"/>
          <ac:grpSpMkLst>
            <pc:docMk/>
            <pc:sldMk cId="2263610473" sldId="267"/>
            <ac:grpSpMk id="5" creationId="{9BD6DDA0-8E4F-224D-36EC-1F22D7AFE2E2}"/>
          </ac:grpSpMkLst>
        </pc:grpChg>
        <pc:cxnChg chg="mod">
          <ac:chgData name="Viktor Vad" userId="9c1be280435e7310" providerId="LiveId" clId="{094B7075-33F9-4764-A181-110A14003CCB}" dt="2023-10-09T17:52:25.562" v="1811"/>
          <ac:cxnSpMkLst>
            <pc:docMk/>
            <pc:sldMk cId="2263610473" sldId="267"/>
            <ac:cxnSpMk id="12" creationId="{04D5DBD3-3581-74BD-A9B6-557D97462A9F}"/>
          </ac:cxnSpMkLst>
        </pc:cxnChg>
        <pc:cxnChg chg="mod">
          <ac:chgData name="Viktor Vad" userId="9c1be280435e7310" providerId="LiveId" clId="{094B7075-33F9-4764-A181-110A14003CCB}" dt="2023-10-09T17:52:25.562" v="1811"/>
          <ac:cxnSpMkLst>
            <pc:docMk/>
            <pc:sldMk cId="2263610473" sldId="267"/>
            <ac:cxnSpMk id="13" creationId="{8CCD1F45-92A6-CEDE-CF79-A07270B25423}"/>
          </ac:cxnSpMkLst>
        </pc:cxnChg>
        <pc:cxnChg chg="mod">
          <ac:chgData name="Viktor Vad" userId="9c1be280435e7310" providerId="LiveId" clId="{094B7075-33F9-4764-A181-110A14003CCB}" dt="2023-10-09T17:52:25.562" v="1811"/>
          <ac:cxnSpMkLst>
            <pc:docMk/>
            <pc:sldMk cId="2263610473" sldId="267"/>
            <ac:cxnSpMk id="14" creationId="{988D7CDF-9AB0-C704-CFDE-750605637A23}"/>
          </ac:cxnSpMkLst>
        </pc:cxnChg>
      </pc:sldChg>
      <pc:sldChg chg="del">
        <pc:chgData name="Viktor Vad" userId="9c1be280435e7310" providerId="LiveId" clId="{094B7075-33F9-4764-A181-110A14003CCB}" dt="2023-10-08T16:42:07.825" v="2" actId="47"/>
        <pc:sldMkLst>
          <pc:docMk/>
          <pc:sldMk cId="3148609326" sldId="267"/>
        </pc:sldMkLst>
      </pc:sldChg>
      <pc:sldChg chg="addSp delSp modSp add mod">
        <pc:chgData name="Viktor Vad" userId="9c1be280435e7310" providerId="LiveId" clId="{094B7075-33F9-4764-A181-110A14003CCB}" dt="2023-10-09T17:52:19.163" v="1810" actId="164"/>
        <pc:sldMkLst>
          <pc:docMk/>
          <pc:sldMk cId="437247823" sldId="268"/>
        </pc:sldMkLst>
        <pc:spChg chg="mod">
          <ac:chgData name="Viktor Vad" userId="9c1be280435e7310" providerId="LiveId" clId="{094B7075-33F9-4764-A181-110A14003CCB}" dt="2023-10-08T17:03:58.036" v="267" actId="20577"/>
          <ac:spMkLst>
            <pc:docMk/>
            <pc:sldMk cId="437247823" sldId="268"/>
            <ac:spMk id="3" creationId="{C55E2981-E2DC-14E0-6276-2E5DADA3B501}"/>
          </ac:spMkLst>
        </pc:spChg>
        <pc:spChg chg="del mod">
          <ac:chgData name="Viktor Vad" userId="9c1be280435e7310" providerId="LiveId" clId="{094B7075-33F9-4764-A181-110A14003CCB}" dt="2023-10-09T17:51:56.507" v="1809" actId="478"/>
          <ac:spMkLst>
            <pc:docMk/>
            <pc:sldMk cId="437247823" sldId="268"/>
            <ac:spMk id="4" creationId="{1C05D245-42AC-06AF-020C-59CC396E164C}"/>
          </ac:spMkLst>
        </pc:spChg>
        <pc:spChg chg="mod">
          <ac:chgData name="Viktor Vad" userId="9c1be280435e7310" providerId="LiveId" clId="{094B7075-33F9-4764-A181-110A14003CCB}" dt="2023-10-08T17:04:06.492" v="268" actId="20577"/>
          <ac:spMkLst>
            <pc:docMk/>
            <pc:sldMk cId="437247823" sldId="268"/>
            <ac:spMk id="5" creationId="{22E59534-07ED-0868-CB60-FCF7B095CCB7}"/>
          </ac:spMkLst>
        </pc:spChg>
        <pc:spChg chg="mod topLvl">
          <ac:chgData name="Viktor Vad" userId="9c1be280435e7310" providerId="LiveId" clId="{094B7075-33F9-4764-A181-110A14003CCB}" dt="2023-10-09T17:52:19.163" v="1810" actId="164"/>
          <ac:spMkLst>
            <pc:docMk/>
            <pc:sldMk cId="437247823" sldId="268"/>
            <ac:spMk id="9" creationId="{EFA4A19B-D256-F265-4D80-40A16A1BF17E}"/>
          </ac:spMkLst>
        </pc:spChg>
        <pc:spChg chg="mod ord topLvl">
          <ac:chgData name="Viktor Vad" userId="9c1be280435e7310" providerId="LiveId" clId="{094B7075-33F9-4764-A181-110A14003CCB}" dt="2023-10-09T17:52:19.163" v="1810" actId="164"/>
          <ac:spMkLst>
            <pc:docMk/>
            <pc:sldMk cId="437247823" sldId="268"/>
            <ac:spMk id="14" creationId="{22487676-82B6-9571-714B-C6692F554255}"/>
          </ac:spMkLst>
        </pc:spChg>
        <pc:spChg chg="mod topLvl">
          <ac:chgData name="Viktor Vad" userId="9c1be280435e7310" providerId="LiveId" clId="{094B7075-33F9-4764-A181-110A14003CCB}" dt="2023-10-09T17:52:19.163" v="1810" actId="164"/>
          <ac:spMkLst>
            <pc:docMk/>
            <pc:sldMk cId="437247823" sldId="268"/>
            <ac:spMk id="15" creationId="{4DCDEBBE-BCF8-4C7A-4980-8F99E6C2C20E}"/>
          </ac:spMkLst>
        </pc:spChg>
        <pc:spChg chg="del mod topLvl">
          <ac:chgData name="Viktor Vad" userId="9c1be280435e7310" providerId="LiveId" clId="{094B7075-33F9-4764-A181-110A14003CCB}" dt="2023-10-09T17:44:52.393" v="1748" actId="478"/>
          <ac:spMkLst>
            <pc:docMk/>
            <pc:sldMk cId="437247823" sldId="268"/>
            <ac:spMk id="16" creationId="{B69A3069-13C0-346D-97A4-6E8128D4D14D}"/>
          </ac:spMkLst>
        </pc:spChg>
        <pc:spChg chg="del mod topLvl">
          <ac:chgData name="Viktor Vad" userId="9c1be280435e7310" providerId="LiveId" clId="{094B7075-33F9-4764-A181-110A14003CCB}" dt="2023-10-09T17:44:52.393" v="1748" actId="478"/>
          <ac:spMkLst>
            <pc:docMk/>
            <pc:sldMk cId="437247823" sldId="268"/>
            <ac:spMk id="17" creationId="{B1396225-535C-2A6C-56EA-FB484D567368}"/>
          </ac:spMkLst>
        </pc:spChg>
        <pc:spChg chg="del mod topLvl">
          <ac:chgData name="Viktor Vad" userId="9c1be280435e7310" providerId="LiveId" clId="{094B7075-33F9-4764-A181-110A14003CCB}" dt="2023-10-09T17:44:52.393" v="1748" actId="478"/>
          <ac:spMkLst>
            <pc:docMk/>
            <pc:sldMk cId="437247823" sldId="268"/>
            <ac:spMk id="18" creationId="{7191B0E5-5F2A-3897-F2D2-FC0CEB705239}"/>
          </ac:spMkLst>
        </pc:spChg>
        <pc:spChg chg="del mod topLvl">
          <ac:chgData name="Viktor Vad" userId="9c1be280435e7310" providerId="LiveId" clId="{094B7075-33F9-4764-A181-110A14003CCB}" dt="2023-10-09T17:44:52.393" v="1748" actId="478"/>
          <ac:spMkLst>
            <pc:docMk/>
            <pc:sldMk cId="437247823" sldId="268"/>
            <ac:spMk id="19" creationId="{DFB59324-EC34-F2FE-ED7F-A48867FFB5BC}"/>
          </ac:spMkLst>
        </pc:spChg>
        <pc:spChg chg="del mod topLvl">
          <ac:chgData name="Viktor Vad" userId="9c1be280435e7310" providerId="LiveId" clId="{094B7075-33F9-4764-A181-110A14003CCB}" dt="2023-10-09T17:44:52.393" v="1748" actId="478"/>
          <ac:spMkLst>
            <pc:docMk/>
            <pc:sldMk cId="437247823" sldId="268"/>
            <ac:spMk id="20" creationId="{B7220346-2DB5-A365-2D31-613CA3306442}"/>
          </ac:spMkLst>
        </pc:spChg>
        <pc:grpChg chg="add del mod">
          <ac:chgData name="Viktor Vad" userId="9c1be280435e7310" providerId="LiveId" clId="{094B7075-33F9-4764-A181-110A14003CCB}" dt="2023-10-09T17:44:29.801" v="1746" actId="165"/>
          <ac:grpSpMkLst>
            <pc:docMk/>
            <pc:sldMk cId="437247823" sldId="268"/>
            <ac:grpSpMk id="6" creationId="{6A5F6F4D-F583-0A06-B2C3-46B9AEC63E56}"/>
          </ac:grpSpMkLst>
        </pc:grpChg>
        <pc:grpChg chg="add mod">
          <ac:chgData name="Viktor Vad" userId="9c1be280435e7310" providerId="LiveId" clId="{094B7075-33F9-4764-A181-110A14003CCB}" dt="2023-10-09T17:52:19.163" v="1810" actId="164"/>
          <ac:grpSpMkLst>
            <pc:docMk/>
            <pc:sldMk cId="437247823" sldId="268"/>
            <ac:grpSpMk id="40" creationId="{6C10F485-67BE-767F-E647-3944526428B8}"/>
          </ac:grpSpMkLst>
        </pc:grpChg>
        <pc:cxnChg chg="mod ord topLvl">
          <ac:chgData name="Viktor Vad" userId="9c1be280435e7310" providerId="LiveId" clId="{094B7075-33F9-4764-A181-110A14003CCB}" dt="2023-10-09T17:52:19.163" v="1810" actId="164"/>
          <ac:cxnSpMkLst>
            <pc:docMk/>
            <pc:sldMk cId="437247823" sldId="268"/>
            <ac:cxnSpMk id="10" creationId="{B8C17D88-23FE-84FA-C3D3-E79CA221CE30}"/>
          </ac:cxnSpMkLst>
        </pc:cxnChg>
        <pc:cxnChg chg="mod ord topLvl">
          <ac:chgData name="Viktor Vad" userId="9c1be280435e7310" providerId="LiveId" clId="{094B7075-33F9-4764-A181-110A14003CCB}" dt="2023-10-09T17:52:19.163" v="1810" actId="164"/>
          <ac:cxnSpMkLst>
            <pc:docMk/>
            <pc:sldMk cId="437247823" sldId="268"/>
            <ac:cxnSpMk id="12" creationId="{FB52BC87-A390-DBC3-2656-9BDD1DD5954E}"/>
          </ac:cxnSpMkLst>
        </pc:cxnChg>
        <pc:cxnChg chg="del mod topLvl">
          <ac:chgData name="Viktor Vad" userId="9c1be280435e7310" providerId="LiveId" clId="{094B7075-33F9-4764-A181-110A14003CCB}" dt="2023-10-09T17:45:16.067" v="1749" actId="478"/>
          <ac:cxnSpMkLst>
            <pc:docMk/>
            <pc:sldMk cId="437247823" sldId="268"/>
            <ac:cxnSpMk id="13" creationId="{FA5A8748-3D2D-4AFA-9D9E-39F1534902F8}"/>
          </ac:cxnSpMkLst>
        </pc:cxnChg>
        <pc:cxnChg chg="del mod topLvl">
          <ac:chgData name="Viktor Vad" userId="9c1be280435e7310" providerId="LiveId" clId="{094B7075-33F9-4764-A181-110A14003CCB}" dt="2023-10-09T17:44:40.202" v="1747" actId="478"/>
          <ac:cxnSpMkLst>
            <pc:docMk/>
            <pc:sldMk cId="437247823" sldId="268"/>
            <ac:cxnSpMk id="21" creationId="{9B47F0A9-689C-9036-258C-1DA809ADCEC1}"/>
          </ac:cxnSpMkLst>
        </pc:cxnChg>
        <pc:cxnChg chg="del mod topLvl">
          <ac:chgData name="Viktor Vad" userId="9c1be280435e7310" providerId="LiveId" clId="{094B7075-33F9-4764-A181-110A14003CCB}" dt="2023-10-09T17:44:40.202" v="1747" actId="478"/>
          <ac:cxnSpMkLst>
            <pc:docMk/>
            <pc:sldMk cId="437247823" sldId="268"/>
            <ac:cxnSpMk id="22" creationId="{41CC6DC2-165E-6033-A050-DB58AE1E26CC}"/>
          </ac:cxnSpMkLst>
        </pc:cxnChg>
        <pc:cxnChg chg="del mod topLvl">
          <ac:chgData name="Viktor Vad" userId="9c1be280435e7310" providerId="LiveId" clId="{094B7075-33F9-4764-A181-110A14003CCB}" dt="2023-10-09T17:44:40.202" v="1747" actId="478"/>
          <ac:cxnSpMkLst>
            <pc:docMk/>
            <pc:sldMk cId="437247823" sldId="268"/>
            <ac:cxnSpMk id="23" creationId="{99A06A89-702F-8D88-D543-F2A2B753391D}"/>
          </ac:cxnSpMkLst>
        </pc:cxnChg>
        <pc:cxnChg chg="add del mod">
          <ac:chgData name="Viktor Vad" userId="9c1be280435e7310" providerId="LiveId" clId="{094B7075-33F9-4764-A181-110A14003CCB}" dt="2023-10-09T17:48:15.049" v="1788" actId="478"/>
          <ac:cxnSpMkLst>
            <pc:docMk/>
            <pc:sldMk cId="437247823" sldId="268"/>
            <ac:cxnSpMk id="25" creationId="{A3C51122-F64F-7554-B860-DEB6B35089DA}"/>
          </ac:cxnSpMkLst>
        </pc:cxnChg>
        <pc:cxnChg chg="add mod">
          <ac:chgData name="Viktor Vad" userId="9c1be280435e7310" providerId="LiveId" clId="{094B7075-33F9-4764-A181-110A14003CCB}" dt="2023-10-09T17:52:19.163" v="1810" actId="164"/>
          <ac:cxnSpMkLst>
            <pc:docMk/>
            <pc:sldMk cId="437247823" sldId="268"/>
            <ac:cxnSpMk id="32" creationId="{EFC27595-8984-DB69-61EA-3D3A095CA3DA}"/>
          </ac:cxnSpMkLst>
        </pc:cxnChg>
      </pc:sldChg>
      <pc:sldChg chg="del">
        <pc:chgData name="Viktor Vad" userId="9c1be280435e7310" providerId="LiveId" clId="{094B7075-33F9-4764-A181-110A14003CCB}" dt="2023-10-08T16:42:07.825" v="2" actId="47"/>
        <pc:sldMkLst>
          <pc:docMk/>
          <pc:sldMk cId="3664959396" sldId="268"/>
        </pc:sldMkLst>
      </pc:sldChg>
      <pc:sldChg chg="del">
        <pc:chgData name="Viktor Vad" userId="9c1be280435e7310" providerId="LiveId" clId="{094B7075-33F9-4764-A181-110A14003CCB}" dt="2023-10-08T16:42:07.825" v="2" actId="47"/>
        <pc:sldMkLst>
          <pc:docMk/>
          <pc:sldMk cId="1593133166" sldId="269"/>
        </pc:sldMkLst>
      </pc:sldChg>
      <pc:sldChg chg="addSp delSp modSp add mod">
        <pc:chgData name="Viktor Vad" userId="9c1be280435e7310" providerId="LiveId" clId="{094B7075-33F9-4764-A181-110A14003CCB}" dt="2023-10-09T17:30:58.512" v="1743" actId="14100"/>
        <pc:sldMkLst>
          <pc:docMk/>
          <pc:sldMk cId="4013149758" sldId="269"/>
        </pc:sldMkLst>
        <pc:spChg chg="mod">
          <ac:chgData name="Viktor Vad" userId="9c1be280435e7310" providerId="LiveId" clId="{094B7075-33F9-4764-A181-110A14003CCB}" dt="2023-10-08T17:04:15.169" v="270" actId="20577"/>
          <ac:spMkLst>
            <pc:docMk/>
            <pc:sldMk cId="4013149758" sldId="269"/>
            <ac:spMk id="3" creationId="{C55E2981-E2DC-14E0-6276-2E5DADA3B501}"/>
          </ac:spMkLst>
        </pc:spChg>
        <pc:spChg chg="add del mod ord">
          <ac:chgData name="Viktor Vad" userId="9c1be280435e7310" providerId="LiveId" clId="{094B7075-33F9-4764-A181-110A14003CCB}" dt="2023-10-09T17:22:41.257" v="1721" actId="164"/>
          <ac:spMkLst>
            <pc:docMk/>
            <pc:sldMk cId="4013149758" sldId="269"/>
            <ac:spMk id="4" creationId="{3F14D73D-AF1C-C386-BF8B-7EBF5A80ABD9}"/>
          </ac:spMkLst>
        </pc:spChg>
        <pc:spChg chg="add del mod">
          <ac:chgData name="Viktor Vad" userId="9c1be280435e7310" providerId="LiveId" clId="{094B7075-33F9-4764-A181-110A14003CCB}" dt="2023-10-08T17:06:55.509" v="329" actId="478"/>
          <ac:spMkLst>
            <pc:docMk/>
            <pc:sldMk cId="4013149758" sldId="269"/>
            <ac:spMk id="4" creationId="{AEE44DD4-4985-CCCF-5ED8-9970CB6854B0}"/>
          </ac:spMkLst>
        </pc:spChg>
        <pc:spChg chg="mod">
          <ac:chgData name="Viktor Vad" userId="9c1be280435e7310" providerId="LiveId" clId="{094B7075-33F9-4764-A181-110A14003CCB}" dt="2023-10-08T17:04:20.402" v="271" actId="20577"/>
          <ac:spMkLst>
            <pc:docMk/>
            <pc:sldMk cId="4013149758" sldId="269"/>
            <ac:spMk id="5" creationId="{22E59534-07ED-0868-CB60-FCF7B095CCB7}"/>
          </ac:spMkLst>
        </pc:spChg>
        <pc:spChg chg="mod ord">
          <ac:chgData name="Viktor Vad" userId="9c1be280435e7310" providerId="LiveId" clId="{094B7075-33F9-4764-A181-110A14003CCB}" dt="2023-10-09T17:30:52.835" v="1742" actId="167"/>
          <ac:spMkLst>
            <pc:docMk/>
            <pc:sldMk cId="4013149758" sldId="269"/>
            <ac:spMk id="6" creationId="{BC76F07E-7850-CACD-72F9-E234BD53F7D8}"/>
          </ac:spMkLst>
        </pc:spChg>
        <pc:spChg chg="add mod">
          <ac:chgData name="Viktor Vad" userId="9c1be280435e7310" providerId="LiveId" clId="{094B7075-33F9-4764-A181-110A14003CCB}" dt="2023-10-08T17:06:55.824" v="330"/>
          <ac:spMkLst>
            <pc:docMk/>
            <pc:sldMk cId="4013149758" sldId="269"/>
            <ac:spMk id="9" creationId="{8E66CDA3-29EC-37C9-0D5E-E146E9C00316}"/>
          </ac:spMkLst>
        </pc:spChg>
        <pc:spChg chg="mod topLvl">
          <ac:chgData name="Viktor Vad" userId="9c1be280435e7310" providerId="LiveId" clId="{094B7075-33F9-4764-A181-110A14003CCB}" dt="2023-10-09T17:22:41.257" v="1721" actId="164"/>
          <ac:spMkLst>
            <pc:docMk/>
            <pc:sldMk cId="4013149758" sldId="269"/>
            <ac:spMk id="15" creationId="{05755416-13BF-4884-B388-79CD25CF2456}"/>
          </ac:spMkLst>
        </pc:spChg>
        <pc:spChg chg="mod topLvl">
          <ac:chgData name="Viktor Vad" userId="9c1be280435e7310" providerId="LiveId" clId="{094B7075-33F9-4764-A181-110A14003CCB}" dt="2023-10-09T17:22:41.257" v="1721" actId="164"/>
          <ac:spMkLst>
            <pc:docMk/>
            <pc:sldMk cId="4013149758" sldId="269"/>
            <ac:spMk id="16" creationId="{1BFB43A8-26D7-E5E5-C684-5775E754C1AF}"/>
          </ac:spMkLst>
        </pc:spChg>
        <pc:spChg chg="mod topLvl">
          <ac:chgData name="Viktor Vad" userId="9c1be280435e7310" providerId="LiveId" clId="{094B7075-33F9-4764-A181-110A14003CCB}" dt="2023-10-09T17:22:41.257" v="1721" actId="164"/>
          <ac:spMkLst>
            <pc:docMk/>
            <pc:sldMk cId="4013149758" sldId="269"/>
            <ac:spMk id="17" creationId="{E8D14981-92E5-180A-D508-BB5295DE20B1}"/>
          </ac:spMkLst>
        </pc:spChg>
        <pc:spChg chg="mod topLvl">
          <ac:chgData name="Viktor Vad" userId="9c1be280435e7310" providerId="LiveId" clId="{094B7075-33F9-4764-A181-110A14003CCB}" dt="2023-10-09T17:22:41.257" v="1721" actId="164"/>
          <ac:spMkLst>
            <pc:docMk/>
            <pc:sldMk cId="4013149758" sldId="269"/>
            <ac:spMk id="18" creationId="{B186BD80-1963-4E40-CFA3-166375593AB8}"/>
          </ac:spMkLst>
        </pc:spChg>
        <pc:spChg chg="mod topLvl">
          <ac:chgData name="Viktor Vad" userId="9c1be280435e7310" providerId="LiveId" clId="{094B7075-33F9-4764-A181-110A14003CCB}" dt="2023-10-09T17:22:41.257" v="1721" actId="164"/>
          <ac:spMkLst>
            <pc:docMk/>
            <pc:sldMk cId="4013149758" sldId="269"/>
            <ac:spMk id="19" creationId="{5F58915D-5542-FDF8-1F23-C61FC81F881A}"/>
          </ac:spMkLst>
        </pc:spChg>
        <pc:spChg chg="mod topLvl">
          <ac:chgData name="Viktor Vad" userId="9c1be280435e7310" providerId="LiveId" clId="{094B7075-33F9-4764-A181-110A14003CCB}" dt="2023-10-09T17:22:41.257" v="1721" actId="164"/>
          <ac:spMkLst>
            <pc:docMk/>
            <pc:sldMk cId="4013149758" sldId="269"/>
            <ac:spMk id="20" creationId="{6B48210B-2094-C2DA-9B5A-B35FDA8ED67E}"/>
          </ac:spMkLst>
        </pc:spChg>
        <pc:spChg chg="mod topLvl">
          <ac:chgData name="Viktor Vad" userId="9c1be280435e7310" providerId="LiveId" clId="{094B7075-33F9-4764-A181-110A14003CCB}" dt="2023-10-09T17:22:41.257" v="1721" actId="164"/>
          <ac:spMkLst>
            <pc:docMk/>
            <pc:sldMk cId="4013149758" sldId="269"/>
            <ac:spMk id="21" creationId="{8DD8C288-C891-C9A8-B7BD-DB7B69E7883C}"/>
          </ac:spMkLst>
        </pc:spChg>
        <pc:spChg chg="del">
          <ac:chgData name="Viktor Vad" userId="9c1be280435e7310" providerId="LiveId" clId="{094B7075-33F9-4764-A181-110A14003CCB}" dt="2023-10-08T16:56:57.593" v="214" actId="478"/>
          <ac:spMkLst>
            <pc:docMk/>
            <pc:sldMk cId="4013149758" sldId="269"/>
            <ac:spMk id="26" creationId="{A362DEC1-7090-D2EF-4953-262761F1AB43}"/>
          </ac:spMkLst>
        </pc:spChg>
        <pc:grpChg chg="del">
          <ac:chgData name="Viktor Vad" userId="9c1be280435e7310" providerId="LiveId" clId="{094B7075-33F9-4764-A181-110A14003CCB}" dt="2023-10-09T17:07:50.604" v="1512" actId="165"/>
          <ac:grpSpMkLst>
            <pc:docMk/>
            <pc:sldMk cId="4013149758" sldId="269"/>
            <ac:grpSpMk id="14" creationId="{FEF6EA96-7E9B-CBD5-ABA4-FDF60B80DCD0}"/>
          </ac:grpSpMkLst>
        </pc:grpChg>
        <pc:grpChg chg="add mod">
          <ac:chgData name="Viktor Vad" userId="9c1be280435e7310" providerId="LiveId" clId="{094B7075-33F9-4764-A181-110A14003CCB}" dt="2023-10-09T17:22:41.257" v="1721" actId="164"/>
          <ac:grpSpMkLst>
            <pc:docMk/>
            <pc:sldMk cId="4013149758" sldId="269"/>
            <ac:grpSpMk id="35" creationId="{02FB9FAF-CD6C-CF4B-3EC4-DDB3D08E825A}"/>
          </ac:grpSpMkLst>
        </pc:grpChg>
        <pc:cxnChg chg="mod">
          <ac:chgData name="Viktor Vad" userId="9c1be280435e7310" providerId="LiveId" clId="{094B7075-33F9-4764-A181-110A14003CCB}" dt="2023-10-09T17:30:58.512" v="1743" actId="14100"/>
          <ac:cxnSpMkLst>
            <pc:docMk/>
            <pc:sldMk cId="4013149758" sldId="269"/>
            <ac:cxnSpMk id="8" creationId="{4C9D253D-A6E0-0C0E-2D4A-7CDAF5B192AF}"/>
          </ac:cxnSpMkLst>
        </pc:cxnChg>
        <pc:cxnChg chg="add mod ord">
          <ac:chgData name="Viktor Vad" userId="9c1be280435e7310" providerId="LiveId" clId="{094B7075-33F9-4764-A181-110A14003CCB}" dt="2023-10-09T17:22:41.257" v="1721" actId="164"/>
          <ac:cxnSpMkLst>
            <pc:docMk/>
            <pc:sldMk cId="4013149758" sldId="269"/>
            <ac:cxnSpMk id="11" creationId="{F2BBC81E-3B6A-1A7D-5C24-B058A4A91E1B}"/>
          </ac:cxnSpMkLst>
        </pc:cxnChg>
        <pc:cxnChg chg="add mod ord">
          <ac:chgData name="Viktor Vad" userId="9c1be280435e7310" providerId="LiveId" clId="{094B7075-33F9-4764-A181-110A14003CCB}" dt="2023-10-09T17:22:41.257" v="1721" actId="164"/>
          <ac:cxnSpMkLst>
            <pc:docMk/>
            <pc:sldMk cId="4013149758" sldId="269"/>
            <ac:cxnSpMk id="12" creationId="{134014E2-D850-96D3-A201-35D38897D618}"/>
          </ac:cxnSpMkLst>
        </pc:cxnChg>
        <pc:cxnChg chg="mod topLvl">
          <ac:chgData name="Viktor Vad" userId="9c1be280435e7310" providerId="LiveId" clId="{094B7075-33F9-4764-A181-110A14003CCB}" dt="2023-10-09T17:22:41.257" v="1721" actId="164"/>
          <ac:cxnSpMkLst>
            <pc:docMk/>
            <pc:sldMk cId="4013149758" sldId="269"/>
            <ac:cxnSpMk id="22" creationId="{793FDDB7-C227-6E87-B441-2D3925641C78}"/>
          </ac:cxnSpMkLst>
        </pc:cxnChg>
        <pc:cxnChg chg="mod topLvl">
          <ac:chgData name="Viktor Vad" userId="9c1be280435e7310" providerId="LiveId" clId="{094B7075-33F9-4764-A181-110A14003CCB}" dt="2023-10-09T17:22:41.257" v="1721" actId="164"/>
          <ac:cxnSpMkLst>
            <pc:docMk/>
            <pc:sldMk cId="4013149758" sldId="269"/>
            <ac:cxnSpMk id="23" creationId="{FE80C4E5-B2F1-1923-7352-4168D8B1394D}"/>
          </ac:cxnSpMkLst>
        </pc:cxnChg>
        <pc:cxnChg chg="mod topLvl">
          <ac:chgData name="Viktor Vad" userId="9c1be280435e7310" providerId="LiveId" clId="{094B7075-33F9-4764-A181-110A14003CCB}" dt="2023-10-09T17:22:41.257" v="1721" actId="164"/>
          <ac:cxnSpMkLst>
            <pc:docMk/>
            <pc:sldMk cId="4013149758" sldId="269"/>
            <ac:cxnSpMk id="24" creationId="{AF7E69C4-16B6-5FD5-6026-1544C0AFAF16}"/>
          </ac:cxnSpMkLst>
        </pc:cxnChg>
        <pc:cxnChg chg="add mod ord">
          <ac:chgData name="Viktor Vad" userId="9c1be280435e7310" providerId="LiveId" clId="{094B7075-33F9-4764-A181-110A14003CCB}" dt="2023-10-09T17:22:41.257" v="1721" actId="164"/>
          <ac:cxnSpMkLst>
            <pc:docMk/>
            <pc:sldMk cId="4013149758" sldId="269"/>
            <ac:cxnSpMk id="27" creationId="{D4727AE4-0994-75E1-15D3-DC173DA2A6F0}"/>
          </ac:cxnSpMkLst>
        </pc:cxnChg>
      </pc:sldChg>
      <pc:sldChg chg="del">
        <pc:chgData name="Viktor Vad" userId="9c1be280435e7310" providerId="LiveId" clId="{094B7075-33F9-4764-A181-110A14003CCB}" dt="2023-10-08T16:42:07.825" v="2" actId="47"/>
        <pc:sldMkLst>
          <pc:docMk/>
          <pc:sldMk cId="832142064" sldId="270"/>
        </pc:sldMkLst>
      </pc:sldChg>
      <pc:sldChg chg="addSp delSp modSp add mod">
        <pc:chgData name="Viktor Vad" userId="9c1be280435e7310" providerId="LiveId" clId="{094B7075-33F9-4764-A181-110A14003CCB}" dt="2023-10-09T17:23:00.982" v="1723"/>
        <pc:sldMkLst>
          <pc:docMk/>
          <pc:sldMk cId="2709806043" sldId="270"/>
        </pc:sldMkLst>
        <pc:spChg chg="mod">
          <ac:chgData name="Viktor Vad" userId="9c1be280435e7310" providerId="LiveId" clId="{094B7075-33F9-4764-A181-110A14003CCB}" dt="2023-10-08T17:05:54.539" v="292" actId="20577"/>
          <ac:spMkLst>
            <pc:docMk/>
            <pc:sldMk cId="2709806043" sldId="270"/>
            <ac:spMk id="6" creationId="{BC76F07E-7850-CACD-72F9-E234BD53F7D8}"/>
          </ac:spMkLst>
        </pc:spChg>
        <pc:spChg chg="mod">
          <ac:chgData name="Viktor Vad" userId="9c1be280435e7310" providerId="LiveId" clId="{094B7075-33F9-4764-A181-110A14003CCB}" dt="2023-10-09T17:23:00.982" v="1723"/>
          <ac:spMkLst>
            <pc:docMk/>
            <pc:sldMk cId="2709806043" sldId="270"/>
            <ac:spMk id="11" creationId="{63F46007-FAC1-833B-2EEE-0E5CEC6C7F6D}"/>
          </ac:spMkLst>
        </pc:spChg>
        <pc:spChg chg="mod">
          <ac:chgData name="Viktor Vad" userId="9c1be280435e7310" providerId="LiveId" clId="{094B7075-33F9-4764-A181-110A14003CCB}" dt="2023-10-08T17:06:28.374" v="324" actId="14100"/>
          <ac:spMkLst>
            <pc:docMk/>
            <pc:sldMk cId="2709806043" sldId="270"/>
            <ac:spMk id="26" creationId="{A362DEC1-7090-D2EF-4953-262761F1AB43}"/>
          </ac:spMkLst>
        </pc:spChg>
        <pc:spChg chg="mod">
          <ac:chgData name="Viktor Vad" userId="9c1be280435e7310" providerId="LiveId" clId="{094B7075-33F9-4764-A181-110A14003CCB}" dt="2023-10-09T17:23:00.982" v="1723"/>
          <ac:spMkLst>
            <pc:docMk/>
            <pc:sldMk cId="2709806043" sldId="270"/>
            <ac:spMk id="29" creationId="{034C7FD9-A775-1E2E-FF48-1713C0911BD7}"/>
          </ac:spMkLst>
        </pc:spChg>
        <pc:spChg chg="mod">
          <ac:chgData name="Viktor Vad" userId="9c1be280435e7310" providerId="LiveId" clId="{094B7075-33F9-4764-A181-110A14003CCB}" dt="2023-10-09T17:23:00.982" v="1723"/>
          <ac:spMkLst>
            <pc:docMk/>
            <pc:sldMk cId="2709806043" sldId="270"/>
            <ac:spMk id="31" creationId="{9A6F2ECE-BC62-0452-A084-916E796FC630}"/>
          </ac:spMkLst>
        </pc:spChg>
        <pc:spChg chg="mod">
          <ac:chgData name="Viktor Vad" userId="9c1be280435e7310" providerId="LiveId" clId="{094B7075-33F9-4764-A181-110A14003CCB}" dt="2023-10-09T17:23:00.982" v="1723"/>
          <ac:spMkLst>
            <pc:docMk/>
            <pc:sldMk cId="2709806043" sldId="270"/>
            <ac:spMk id="32" creationId="{364EAF13-7B8D-3B5E-9483-DB5F5D5A2B8D}"/>
          </ac:spMkLst>
        </pc:spChg>
        <pc:spChg chg="mod">
          <ac:chgData name="Viktor Vad" userId="9c1be280435e7310" providerId="LiveId" clId="{094B7075-33F9-4764-A181-110A14003CCB}" dt="2023-10-09T17:23:00.982" v="1723"/>
          <ac:spMkLst>
            <pc:docMk/>
            <pc:sldMk cId="2709806043" sldId="270"/>
            <ac:spMk id="33" creationId="{E96EED0F-4B04-3A94-C5FD-01E76D79A40F}"/>
          </ac:spMkLst>
        </pc:spChg>
        <pc:spChg chg="mod">
          <ac:chgData name="Viktor Vad" userId="9c1be280435e7310" providerId="LiveId" clId="{094B7075-33F9-4764-A181-110A14003CCB}" dt="2023-10-09T17:23:00.982" v="1723"/>
          <ac:spMkLst>
            <pc:docMk/>
            <pc:sldMk cId="2709806043" sldId="270"/>
            <ac:spMk id="34" creationId="{794C965E-BCFE-991B-9F01-0AE3239A1E6B}"/>
          </ac:spMkLst>
        </pc:spChg>
        <pc:spChg chg="mod">
          <ac:chgData name="Viktor Vad" userId="9c1be280435e7310" providerId="LiveId" clId="{094B7075-33F9-4764-A181-110A14003CCB}" dt="2023-10-09T17:23:00.982" v="1723"/>
          <ac:spMkLst>
            <pc:docMk/>
            <pc:sldMk cId="2709806043" sldId="270"/>
            <ac:spMk id="35" creationId="{6F20C1B4-7BB6-FB4D-D6D7-36E570612C50}"/>
          </ac:spMkLst>
        </pc:spChg>
        <pc:spChg chg="mod">
          <ac:chgData name="Viktor Vad" userId="9c1be280435e7310" providerId="LiveId" clId="{094B7075-33F9-4764-A181-110A14003CCB}" dt="2023-10-09T17:23:00.982" v="1723"/>
          <ac:spMkLst>
            <pc:docMk/>
            <pc:sldMk cId="2709806043" sldId="270"/>
            <ac:spMk id="36" creationId="{24CC5D54-D983-21C0-A063-0C023D474C75}"/>
          </ac:spMkLst>
        </pc:spChg>
        <pc:grpChg chg="add mod">
          <ac:chgData name="Viktor Vad" userId="9c1be280435e7310" providerId="LiveId" clId="{094B7075-33F9-4764-A181-110A14003CCB}" dt="2023-10-09T17:23:00.982" v="1723"/>
          <ac:grpSpMkLst>
            <pc:docMk/>
            <pc:sldMk cId="2709806043" sldId="270"/>
            <ac:grpSpMk id="4" creationId="{593C6558-884D-19E6-B3D8-4D0131E30826}"/>
          </ac:grpSpMkLst>
        </pc:grpChg>
        <pc:grpChg chg="del">
          <ac:chgData name="Viktor Vad" userId="9c1be280435e7310" providerId="LiveId" clId="{094B7075-33F9-4764-A181-110A14003CCB}" dt="2023-10-09T17:23:00.372" v="1722" actId="478"/>
          <ac:grpSpMkLst>
            <pc:docMk/>
            <pc:sldMk cId="2709806043" sldId="270"/>
            <ac:grpSpMk id="14" creationId="{FEF6EA96-7E9B-CBD5-ABA4-FDF60B80DCD0}"/>
          </ac:grpSpMkLst>
        </pc:grpChg>
        <pc:cxnChg chg="mod">
          <ac:chgData name="Viktor Vad" userId="9c1be280435e7310" providerId="LiveId" clId="{094B7075-33F9-4764-A181-110A14003CCB}" dt="2023-10-09T17:23:00.982" v="1723"/>
          <ac:cxnSpMkLst>
            <pc:docMk/>
            <pc:sldMk cId="2709806043" sldId="270"/>
            <ac:cxnSpMk id="12" creationId="{5CE21BF9-ADFA-15C6-B4C6-B800E7B79F8D}"/>
          </ac:cxnSpMkLst>
        </pc:cxnChg>
        <pc:cxnChg chg="mod">
          <ac:chgData name="Viktor Vad" userId="9c1be280435e7310" providerId="LiveId" clId="{094B7075-33F9-4764-A181-110A14003CCB}" dt="2023-10-09T17:23:00.982" v="1723"/>
          <ac:cxnSpMkLst>
            <pc:docMk/>
            <pc:sldMk cId="2709806043" sldId="270"/>
            <ac:cxnSpMk id="13" creationId="{FECF696A-3AF5-5421-1EB3-20D3DD94EE38}"/>
          </ac:cxnSpMkLst>
        </pc:cxnChg>
        <pc:cxnChg chg="mod">
          <ac:chgData name="Viktor Vad" userId="9c1be280435e7310" providerId="LiveId" clId="{094B7075-33F9-4764-A181-110A14003CCB}" dt="2023-10-09T17:23:00.982" v="1723"/>
          <ac:cxnSpMkLst>
            <pc:docMk/>
            <pc:sldMk cId="2709806043" sldId="270"/>
            <ac:cxnSpMk id="27" creationId="{4F9AAE26-C58B-28BC-4143-AB26FE885C2D}"/>
          </ac:cxnSpMkLst>
        </pc:cxnChg>
        <pc:cxnChg chg="mod">
          <ac:chgData name="Viktor Vad" userId="9c1be280435e7310" providerId="LiveId" clId="{094B7075-33F9-4764-A181-110A14003CCB}" dt="2023-10-09T17:23:00.982" v="1723"/>
          <ac:cxnSpMkLst>
            <pc:docMk/>
            <pc:sldMk cId="2709806043" sldId="270"/>
            <ac:cxnSpMk id="37" creationId="{706DF1DD-55D5-B774-7A8D-923899D3C079}"/>
          </ac:cxnSpMkLst>
        </pc:cxnChg>
        <pc:cxnChg chg="mod">
          <ac:chgData name="Viktor Vad" userId="9c1be280435e7310" providerId="LiveId" clId="{094B7075-33F9-4764-A181-110A14003CCB}" dt="2023-10-09T17:23:00.982" v="1723"/>
          <ac:cxnSpMkLst>
            <pc:docMk/>
            <pc:sldMk cId="2709806043" sldId="270"/>
            <ac:cxnSpMk id="38" creationId="{551053E9-175F-6E80-3377-94E7B1A587B5}"/>
          </ac:cxnSpMkLst>
        </pc:cxnChg>
        <pc:cxnChg chg="mod">
          <ac:chgData name="Viktor Vad" userId="9c1be280435e7310" providerId="LiveId" clId="{094B7075-33F9-4764-A181-110A14003CCB}" dt="2023-10-09T17:23:00.982" v="1723"/>
          <ac:cxnSpMkLst>
            <pc:docMk/>
            <pc:sldMk cId="2709806043" sldId="270"/>
            <ac:cxnSpMk id="39" creationId="{8F2740C9-6DF6-25AC-9520-B0AF59931DA5}"/>
          </ac:cxnSpMkLst>
        </pc:cxnChg>
      </pc:sldChg>
      <pc:sldChg chg="del">
        <pc:chgData name="Viktor Vad" userId="9c1be280435e7310" providerId="LiveId" clId="{094B7075-33F9-4764-A181-110A14003CCB}" dt="2023-10-08T16:42:07.825" v="2" actId="47"/>
        <pc:sldMkLst>
          <pc:docMk/>
          <pc:sldMk cId="437206377" sldId="271"/>
        </pc:sldMkLst>
      </pc:sldChg>
      <pc:sldChg chg="addSp delSp modSp add mod">
        <pc:chgData name="Viktor Vad" userId="9c1be280435e7310" providerId="LiveId" clId="{094B7075-33F9-4764-A181-110A14003CCB}" dt="2023-10-09T17:23:09.818" v="1725"/>
        <pc:sldMkLst>
          <pc:docMk/>
          <pc:sldMk cId="1279886071" sldId="271"/>
        </pc:sldMkLst>
        <pc:spChg chg="add del mod">
          <ac:chgData name="Viktor Vad" userId="9c1be280435e7310" providerId="LiveId" clId="{094B7075-33F9-4764-A181-110A14003CCB}" dt="2023-10-08T17:06:37.611" v="325" actId="478"/>
          <ac:spMkLst>
            <pc:docMk/>
            <pc:sldMk cId="1279886071" sldId="271"/>
            <ac:spMk id="4" creationId="{4ADF85DD-0FE4-11F5-597E-A0D0A3360618}"/>
          </ac:spMkLst>
        </pc:spChg>
        <pc:spChg chg="add mod">
          <ac:chgData name="Viktor Vad" userId="9c1be280435e7310" providerId="LiveId" clId="{094B7075-33F9-4764-A181-110A14003CCB}" dt="2023-10-08T17:06:37.926" v="326"/>
          <ac:spMkLst>
            <pc:docMk/>
            <pc:sldMk cId="1279886071" sldId="271"/>
            <ac:spMk id="10" creationId="{57087EB7-472E-EDD5-E45B-2ECE695AF2C8}"/>
          </ac:spMkLst>
        </pc:spChg>
        <pc:spChg chg="mod">
          <ac:chgData name="Viktor Vad" userId="9c1be280435e7310" providerId="LiveId" clId="{094B7075-33F9-4764-A181-110A14003CCB}" dt="2023-10-09T17:23:09.818" v="1725"/>
          <ac:spMkLst>
            <pc:docMk/>
            <pc:sldMk cId="1279886071" sldId="271"/>
            <ac:spMk id="11" creationId="{9B595EAB-3567-8CB2-D5C6-AE7AA08864EC}"/>
          </ac:spMkLst>
        </pc:spChg>
        <pc:spChg chg="del">
          <ac:chgData name="Viktor Vad" userId="9c1be280435e7310" providerId="LiveId" clId="{094B7075-33F9-4764-A181-110A14003CCB}" dt="2023-10-08T16:57:07.319" v="216" actId="478"/>
          <ac:spMkLst>
            <pc:docMk/>
            <pc:sldMk cId="1279886071" sldId="271"/>
            <ac:spMk id="26" creationId="{A362DEC1-7090-D2EF-4953-262761F1AB43}"/>
          </ac:spMkLst>
        </pc:spChg>
        <pc:spChg chg="mod">
          <ac:chgData name="Viktor Vad" userId="9c1be280435e7310" providerId="LiveId" clId="{094B7075-33F9-4764-A181-110A14003CCB}" dt="2023-10-09T17:23:09.818" v="1725"/>
          <ac:spMkLst>
            <pc:docMk/>
            <pc:sldMk cId="1279886071" sldId="271"/>
            <ac:spMk id="27" creationId="{1B7A2EA9-51A3-1087-F3ED-A44399DB20E4}"/>
          </ac:spMkLst>
        </pc:spChg>
        <pc:spChg chg="mod">
          <ac:chgData name="Viktor Vad" userId="9c1be280435e7310" providerId="LiveId" clId="{094B7075-33F9-4764-A181-110A14003CCB}" dt="2023-10-09T17:23:09.818" v="1725"/>
          <ac:spMkLst>
            <pc:docMk/>
            <pc:sldMk cId="1279886071" sldId="271"/>
            <ac:spMk id="29" creationId="{FFCC837B-B7E6-C32E-92DF-FBC2D2659941}"/>
          </ac:spMkLst>
        </pc:spChg>
        <pc:spChg chg="mod">
          <ac:chgData name="Viktor Vad" userId="9c1be280435e7310" providerId="LiveId" clId="{094B7075-33F9-4764-A181-110A14003CCB}" dt="2023-10-09T17:23:09.818" v="1725"/>
          <ac:spMkLst>
            <pc:docMk/>
            <pc:sldMk cId="1279886071" sldId="271"/>
            <ac:spMk id="30" creationId="{8D02D961-33F0-50BA-9D7B-63C6A16CAA50}"/>
          </ac:spMkLst>
        </pc:spChg>
        <pc:spChg chg="mod">
          <ac:chgData name="Viktor Vad" userId="9c1be280435e7310" providerId="LiveId" clId="{094B7075-33F9-4764-A181-110A14003CCB}" dt="2023-10-09T17:23:09.818" v="1725"/>
          <ac:spMkLst>
            <pc:docMk/>
            <pc:sldMk cId="1279886071" sldId="271"/>
            <ac:spMk id="31" creationId="{1AD4384E-BFC6-91B6-8087-AC76ED7B70D8}"/>
          </ac:spMkLst>
        </pc:spChg>
        <pc:spChg chg="mod">
          <ac:chgData name="Viktor Vad" userId="9c1be280435e7310" providerId="LiveId" clId="{094B7075-33F9-4764-A181-110A14003CCB}" dt="2023-10-09T17:23:09.818" v="1725"/>
          <ac:spMkLst>
            <pc:docMk/>
            <pc:sldMk cId="1279886071" sldId="271"/>
            <ac:spMk id="32" creationId="{A2F3BC58-9A53-003C-42B1-89CE39CCEFF9}"/>
          </ac:spMkLst>
        </pc:spChg>
        <pc:spChg chg="mod">
          <ac:chgData name="Viktor Vad" userId="9c1be280435e7310" providerId="LiveId" clId="{094B7075-33F9-4764-A181-110A14003CCB}" dt="2023-10-09T17:23:09.818" v="1725"/>
          <ac:spMkLst>
            <pc:docMk/>
            <pc:sldMk cId="1279886071" sldId="271"/>
            <ac:spMk id="33" creationId="{C75AF826-62A1-3F12-065A-9F5A534DF1F3}"/>
          </ac:spMkLst>
        </pc:spChg>
        <pc:spChg chg="mod">
          <ac:chgData name="Viktor Vad" userId="9c1be280435e7310" providerId="LiveId" clId="{094B7075-33F9-4764-A181-110A14003CCB}" dt="2023-10-09T17:23:09.818" v="1725"/>
          <ac:spMkLst>
            <pc:docMk/>
            <pc:sldMk cId="1279886071" sldId="271"/>
            <ac:spMk id="34" creationId="{0CA7C953-3416-BE32-6224-4CA8AC60C886}"/>
          </ac:spMkLst>
        </pc:spChg>
        <pc:grpChg chg="add mod">
          <ac:chgData name="Viktor Vad" userId="9c1be280435e7310" providerId="LiveId" clId="{094B7075-33F9-4764-A181-110A14003CCB}" dt="2023-10-09T17:23:09.818" v="1725"/>
          <ac:grpSpMkLst>
            <pc:docMk/>
            <pc:sldMk cId="1279886071" sldId="271"/>
            <ac:grpSpMk id="4" creationId="{F6F6F731-220D-85BA-61D5-373A629420FD}"/>
          </ac:grpSpMkLst>
        </pc:grpChg>
        <pc:grpChg chg="del">
          <ac:chgData name="Viktor Vad" userId="9c1be280435e7310" providerId="LiveId" clId="{094B7075-33F9-4764-A181-110A14003CCB}" dt="2023-10-09T17:23:09.266" v="1724" actId="478"/>
          <ac:grpSpMkLst>
            <pc:docMk/>
            <pc:sldMk cId="1279886071" sldId="271"/>
            <ac:grpSpMk id="14" creationId="{FEF6EA96-7E9B-CBD5-ABA4-FDF60B80DCD0}"/>
          </ac:grpSpMkLst>
        </pc:grpChg>
        <pc:cxnChg chg="mod">
          <ac:chgData name="Viktor Vad" userId="9c1be280435e7310" providerId="LiveId" clId="{094B7075-33F9-4764-A181-110A14003CCB}" dt="2023-10-09T17:23:09.818" v="1725"/>
          <ac:cxnSpMkLst>
            <pc:docMk/>
            <pc:sldMk cId="1279886071" sldId="271"/>
            <ac:cxnSpMk id="12" creationId="{C7507B55-A3B1-C9E0-4537-32D05376BB2B}"/>
          </ac:cxnSpMkLst>
        </pc:cxnChg>
        <pc:cxnChg chg="mod">
          <ac:chgData name="Viktor Vad" userId="9c1be280435e7310" providerId="LiveId" clId="{094B7075-33F9-4764-A181-110A14003CCB}" dt="2023-10-09T17:23:09.818" v="1725"/>
          <ac:cxnSpMkLst>
            <pc:docMk/>
            <pc:sldMk cId="1279886071" sldId="271"/>
            <ac:cxnSpMk id="13" creationId="{73CD8DA1-2FEF-2733-BB6E-D05048BFD54D}"/>
          </ac:cxnSpMkLst>
        </pc:cxnChg>
        <pc:cxnChg chg="mod">
          <ac:chgData name="Viktor Vad" userId="9c1be280435e7310" providerId="LiveId" clId="{094B7075-33F9-4764-A181-110A14003CCB}" dt="2023-10-09T17:23:09.818" v="1725"/>
          <ac:cxnSpMkLst>
            <pc:docMk/>
            <pc:sldMk cId="1279886071" sldId="271"/>
            <ac:cxnSpMk id="26" creationId="{E3B1E579-6965-8297-E589-5CA4B8AC7F53}"/>
          </ac:cxnSpMkLst>
        </pc:cxnChg>
        <pc:cxnChg chg="mod">
          <ac:chgData name="Viktor Vad" userId="9c1be280435e7310" providerId="LiveId" clId="{094B7075-33F9-4764-A181-110A14003CCB}" dt="2023-10-09T17:23:09.818" v="1725"/>
          <ac:cxnSpMkLst>
            <pc:docMk/>
            <pc:sldMk cId="1279886071" sldId="271"/>
            <ac:cxnSpMk id="35" creationId="{4B4EC161-E1C2-15DE-AA89-7812F516E676}"/>
          </ac:cxnSpMkLst>
        </pc:cxnChg>
        <pc:cxnChg chg="mod">
          <ac:chgData name="Viktor Vad" userId="9c1be280435e7310" providerId="LiveId" clId="{094B7075-33F9-4764-A181-110A14003CCB}" dt="2023-10-09T17:23:09.818" v="1725"/>
          <ac:cxnSpMkLst>
            <pc:docMk/>
            <pc:sldMk cId="1279886071" sldId="271"/>
            <ac:cxnSpMk id="36" creationId="{4C7FF03D-DA24-6C23-4E86-39E4176BF3A5}"/>
          </ac:cxnSpMkLst>
        </pc:cxnChg>
        <pc:cxnChg chg="mod">
          <ac:chgData name="Viktor Vad" userId="9c1be280435e7310" providerId="LiveId" clId="{094B7075-33F9-4764-A181-110A14003CCB}" dt="2023-10-09T17:23:09.818" v="1725"/>
          <ac:cxnSpMkLst>
            <pc:docMk/>
            <pc:sldMk cId="1279886071" sldId="271"/>
            <ac:cxnSpMk id="37" creationId="{8B3CA86C-7C62-4D64-174E-5DF0A9397A85}"/>
          </ac:cxnSpMkLst>
        </pc:cxnChg>
      </pc:sldChg>
      <pc:sldChg chg="del">
        <pc:chgData name="Viktor Vad" userId="9c1be280435e7310" providerId="LiveId" clId="{094B7075-33F9-4764-A181-110A14003CCB}" dt="2023-10-08T16:42:07.825" v="2" actId="47"/>
        <pc:sldMkLst>
          <pc:docMk/>
          <pc:sldMk cId="419176251" sldId="272"/>
        </pc:sldMkLst>
      </pc:sldChg>
      <pc:sldChg chg="addSp delSp modSp add mod">
        <pc:chgData name="Viktor Vad" userId="9c1be280435e7310" providerId="LiveId" clId="{094B7075-33F9-4764-A181-110A14003CCB}" dt="2023-10-09T18:00:01.460" v="1840"/>
        <pc:sldMkLst>
          <pc:docMk/>
          <pc:sldMk cId="3378698092" sldId="272"/>
        </pc:sldMkLst>
        <pc:spChg chg="mod">
          <ac:chgData name="Viktor Vad" userId="9c1be280435e7310" providerId="LiveId" clId="{094B7075-33F9-4764-A181-110A14003CCB}" dt="2023-10-09T17:59:45.023" v="1836" actId="1076"/>
          <ac:spMkLst>
            <pc:docMk/>
            <pc:sldMk cId="3378698092" sldId="272"/>
            <ac:spMk id="2" creationId="{E980B0BD-C236-BE7F-195F-D128C6A8FEE1}"/>
          </ac:spMkLst>
        </pc:spChg>
        <pc:spChg chg="add del mod">
          <ac:chgData name="Viktor Vad" userId="9c1be280435e7310" providerId="LiveId" clId="{094B7075-33F9-4764-A181-110A14003CCB}" dt="2023-10-08T17:06:47.566" v="327" actId="478"/>
          <ac:spMkLst>
            <pc:docMk/>
            <pc:sldMk cId="3378698092" sldId="272"/>
            <ac:spMk id="3" creationId="{18644821-1700-659D-2F3F-4EA07F069DCA}"/>
          </ac:spMkLst>
        </pc:spChg>
        <pc:spChg chg="mod">
          <ac:chgData name="Viktor Vad" userId="9c1be280435e7310" providerId="LiveId" clId="{094B7075-33F9-4764-A181-110A14003CCB}" dt="2023-10-09T17:02:08.633" v="1511"/>
          <ac:spMkLst>
            <pc:docMk/>
            <pc:sldMk cId="3378698092" sldId="272"/>
            <ac:spMk id="6" creationId="{BC76F07E-7850-CACD-72F9-E234BD53F7D8}"/>
          </ac:spMkLst>
        </pc:spChg>
        <pc:spChg chg="del">
          <ac:chgData name="Viktor Vad" userId="9c1be280435e7310" providerId="LiveId" clId="{094B7075-33F9-4764-A181-110A14003CCB}" dt="2023-10-09T17:59:52.741" v="1837" actId="478"/>
          <ac:spMkLst>
            <pc:docMk/>
            <pc:sldMk cId="3378698092" sldId="272"/>
            <ac:spMk id="9" creationId="{BBF8EC03-7811-70CA-9DE1-AB6CD50C9565}"/>
          </ac:spMkLst>
        </pc:spChg>
        <pc:spChg chg="add del mod">
          <ac:chgData name="Viktor Vad" userId="9c1be280435e7310" providerId="LiveId" clId="{094B7075-33F9-4764-A181-110A14003CCB}" dt="2023-10-09T17:59:59.688" v="1839" actId="478"/>
          <ac:spMkLst>
            <pc:docMk/>
            <pc:sldMk cId="3378698092" sldId="272"/>
            <ac:spMk id="10" creationId="{94C4B0F7-ECCC-2626-E30A-66C4A284EEC6}"/>
          </ac:spMkLst>
        </pc:spChg>
        <pc:spChg chg="mod">
          <ac:chgData name="Viktor Vad" userId="9c1be280435e7310" providerId="LiveId" clId="{094B7075-33F9-4764-A181-110A14003CCB}" dt="2023-10-09T17:23:16.034" v="1727"/>
          <ac:spMkLst>
            <pc:docMk/>
            <pc:sldMk cId="3378698092" sldId="272"/>
            <ac:spMk id="11" creationId="{375F6C2A-C174-5E39-B406-071B59F69917}"/>
          </ac:spMkLst>
        </pc:spChg>
        <pc:spChg chg="del">
          <ac:chgData name="Viktor Vad" userId="9c1be280435e7310" providerId="LiveId" clId="{094B7075-33F9-4764-A181-110A14003CCB}" dt="2023-10-09T17:59:52.741" v="1837" actId="478"/>
          <ac:spMkLst>
            <pc:docMk/>
            <pc:sldMk cId="3378698092" sldId="272"/>
            <ac:spMk id="25" creationId="{C3281707-91F6-56E4-5E40-9C74D6F09111}"/>
          </ac:spMkLst>
        </pc:spChg>
        <pc:spChg chg="del">
          <ac:chgData name="Viktor Vad" userId="9c1be280435e7310" providerId="LiveId" clId="{094B7075-33F9-4764-A181-110A14003CCB}" dt="2023-10-08T16:57:19.018" v="218" actId="478"/>
          <ac:spMkLst>
            <pc:docMk/>
            <pc:sldMk cId="3378698092" sldId="272"/>
            <ac:spMk id="26" creationId="{A362DEC1-7090-D2EF-4953-262761F1AB43}"/>
          </ac:spMkLst>
        </pc:spChg>
        <pc:spChg chg="mod">
          <ac:chgData name="Viktor Vad" userId="9c1be280435e7310" providerId="LiveId" clId="{094B7075-33F9-4764-A181-110A14003CCB}" dt="2023-10-09T17:23:16.034" v="1727"/>
          <ac:spMkLst>
            <pc:docMk/>
            <pc:sldMk cId="3378698092" sldId="272"/>
            <ac:spMk id="29" creationId="{EBD7F56C-23E0-AA01-5195-CE2DC85646F9}"/>
          </ac:spMkLst>
        </pc:spChg>
        <pc:spChg chg="mod">
          <ac:chgData name="Viktor Vad" userId="9c1be280435e7310" providerId="LiveId" clId="{094B7075-33F9-4764-A181-110A14003CCB}" dt="2023-10-09T17:23:16.034" v="1727"/>
          <ac:spMkLst>
            <pc:docMk/>
            <pc:sldMk cId="3378698092" sldId="272"/>
            <ac:spMk id="30" creationId="{54A146BE-8063-45B6-FA3C-067CD8FBFA13}"/>
          </ac:spMkLst>
        </pc:spChg>
        <pc:spChg chg="mod">
          <ac:chgData name="Viktor Vad" userId="9c1be280435e7310" providerId="LiveId" clId="{094B7075-33F9-4764-A181-110A14003CCB}" dt="2023-10-09T17:23:16.034" v="1727"/>
          <ac:spMkLst>
            <pc:docMk/>
            <pc:sldMk cId="3378698092" sldId="272"/>
            <ac:spMk id="31" creationId="{74A3365B-1FA1-C20E-09FD-F6C5A411A829}"/>
          </ac:spMkLst>
        </pc:spChg>
        <pc:spChg chg="mod">
          <ac:chgData name="Viktor Vad" userId="9c1be280435e7310" providerId="LiveId" clId="{094B7075-33F9-4764-A181-110A14003CCB}" dt="2023-10-09T17:23:16.034" v="1727"/>
          <ac:spMkLst>
            <pc:docMk/>
            <pc:sldMk cId="3378698092" sldId="272"/>
            <ac:spMk id="32" creationId="{9D2B9FF3-7C66-227B-C845-E4BA592FC78A}"/>
          </ac:spMkLst>
        </pc:spChg>
        <pc:spChg chg="mod">
          <ac:chgData name="Viktor Vad" userId="9c1be280435e7310" providerId="LiveId" clId="{094B7075-33F9-4764-A181-110A14003CCB}" dt="2023-10-09T17:23:16.034" v="1727"/>
          <ac:spMkLst>
            <pc:docMk/>
            <pc:sldMk cId="3378698092" sldId="272"/>
            <ac:spMk id="33" creationId="{76463BF1-B8BE-016A-91F7-0B3030641D8D}"/>
          </ac:spMkLst>
        </pc:spChg>
        <pc:spChg chg="mod">
          <ac:chgData name="Viktor Vad" userId="9c1be280435e7310" providerId="LiveId" clId="{094B7075-33F9-4764-A181-110A14003CCB}" dt="2023-10-09T17:23:16.034" v="1727"/>
          <ac:spMkLst>
            <pc:docMk/>
            <pc:sldMk cId="3378698092" sldId="272"/>
            <ac:spMk id="34" creationId="{ED251EB7-47AE-D982-0DBC-E0B914F9BD8C}"/>
          </ac:spMkLst>
        </pc:spChg>
        <pc:spChg chg="mod">
          <ac:chgData name="Viktor Vad" userId="9c1be280435e7310" providerId="LiveId" clId="{094B7075-33F9-4764-A181-110A14003CCB}" dt="2023-10-09T17:23:16.034" v="1727"/>
          <ac:spMkLst>
            <pc:docMk/>
            <pc:sldMk cId="3378698092" sldId="272"/>
            <ac:spMk id="35" creationId="{C33E02AD-121B-12AF-A6C9-C7AF450E8135}"/>
          </ac:spMkLst>
        </pc:spChg>
        <pc:spChg chg="mod">
          <ac:chgData name="Viktor Vad" userId="9c1be280435e7310" providerId="LiveId" clId="{094B7075-33F9-4764-A181-110A14003CCB}" dt="2023-10-09T18:00:01.460" v="1840"/>
          <ac:spMkLst>
            <pc:docMk/>
            <pc:sldMk cId="3378698092" sldId="272"/>
            <ac:spMk id="40" creationId="{D81AF47E-199D-2FFF-FF65-57B0590FF0CF}"/>
          </ac:spMkLst>
        </pc:spChg>
        <pc:spChg chg="mod">
          <ac:chgData name="Viktor Vad" userId="9c1be280435e7310" providerId="LiveId" clId="{094B7075-33F9-4764-A181-110A14003CCB}" dt="2023-10-09T18:00:01.460" v="1840"/>
          <ac:spMkLst>
            <pc:docMk/>
            <pc:sldMk cId="3378698092" sldId="272"/>
            <ac:spMk id="41" creationId="{3B9B8641-F33A-B5A4-64B5-373ED366B35B}"/>
          </ac:spMkLst>
        </pc:spChg>
        <pc:spChg chg="mod">
          <ac:chgData name="Viktor Vad" userId="9c1be280435e7310" providerId="LiveId" clId="{094B7075-33F9-4764-A181-110A14003CCB}" dt="2023-10-09T18:00:01.460" v="1840"/>
          <ac:spMkLst>
            <pc:docMk/>
            <pc:sldMk cId="3378698092" sldId="272"/>
            <ac:spMk id="42" creationId="{400BBEAF-5758-3D30-C7AA-EA24BF6E74B1}"/>
          </ac:spMkLst>
        </pc:spChg>
        <pc:grpChg chg="add del mod">
          <ac:chgData name="Viktor Vad" userId="9c1be280435e7310" providerId="LiveId" clId="{094B7075-33F9-4764-A181-110A14003CCB}" dt="2023-10-09T17:59:55.783" v="1838" actId="478"/>
          <ac:grpSpMkLst>
            <pc:docMk/>
            <pc:sldMk cId="3378698092" sldId="272"/>
            <ac:grpSpMk id="3" creationId="{D6B87E32-E508-4CC5-E405-813904F981DD}"/>
          </ac:grpSpMkLst>
        </pc:grpChg>
        <pc:grpChg chg="del">
          <ac:chgData name="Viktor Vad" userId="9c1be280435e7310" providerId="LiveId" clId="{094B7075-33F9-4764-A181-110A14003CCB}" dt="2023-10-09T17:23:15.623" v="1726" actId="478"/>
          <ac:grpSpMkLst>
            <pc:docMk/>
            <pc:sldMk cId="3378698092" sldId="272"/>
            <ac:grpSpMk id="14" creationId="{FEF6EA96-7E9B-CBD5-ABA4-FDF60B80DCD0}"/>
          </ac:grpSpMkLst>
        </pc:grpChg>
        <pc:grpChg chg="add mod">
          <ac:chgData name="Viktor Vad" userId="9c1be280435e7310" providerId="LiveId" clId="{094B7075-33F9-4764-A181-110A14003CCB}" dt="2023-10-09T18:00:01.460" v="1840"/>
          <ac:grpSpMkLst>
            <pc:docMk/>
            <pc:sldMk cId="3378698092" sldId="272"/>
            <ac:grpSpMk id="39" creationId="{514DDD64-DC3A-C032-B5FB-EBA318E8BCA1}"/>
          </ac:grpSpMkLst>
        </pc:grpChg>
        <pc:cxnChg chg="mod">
          <ac:chgData name="Viktor Vad" userId="9c1be280435e7310" providerId="LiveId" clId="{094B7075-33F9-4764-A181-110A14003CCB}" dt="2023-10-09T17:59:55.783" v="1838" actId="478"/>
          <ac:cxnSpMkLst>
            <pc:docMk/>
            <pc:sldMk cId="3378698092" sldId="272"/>
            <ac:cxnSpMk id="12" creationId="{5C511C66-86FD-DA9F-6C40-0A021FF26EBC}"/>
          </ac:cxnSpMkLst>
        </pc:cxnChg>
        <pc:cxnChg chg="mod">
          <ac:chgData name="Viktor Vad" userId="9c1be280435e7310" providerId="LiveId" clId="{094B7075-33F9-4764-A181-110A14003CCB}" dt="2023-10-09T17:59:55.783" v="1838" actId="478"/>
          <ac:cxnSpMkLst>
            <pc:docMk/>
            <pc:sldMk cId="3378698092" sldId="272"/>
            <ac:cxnSpMk id="13" creationId="{5CD6E5FA-F9A2-FA1B-80ED-B103917A3835}"/>
          </ac:cxnSpMkLst>
        </pc:cxnChg>
        <pc:cxnChg chg="mod">
          <ac:chgData name="Viktor Vad" userId="9c1be280435e7310" providerId="LiveId" clId="{094B7075-33F9-4764-A181-110A14003CCB}" dt="2023-10-09T17:59:55.783" v="1838" actId="478"/>
          <ac:cxnSpMkLst>
            <pc:docMk/>
            <pc:sldMk cId="3378698092" sldId="272"/>
            <ac:cxnSpMk id="26" creationId="{33C4DE6E-C418-E584-0940-AD44A178C034}"/>
          </ac:cxnSpMkLst>
        </pc:cxnChg>
        <pc:cxnChg chg="mod">
          <ac:chgData name="Viktor Vad" userId="9c1be280435e7310" providerId="LiveId" clId="{094B7075-33F9-4764-A181-110A14003CCB}" dt="2023-10-09T17:23:16.034" v="1727"/>
          <ac:cxnSpMkLst>
            <pc:docMk/>
            <pc:sldMk cId="3378698092" sldId="272"/>
            <ac:cxnSpMk id="36" creationId="{206FF33F-B659-F336-A94A-46331E68592C}"/>
          </ac:cxnSpMkLst>
        </pc:cxnChg>
        <pc:cxnChg chg="mod">
          <ac:chgData name="Viktor Vad" userId="9c1be280435e7310" providerId="LiveId" clId="{094B7075-33F9-4764-A181-110A14003CCB}" dt="2023-10-09T17:23:16.034" v="1727"/>
          <ac:cxnSpMkLst>
            <pc:docMk/>
            <pc:sldMk cId="3378698092" sldId="272"/>
            <ac:cxnSpMk id="37" creationId="{92083A13-4FBA-BB5F-56C8-FBFDAA6DB0EB}"/>
          </ac:cxnSpMkLst>
        </pc:cxnChg>
        <pc:cxnChg chg="mod">
          <ac:chgData name="Viktor Vad" userId="9c1be280435e7310" providerId="LiveId" clId="{094B7075-33F9-4764-A181-110A14003CCB}" dt="2023-10-09T17:23:16.034" v="1727"/>
          <ac:cxnSpMkLst>
            <pc:docMk/>
            <pc:sldMk cId="3378698092" sldId="272"/>
            <ac:cxnSpMk id="38" creationId="{403DFAC3-5F7E-63D0-BE34-E7E8B59C0DDA}"/>
          </ac:cxnSpMkLst>
        </pc:cxnChg>
        <pc:cxnChg chg="mod">
          <ac:chgData name="Viktor Vad" userId="9c1be280435e7310" providerId="LiveId" clId="{094B7075-33F9-4764-A181-110A14003CCB}" dt="2023-10-09T18:00:01.460" v="1840"/>
          <ac:cxnSpMkLst>
            <pc:docMk/>
            <pc:sldMk cId="3378698092" sldId="272"/>
            <ac:cxnSpMk id="43" creationId="{214F12D3-046B-47FA-F8FB-6208B2E21EA6}"/>
          </ac:cxnSpMkLst>
        </pc:cxnChg>
        <pc:cxnChg chg="mod">
          <ac:chgData name="Viktor Vad" userId="9c1be280435e7310" providerId="LiveId" clId="{094B7075-33F9-4764-A181-110A14003CCB}" dt="2023-10-09T18:00:01.460" v="1840"/>
          <ac:cxnSpMkLst>
            <pc:docMk/>
            <pc:sldMk cId="3378698092" sldId="272"/>
            <ac:cxnSpMk id="44" creationId="{382815D6-7A03-7680-98E7-8374D284DDEB}"/>
          </ac:cxnSpMkLst>
        </pc:cxnChg>
        <pc:cxnChg chg="mod">
          <ac:chgData name="Viktor Vad" userId="9c1be280435e7310" providerId="LiveId" clId="{094B7075-33F9-4764-A181-110A14003CCB}" dt="2023-10-09T18:00:01.460" v="1840"/>
          <ac:cxnSpMkLst>
            <pc:docMk/>
            <pc:sldMk cId="3378698092" sldId="272"/>
            <ac:cxnSpMk id="45" creationId="{A588699D-C7D1-71DC-4580-1C91D8F64B35}"/>
          </ac:cxnSpMkLst>
        </pc:cxnChg>
      </pc:sldChg>
      <pc:sldChg chg="del">
        <pc:chgData name="Viktor Vad" userId="9c1be280435e7310" providerId="LiveId" clId="{094B7075-33F9-4764-A181-110A14003CCB}" dt="2023-10-08T16:42:07.825" v="2" actId="47"/>
        <pc:sldMkLst>
          <pc:docMk/>
          <pc:sldMk cId="1478520660" sldId="273"/>
        </pc:sldMkLst>
      </pc:sldChg>
      <pc:sldChg chg="addSp delSp modSp new mod modAnim">
        <pc:chgData name="Viktor Vad" userId="9c1be280435e7310" providerId="LiveId" clId="{094B7075-33F9-4764-A181-110A14003CCB}" dt="2023-10-08T17:32:23.930" v="797" actId="478"/>
        <pc:sldMkLst>
          <pc:docMk/>
          <pc:sldMk cId="2276531320" sldId="273"/>
        </pc:sldMkLst>
        <pc:spChg chg="mod">
          <ac:chgData name="Viktor Vad" userId="9c1be280435e7310" providerId="LiveId" clId="{094B7075-33F9-4764-A181-110A14003CCB}" dt="2023-10-08T17:21:16.316" v="344" actId="20577"/>
          <ac:spMkLst>
            <pc:docMk/>
            <pc:sldMk cId="2276531320" sldId="273"/>
            <ac:spMk id="2" creationId="{7D82A7D9-F73B-C8D2-B638-4612BE0F9274}"/>
          </ac:spMkLst>
        </pc:spChg>
        <pc:spChg chg="mod">
          <ac:chgData name="Viktor Vad" userId="9c1be280435e7310" providerId="LiveId" clId="{094B7075-33F9-4764-A181-110A14003CCB}" dt="2023-10-08T17:29:58.042" v="775" actId="1038"/>
          <ac:spMkLst>
            <pc:docMk/>
            <pc:sldMk cId="2276531320" sldId="273"/>
            <ac:spMk id="3" creationId="{B4963974-9936-1588-7D04-540C25D14C09}"/>
          </ac:spMkLst>
        </pc:spChg>
        <pc:spChg chg="add mod">
          <ac:chgData name="Viktor Vad" userId="9c1be280435e7310" providerId="LiveId" clId="{094B7075-33F9-4764-A181-110A14003CCB}" dt="2023-10-08T17:28:41.214" v="721" actId="1076"/>
          <ac:spMkLst>
            <pc:docMk/>
            <pc:sldMk cId="2276531320" sldId="273"/>
            <ac:spMk id="4" creationId="{CF6D8B45-5946-6B2D-C92A-D5182207F04B}"/>
          </ac:spMkLst>
        </pc:spChg>
        <pc:cxnChg chg="add mod">
          <ac:chgData name="Viktor Vad" userId="9c1be280435e7310" providerId="LiveId" clId="{094B7075-33F9-4764-A181-110A14003CCB}" dt="2023-10-08T17:30:36.911" v="794" actId="1037"/>
          <ac:cxnSpMkLst>
            <pc:docMk/>
            <pc:sldMk cId="2276531320" sldId="273"/>
            <ac:cxnSpMk id="6" creationId="{7D6BAF4B-C3E0-9942-2BEC-B9CAE14EA69D}"/>
          </ac:cxnSpMkLst>
        </pc:cxnChg>
        <pc:cxnChg chg="add mod">
          <ac:chgData name="Viktor Vad" userId="9c1be280435e7310" providerId="LiveId" clId="{094B7075-33F9-4764-A181-110A14003CCB}" dt="2023-10-08T17:30:36.911" v="794" actId="1037"/>
          <ac:cxnSpMkLst>
            <pc:docMk/>
            <pc:sldMk cId="2276531320" sldId="273"/>
            <ac:cxnSpMk id="8" creationId="{4EF4A9BE-AFD5-BEF5-8AE9-EA400DE3AD6B}"/>
          </ac:cxnSpMkLst>
        </pc:cxnChg>
        <pc:cxnChg chg="add del mod">
          <ac:chgData name="Viktor Vad" userId="9c1be280435e7310" providerId="LiveId" clId="{094B7075-33F9-4764-A181-110A14003CCB}" dt="2023-10-08T17:32:23.930" v="797" actId="478"/>
          <ac:cxnSpMkLst>
            <pc:docMk/>
            <pc:sldMk cId="2276531320" sldId="273"/>
            <ac:cxnSpMk id="9" creationId="{851C889B-3598-648C-6B56-369D4C4D7477}"/>
          </ac:cxnSpMkLst>
        </pc:cxnChg>
      </pc:sldChg>
      <pc:sldChg chg="addSp delSp modSp add mod addAnim delAnim modAnim">
        <pc:chgData name="Viktor Vad" userId="9c1be280435e7310" providerId="LiveId" clId="{094B7075-33F9-4764-A181-110A14003CCB}" dt="2023-10-08T17:33:52.943" v="855" actId="1076"/>
        <pc:sldMkLst>
          <pc:docMk/>
          <pc:sldMk cId="1691580783" sldId="274"/>
        </pc:sldMkLst>
        <pc:spChg chg="mod">
          <ac:chgData name="Viktor Vad" userId="9c1be280435e7310" providerId="LiveId" clId="{094B7075-33F9-4764-A181-110A14003CCB}" dt="2023-10-08T17:33:05.996" v="818" actId="20577"/>
          <ac:spMkLst>
            <pc:docMk/>
            <pc:sldMk cId="1691580783" sldId="274"/>
            <ac:spMk id="4" creationId="{CF6D8B45-5946-6B2D-C92A-D5182207F04B}"/>
          </ac:spMkLst>
        </pc:spChg>
        <pc:cxnChg chg="add del mod">
          <ac:chgData name="Viktor Vad" userId="9c1be280435e7310" providerId="LiveId" clId="{094B7075-33F9-4764-A181-110A14003CCB}" dt="2023-10-08T17:33:45.755" v="853" actId="478"/>
          <ac:cxnSpMkLst>
            <pc:docMk/>
            <pc:sldMk cId="1691580783" sldId="274"/>
            <ac:cxnSpMk id="6" creationId="{7D6BAF4B-C3E0-9942-2BEC-B9CAE14EA69D}"/>
          </ac:cxnSpMkLst>
        </pc:cxnChg>
        <pc:cxnChg chg="add del mod">
          <ac:chgData name="Viktor Vad" userId="9c1be280435e7310" providerId="LiveId" clId="{094B7075-33F9-4764-A181-110A14003CCB}" dt="2023-10-08T17:33:42.799" v="852" actId="478"/>
          <ac:cxnSpMkLst>
            <pc:docMk/>
            <pc:sldMk cId="1691580783" sldId="274"/>
            <ac:cxnSpMk id="8" creationId="{4EF4A9BE-AFD5-BEF5-8AE9-EA400DE3AD6B}"/>
          </ac:cxnSpMkLst>
        </pc:cxnChg>
        <pc:cxnChg chg="del">
          <ac:chgData name="Viktor Vad" userId="9c1be280435e7310" providerId="LiveId" clId="{094B7075-33F9-4764-A181-110A14003CCB}" dt="2023-10-08T17:32:31.167" v="798" actId="478"/>
          <ac:cxnSpMkLst>
            <pc:docMk/>
            <pc:sldMk cId="1691580783" sldId="274"/>
            <ac:cxnSpMk id="9" creationId="{851C889B-3598-648C-6B56-369D4C4D7477}"/>
          </ac:cxnSpMkLst>
        </pc:cxnChg>
        <pc:cxnChg chg="add mod">
          <ac:chgData name="Viktor Vad" userId="9c1be280435e7310" providerId="LiveId" clId="{094B7075-33F9-4764-A181-110A14003CCB}" dt="2023-10-08T17:33:52.943" v="855" actId="1076"/>
          <ac:cxnSpMkLst>
            <pc:docMk/>
            <pc:sldMk cId="1691580783" sldId="274"/>
            <ac:cxnSpMk id="10" creationId="{0C73F4D3-4E4A-1C7E-0814-3E1AEDBC0E6A}"/>
          </ac:cxnSpMkLst>
        </pc:cxnChg>
      </pc:sldChg>
      <pc:sldChg chg="addSp delSp modSp add mod delAnim">
        <pc:chgData name="Viktor Vad" userId="9c1be280435e7310" providerId="LiveId" clId="{094B7075-33F9-4764-A181-110A14003CCB}" dt="2023-10-08T17:42:00.630" v="892" actId="14100"/>
        <pc:sldMkLst>
          <pc:docMk/>
          <pc:sldMk cId="222008845" sldId="275"/>
        </pc:sldMkLst>
        <pc:spChg chg="del">
          <ac:chgData name="Viktor Vad" userId="9c1be280435e7310" providerId="LiveId" clId="{094B7075-33F9-4764-A181-110A14003CCB}" dt="2023-10-08T17:38:00.567" v="857" actId="478"/>
          <ac:spMkLst>
            <pc:docMk/>
            <pc:sldMk cId="222008845" sldId="275"/>
            <ac:spMk id="4" creationId="{CF6D8B45-5946-6B2D-C92A-D5182207F04B}"/>
          </ac:spMkLst>
        </pc:spChg>
        <pc:spChg chg="add mod">
          <ac:chgData name="Viktor Vad" userId="9c1be280435e7310" providerId="LiveId" clId="{094B7075-33F9-4764-A181-110A14003CCB}" dt="2023-10-08T17:40:44.057" v="883" actId="404"/>
          <ac:spMkLst>
            <pc:docMk/>
            <pc:sldMk cId="222008845" sldId="275"/>
            <ac:spMk id="5" creationId="{983FE8DD-1C73-58D4-9277-CF4C965435E3}"/>
          </ac:spMkLst>
        </pc:spChg>
        <pc:spChg chg="add mod">
          <ac:chgData name="Viktor Vad" userId="9c1be280435e7310" providerId="LiveId" clId="{094B7075-33F9-4764-A181-110A14003CCB}" dt="2023-10-08T17:41:48.314" v="889" actId="20577"/>
          <ac:spMkLst>
            <pc:docMk/>
            <pc:sldMk cId="222008845" sldId="275"/>
            <ac:spMk id="9" creationId="{CBB2DF56-61C6-BFE4-03E2-074BE64E2276}"/>
          </ac:spMkLst>
        </pc:spChg>
        <pc:cxnChg chg="add mod">
          <ac:chgData name="Viktor Vad" userId="9c1be280435e7310" providerId="LiveId" clId="{094B7075-33F9-4764-A181-110A14003CCB}" dt="2023-10-08T17:41:21.697" v="885" actId="1582"/>
          <ac:cxnSpMkLst>
            <pc:docMk/>
            <pc:sldMk cId="222008845" sldId="275"/>
            <ac:cxnSpMk id="7" creationId="{2E3A805C-6C53-A080-59E4-AFF029CB8902}"/>
          </ac:cxnSpMkLst>
        </pc:cxnChg>
        <pc:cxnChg chg="del">
          <ac:chgData name="Viktor Vad" userId="9c1be280435e7310" providerId="LiveId" clId="{094B7075-33F9-4764-A181-110A14003CCB}" dt="2023-10-08T17:38:00.567" v="857" actId="478"/>
          <ac:cxnSpMkLst>
            <pc:docMk/>
            <pc:sldMk cId="222008845" sldId="275"/>
            <ac:cxnSpMk id="8" creationId="{4EF4A9BE-AFD5-BEF5-8AE9-EA400DE3AD6B}"/>
          </ac:cxnSpMkLst>
        </pc:cxnChg>
        <pc:cxnChg chg="del">
          <ac:chgData name="Viktor Vad" userId="9c1be280435e7310" providerId="LiveId" clId="{094B7075-33F9-4764-A181-110A14003CCB}" dt="2023-10-08T17:38:00.567" v="857" actId="478"/>
          <ac:cxnSpMkLst>
            <pc:docMk/>
            <pc:sldMk cId="222008845" sldId="275"/>
            <ac:cxnSpMk id="10" creationId="{0C73F4D3-4E4A-1C7E-0814-3E1AEDBC0E6A}"/>
          </ac:cxnSpMkLst>
        </pc:cxnChg>
        <pc:cxnChg chg="add mod">
          <ac:chgData name="Viktor Vad" userId="9c1be280435e7310" providerId="LiveId" clId="{094B7075-33F9-4764-A181-110A14003CCB}" dt="2023-10-08T17:42:00.630" v="892" actId="14100"/>
          <ac:cxnSpMkLst>
            <pc:docMk/>
            <pc:sldMk cId="222008845" sldId="275"/>
            <ac:cxnSpMk id="11" creationId="{2E24A7BA-F3D0-2539-FBC3-23934E52F60E}"/>
          </ac:cxnSpMkLst>
        </pc:cxnChg>
      </pc:sldChg>
      <pc:sldChg chg="addSp delSp modSp add mod">
        <pc:chgData name="Viktor Vad" userId="9c1be280435e7310" providerId="LiveId" clId="{094B7075-33F9-4764-A181-110A14003CCB}" dt="2023-10-08T17:56:15.992" v="1071" actId="1035"/>
        <pc:sldMkLst>
          <pc:docMk/>
          <pc:sldMk cId="1399126554" sldId="276"/>
        </pc:sldMkLst>
        <pc:spChg chg="add del mod">
          <ac:chgData name="Viktor Vad" userId="9c1be280435e7310" providerId="LiveId" clId="{094B7075-33F9-4764-A181-110A14003CCB}" dt="2023-10-08T17:49:38.146" v="924" actId="478"/>
          <ac:spMkLst>
            <pc:docMk/>
            <pc:sldMk cId="1399126554" sldId="276"/>
            <ac:spMk id="4" creationId="{DE3F30B0-740E-6753-8F63-746C80EFE7CD}"/>
          </ac:spMkLst>
        </pc:spChg>
        <pc:spChg chg="add mod">
          <ac:chgData name="Viktor Vad" userId="9c1be280435e7310" providerId="LiveId" clId="{094B7075-33F9-4764-A181-110A14003CCB}" dt="2023-10-08T17:48:22.422" v="913" actId="1076"/>
          <ac:spMkLst>
            <pc:docMk/>
            <pc:sldMk cId="1399126554" sldId="276"/>
            <ac:spMk id="5" creationId="{D03A2AAF-4D65-D9B9-17C8-811EB0E97C7C}"/>
          </ac:spMkLst>
        </pc:spChg>
        <pc:spChg chg="add mod">
          <ac:chgData name="Viktor Vad" userId="9c1be280435e7310" providerId="LiveId" clId="{094B7075-33F9-4764-A181-110A14003CCB}" dt="2023-10-08T17:48:36.961" v="917" actId="20577"/>
          <ac:spMkLst>
            <pc:docMk/>
            <pc:sldMk cId="1399126554" sldId="276"/>
            <ac:spMk id="6" creationId="{0DFDDFF6-2D5D-7023-ABC3-3286C1EE8093}"/>
          </ac:spMkLst>
        </pc:spChg>
        <pc:spChg chg="add mod">
          <ac:chgData name="Viktor Vad" userId="9c1be280435e7310" providerId="LiveId" clId="{094B7075-33F9-4764-A181-110A14003CCB}" dt="2023-10-08T17:50:04.759" v="928" actId="14100"/>
          <ac:spMkLst>
            <pc:docMk/>
            <pc:sldMk cId="1399126554" sldId="276"/>
            <ac:spMk id="9" creationId="{7A7E1BCD-8D99-491D-12AB-C39F9ED62F80}"/>
          </ac:spMkLst>
        </pc:spChg>
        <pc:spChg chg="add mod">
          <ac:chgData name="Viktor Vad" userId="9c1be280435e7310" providerId="LiveId" clId="{094B7075-33F9-4764-A181-110A14003CCB}" dt="2023-10-08T17:56:15.992" v="1071" actId="1035"/>
          <ac:spMkLst>
            <pc:docMk/>
            <pc:sldMk cId="1399126554" sldId="276"/>
            <ac:spMk id="10" creationId="{0ECD04B5-F723-84A0-FA69-BC09A40ED179}"/>
          </ac:spMkLst>
        </pc:spChg>
        <pc:spChg chg="add mod">
          <ac:chgData name="Viktor Vad" userId="9c1be280435e7310" providerId="LiveId" clId="{094B7075-33F9-4764-A181-110A14003CCB}" dt="2023-10-08T17:52:13.315" v="945" actId="164"/>
          <ac:spMkLst>
            <pc:docMk/>
            <pc:sldMk cId="1399126554" sldId="276"/>
            <ac:spMk id="11" creationId="{4F8F8F99-5990-701F-53A3-DF3AB088C88E}"/>
          </ac:spMkLst>
        </pc:spChg>
        <pc:spChg chg="add mod">
          <ac:chgData name="Viktor Vad" userId="9c1be280435e7310" providerId="LiveId" clId="{094B7075-33F9-4764-A181-110A14003CCB}" dt="2023-10-08T17:52:13.315" v="945" actId="164"/>
          <ac:spMkLst>
            <pc:docMk/>
            <pc:sldMk cId="1399126554" sldId="276"/>
            <ac:spMk id="12" creationId="{70094DDB-98E2-8CE9-13A1-0EEC6C038232}"/>
          </ac:spMkLst>
        </pc:spChg>
        <pc:spChg chg="add mod">
          <ac:chgData name="Viktor Vad" userId="9c1be280435e7310" providerId="LiveId" clId="{094B7075-33F9-4764-A181-110A14003CCB}" dt="2023-10-08T17:53:28.989" v="955" actId="20577"/>
          <ac:spMkLst>
            <pc:docMk/>
            <pc:sldMk cId="1399126554" sldId="276"/>
            <ac:spMk id="14" creationId="{B6CF7C3C-B8AE-99AF-9A17-0FCA06664D23}"/>
          </ac:spMkLst>
        </pc:spChg>
        <pc:spChg chg="add mod">
          <ac:chgData name="Viktor Vad" userId="9c1be280435e7310" providerId="LiveId" clId="{094B7075-33F9-4764-A181-110A14003CCB}" dt="2023-10-08T17:54:10.501" v="1064" actId="20577"/>
          <ac:spMkLst>
            <pc:docMk/>
            <pc:sldMk cId="1399126554" sldId="276"/>
            <ac:spMk id="15" creationId="{461088A9-31C9-3B22-DC60-49968D4F44DE}"/>
          </ac:spMkLst>
        </pc:spChg>
        <pc:spChg chg="add">
          <ac:chgData name="Viktor Vad" userId="9c1be280435e7310" providerId="LiveId" clId="{094B7075-33F9-4764-A181-110A14003CCB}" dt="2023-10-08T17:54:21.065" v="1065" actId="11529"/>
          <ac:spMkLst>
            <pc:docMk/>
            <pc:sldMk cId="1399126554" sldId="276"/>
            <ac:spMk id="16" creationId="{91A2A22B-6D19-7D21-E550-F6EAF8DF26FE}"/>
          </ac:spMkLst>
        </pc:spChg>
        <pc:grpChg chg="add mod">
          <ac:chgData name="Viktor Vad" userId="9c1be280435e7310" providerId="LiveId" clId="{094B7075-33F9-4764-A181-110A14003CCB}" dt="2023-10-08T17:52:51.335" v="951" actId="1076"/>
          <ac:grpSpMkLst>
            <pc:docMk/>
            <pc:sldMk cId="1399126554" sldId="276"/>
            <ac:grpSpMk id="13" creationId="{F3CCE318-89F4-E495-EE53-BA3067B68C9A}"/>
          </ac:grpSpMkLst>
        </pc:grpChg>
        <pc:cxnChg chg="add del">
          <ac:chgData name="Viktor Vad" userId="9c1be280435e7310" providerId="LiveId" clId="{094B7075-33F9-4764-A181-110A14003CCB}" dt="2023-10-08T17:48:56.126" v="919" actId="478"/>
          <ac:cxnSpMkLst>
            <pc:docMk/>
            <pc:sldMk cId="1399126554" sldId="276"/>
            <ac:cxnSpMk id="8" creationId="{8CC520F2-9379-F065-11E4-D79D3B5146E8}"/>
          </ac:cxnSpMkLst>
        </pc:cxnChg>
      </pc:sldChg>
      <pc:sldChg chg="add">
        <pc:chgData name="Viktor Vad" userId="9c1be280435e7310" providerId="LiveId" clId="{094B7075-33F9-4764-A181-110A14003CCB}" dt="2023-10-08T17:55:59.477" v="1066"/>
        <pc:sldMkLst>
          <pc:docMk/>
          <pc:sldMk cId="684112515" sldId="277"/>
        </pc:sldMkLst>
      </pc:sldChg>
      <pc:sldChg chg="add">
        <pc:chgData name="Viktor Vad" userId="9c1be280435e7310" providerId="LiveId" clId="{094B7075-33F9-4764-A181-110A14003CCB}" dt="2023-10-08T17:55:59.477" v="1066"/>
        <pc:sldMkLst>
          <pc:docMk/>
          <pc:sldMk cId="2171328973" sldId="278"/>
        </pc:sldMkLst>
      </pc:sldChg>
      <pc:sldChg chg="modSp add mod modAnim">
        <pc:chgData name="Viktor Vad" userId="9c1be280435e7310" providerId="LiveId" clId="{094B7075-33F9-4764-A181-110A14003CCB}" dt="2023-10-08T18:00:44.492" v="1173"/>
        <pc:sldMkLst>
          <pc:docMk/>
          <pc:sldMk cId="157469687" sldId="279"/>
        </pc:sldMkLst>
        <pc:spChg chg="mod">
          <ac:chgData name="Viktor Vad" userId="9c1be280435e7310" providerId="LiveId" clId="{094B7075-33F9-4764-A181-110A14003CCB}" dt="2023-10-08T17:57:02.852" v="1073" actId="20577"/>
          <ac:spMkLst>
            <pc:docMk/>
            <pc:sldMk cId="157469687" sldId="279"/>
            <ac:spMk id="4" creationId="{DEF628B7-0F2A-D503-CAAD-69F992A77C6B}"/>
          </ac:spMkLst>
        </pc:spChg>
        <pc:spChg chg="mod">
          <ac:chgData name="Viktor Vad" userId="9c1be280435e7310" providerId="LiveId" clId="{094B7075-33F9-4764-A181-110A14003CCB}" dt="2023-10-08T17:57:13.507" v="1075" actId="20577"/>
          <ac:spMkLst>
            <pc:docMk/>
            <pc:sldMk cId="157469687" sldId="279"/>
            <ac:spMk id="5" creationId="{7864AC1B-22DF-E630-270E-144E2B67546D}"/>
          </ac:spMkLst>
        </pc:spChg>
        <pc:spChg chg="mod">
          <ac:chgData name="Viktor Vad" userId="9c1be280435e7310" providerId="LiveId" clId="{094B7075-33F9-4764-A181-110A14003CCB}" dt="2023-10-08T17:57:07.768" v="1074" actId="207"/>
          <ac:spMkLst>
            <pc:docMk/>
            <pc:sldMk cId="157469687" sldId="279"/>
            <ac:spMk id="6" creationId="{7C0877D5-CC21-4CC8-F8F0-220248A8995A}"/>
          </ac:spMkLst>
        </pc:spChg>
        <pc:spChg chg="mod">
          <ac:chgData name="Viktor Vad" userId="9c1be280435e7310" providerId="LiveId" clId="{094B7075-33F9-4764-A181-110A14003CCB}" dt="2023-10-08T17:59:54.228" v="1171" actId="20577"/>
          <ac:spMkLst>
            <pc:docMk/>
            <pc:sldMk cId="157469687" sldId="279"/>
            <ac:spMk id="7" creationId="{B1FC8364-30A1-C9CB-78FB-B3565296C100}"/>
          </ac:spMkLst>
        </pc:spChg>
        <pc:spChg chg="mod">
          <ac:chgData name="Viktor Vad" userId="9c1be280435e7310" providerId="LiveId" clId="{094B7075-33F9-4764-A181-110A14003CCB}" dt="2023-10-08T17:57:27.415" v="1118" actId="14100"/>
          <ac:spMkLst>
            <pc:docMk/>
            <pc:sldMk cId="157469687" sldId="279"/>
            <ac:spMk id="8" creationId="{6CD47FED-48BD-C343-BDA4-F5CBB1B2E11D}"/>
          </ac:spMkLst>
        </pc:spChg>
        <pc:spChg chg="mod">
          <ac:chgData name="Viktor Vad" userId="9c1be280435e7310" providerId="LiveId" clId="{094B7075-33F9-4764-A181-110A14003CCB}" dt="2023-10-08T17:58:44.350" v="1156" actId="1038"/>
          <ac:spMkLst>
            <pc:docMk/>
            <pc:sldMk cId="157469687" sldId="279"/>
            <ac:spMk id="9" creationId="{55CCB40F-772C-40F5-5F76-D22C56014CA0}"/>
          </ac:spMkLst>
        </pc:spChg>
        <pc:spChg chg="mod">
          <ac:chgData name="Viktor Vad" userId="9c1be280435e7310" providerId="LiveId" clId="{094B7075-33F9-4764-A181-110A14003CCB}" dt="2023-10-08T17:58:48.825" v="1158" actId="20577"/>
          <ac:spMkLst>
            <pc:docMk/>
            <pc:sldMk cId="157469687" sldId="279"/>
            <ac:spMk id="10" creationId="{5C5D883F-B540-F2F6-AF93-6C448E6C6173}"/>
          </ac:spMkLst>
        </pc:spChg>
      </pc:sldChg>
      <pc:sldChg chg="add">
        <pc:chgData name="Viktor Vad" userId="9c1be280435e7310" providerId="LiveId" clId="{094B7075-33F9-4764-A181-110A14003CCB}" dt="2023-10-08T17:55:59.477" v="1066"/>
        <pc:sldMkLst>
          <pc:docMk/>
          <pc:sldMk cId="3717827136" sldId="280"/>
        </pc:sldMkLst>
      </pc:sldChg>
      <pc:sldChg chg="add">
        <pc:chgData name="Viktor Vad" userId="9c1be280435e7310" providerId="LiveId" clId="{094B7075-33F9-4764-A181-110A14003CCB}" dt="2023-10-08T18:01:39.848" v="1174"/>
        <pc:sldMkLst>
          <pc:docMk/>
          <pc:sldMk cId="1934801078" sldId="281"/>
        </pc:sldMkLst>
      </pc:sldChg>
      <pc:sldChg chg="modSp add mod">
        <pc:chgData name="Viktor Vad" userId="9c1be280435e7310" providerId="LiveId" clId="{094B7075-33F9-4764-A181-110A14003CCB}" dt="2023-10-08T18:05:25.088" v="1203" actId="1076"/>
        <pc:sldMkLst>
          <pc:docMk/>
          <pc:sldMk cId="3098496550" sldId="282"/>
        </pc:sldMkLst>
        <pc:spChg chg="mod">
          <ac:chgData name="Viktor Vad" userId="9c1be280435e7310" providerId="LiveId" clId="{094B7075-33F9-4764-A181-110A14003CCB}" dt="2023-10-08T18:04:39.286" v="1192" actId="20577"/>
          <ac:spMkLst>
            <pc:docMk/>
            <pc:sldMk cId="3098496550" sldId="282"/>
            <ac:spMk id="2" creationId="{CABC7053-C2C5-2CB7-7A2C-69A8930BFB88}"/>
          </ac:spMkLst>
        </pc:spChg>
        <pc:spChg chg="mod">
          <ac:chgData name="Viktor Vad" userId="9c1be280435e7310" providerId="LiveId" clId="{094B7075-33F9-4764-A181-110A14003CCB}" dt="2023-10-08T18:04:24.424" v="1182" actId="14100"/>
          <ac:spMkLst>
            <pc:docMk/>
            <pc:sldMk cId="3098496550" sldId="282"/>
            <ac:spMk id="3" creationId="{4813CF22-1BEF-F9DC-7370-DAA2B6E999EE}"/>
          </ac:spMkLst>
        </pc:spChg>
        <pc:spChg chg="mod">
          <ac:chgData name="Viktor Vad" userId="9c1be280435e7310" providerId="LiveId" clId="{094B7075-33F9-4764-A181-110A14003CCB}" dt="2023-10-08T18:04:57.459" v="1197" actId="403"/>
          <ac:spMkLst>
            <pc:docMk/>
            <pc:sldMk cId="3098496550" sldId="282"/>
            <ac:spMk id="9" creationId="{369CF161-15A8-AFB6-D92E-971521F2126E}"/>
          </ac:spMkLst>
        </pc:spChg>
        <pc:spChg chg="mod">
          <ac:chgData name="Viktor Vad" userId="9c1be280435e7310" providerId="LiveId" clId="{094B7075-33F9-4764-A181-110A14003CCB}" dt="2023-10-08T18:05:25.088" v="1203" actId="1076"/>
          <ac:spMkLst>
            <pc:docMk/>
            <pc:sldMk cId="3098496550" sldId="282"/>
            <ac:spMk id="10" creationId="{2489143A-F008-A5A8-7FE7-1F9C433574E5}"/>
          </ac:spMkLst>
        </pc:spChg>
        <pc:spChg chg="mod">
          <ac:chgData name="Viktor Vad" userId="9c1be280435e7310" providerId="LiveId" clId="{094B7075-33F9-4764-A181-110A14003CCB}" dt="2023-10-08T18:05:25.088" v="1203" actId="1076"/>
          <ac:spMkLst>
            <pc:docMk/>
            <pc:sldMk cId="3098496550" sldId="282"/>
            <ac:spMk id="11" creationId="{60DAAB1D-5048-0C6D-2B45-8062B2E114E9}"/>
          </ac:spMkLst>
        </pc:spChg>
        <pc:spChg chg="mod">
          <ac:chgData name="Viktor Vad" userId="9c1be280435e7310" providerId="LiveId" clId="{094B7075-33F9-4764-A181-110A14003CCB}" dt="2023-10-08T18:04:31.568" v="1183" actId="1076"/>
          <ac:spMkLst>
            <pc:docMk/>
            <pc:sldMk cId="3098496550" sldId="282"/>
            <ac:spMk id="12" creationId="{CD93FAA1-9D4E-15E7-CB0F-D1AAEC7EE04F}"/>
          </ac:spMkLst>
        </pc:spChg>
        <pc:spChg chg="mod">
          <ac:chgData name="Viktor Vad" userId="9c1be280435e7310" providerId="LiveId" clId="{094B7075-33F9-4764-A181-110A14003CCB}" dt="2023-10-08T18:05:08.134" v="1200" actId="1076"/>
          <ac:spMkLst>
            <pc:docMk/>
            <pc:sldMk cId="3098496550" sldId="282"/>
            <ac:spMk id="13" creationId="{5A1C8362-6BE5-6072-70B7-0FF6075C76E7}"/>
          </ac:spMkLst>
        </pc:spChg>
        <pc:spChg chg="mod">
          <ac:chgData name="Viktor Vad" userId="9c1be280435e7310" providerId="LiveId" clId="{094B7075-33F9-4764-A181-110A14003CCB}" dt="2023-10-08T18:05:25.088" v="1203" actId="1076"/>
          <ac:spMkLst>
            <pc:docMk/>
            <pc:sldMk cId="3098496550" sldId="282"/>
            <ac:spMk id="14" creationId="{48CC2839-71C1-678A-B999-6C392E24858C}"/>
          </ac:spMkLst>
        </pc:spChg>
        <pc:cxnChg chg="mod">
          <ac:chgData name="Viktor Vad" userId="9c1be280435e7310" providerId="LiveId" clId="{094B7075-33F9-4764-A181-110A14003CCB}" dt="2023-10-08T18:04:48.457" v="1194" actId="1076"/>
          <ac:cxnSpMkLst>
            <pc:docMk/>
            <pc:sldMk cId="3098496550" sldId="282"/>
            <ac:cxnSpMk id="5" creationId="{1F5DB1D8-3988-FA74-9E2C-EA599242F438}"/>
          </ac:cxnSpMkLst>
        </pc:cxnChg>
        <pc:cxnChg chg="mod">
          <ac:chgData name="Viktor Vad" userId="9c1be280435e7310" providerId="LiveId" clId="{094B7075-33F9-4764-A181-110A14003CCB}" dt="2023-10-08T18:04:42.968" v="1193" actId="1076"/>
          <ac:cxnSpMkLst>
            <pc:docMk/>
            <pc:sldMk cId="3098496550" sldId="282"/>
            <ac:cxnSpMk id="6" creationId="{A22E3BFF-25EE-178A-F722-0776D3A5FB61}"/>
          </ac:cxnSpMkLst>
        </pc:cxnChg>
      </pc:sldChg>
      <pc:sldChg chg="addSp delSp modSp new mod">
        <pc:chgData name="Viktor Vad" userId="9c1be280435e7310" providerId="LiveId" clId="{094B7075-33F9-4764-A181-110A14003CCB}" dt="2023-10-10T18:54:06.129" v="1918" actId="20577"/>
        <pc:sldMkLst>
          <pc:docMk/>
          <pc:sldMk cId="265492377" sldId="283"/>
        </pc:sldMkLst>
        <pc:spChg chg="mod">
          <ac:chgData name="Viktor Vad" userId="9c1be280435e7310" providerId="LiveId" clId="{094B7075-33F9-4764-A181-110A14003CCB}" dt="2023-10-10T18:54:06.129" v="1918" actId="20577"/>
          <ac:spMkLst>
            <pc:docMk/>
            <pc:sldMk cId="265492377" sldId="283"/>
            <ac:spMk id="2" creationId="{A469E8EC-8AC4-D615-A56A-9196B533DE16}"/>
          </ac:spMkLst>
        </pc:spChg>
        <pc:spChg chg="mod">
          <ac:chgData name="Viktor Vad" userId="9c1be280435e7310" providerId="LiveId" clId="{094B7075-33F9-4764-A181-110A14003CCB}" dt="2023-10-08T18:23:47.126" v="1499" actId="20577"/>
          <ac:spMkLst>
            <pc:docMk/>
            <pc:sldMk cId="265492377" sldId="283"/>
            <ac:spMk id="3" creationId="{87EFA8F1-B9A4-BED1-0D55-ED0A591D38BD}"/>
          </ac:spMkLst>
        </pc:spChg>
        <pc:spChg chg="add mod">
          <ac:chgData name="Viktor Vad" userId="9c1be280435e7310" providerId="LiveId" clId="{094B7075-33F9-4764-A181-110A14003CCB}" dt="2023-10-08T18:09:51.980" v="1365" actId="1076"/>
          <ac:spMkLst>
            <pc:docMk/>
            <pc:sldMk cId="265492377" sldId="283"/>
            <ac:spMk id="4" creationId="{D6644D1F-340F-9C84-7E9E-77F6A9200331}"/>
          </ac:spMkLst>
        </pc:spChg>
        <pc:spChg chg="add del mod">
          <ac:chgData name="Viktor Vad" userId="9c1be280435e7310" providerId="LiveId" clId="{094B7075-33F9-4764-A181-110A14003CCB}" dt="2023-10-08T18:10:13.774" v="1369" actId="478"/>
          <ac:spMkLst>
            <pc:docMk/>
            <pc:sldMk cId="265492377" sldId="283"/>
            <ac:spMk id="5" creationId="{489D9C1C-EA7C-6909-24B2-0D7C358B6443}"/>
          </ac:spMkLst>
        </pc:spChg>
        <pc:spChg chg="add mod">
          <ac:chgData name="Viktor Vad" userId="9c1be280435e7310" providerId="LiveId" clId="{094B7075-33F9-4764-A181-110A14003CCB}" dt="2023-10-08T18:15:04.209" v="1488" actId="1076"/>
          <ac:spMkLst>
            <pc:docMk/>
            <pc:sldMk cId="265492377" sldId="283"/>
            <ac:spMk id="12" creationId="{7312CC49-75C1-0C73-6A6B-03F3957FBFCB}"/>
          </ac:spMkLst>
        </pc:spChg>
        <pc:spChg chg="add mod">
          <ac:chgData name="Viktor Vad" userId="9c1be280435e7310" providerId="LiveId" clId="{094B7075-33F9-4764-A181-110A14003CCB}" dt="2023-10-08T18:11:10.072" v="1382" actId="1076"/>
          <ac:spMkLst>
            <pc:docMk/>
            <pc:sldMk cId="265492377" sldId="283"/>
            <ac:spMk id="13" creationId="{F2435E9C-E63F-83D1-A5F0-B5DDA0264AC8}"/>
          </ac:spMkLst>
        </pc:spChg>
        <pc:spChg chg="add mod">
          <ac:chgData name="Viktor Vad" userId="9c1be280435e7310" providerId="LiveId" clId="{094B7075-33F9-4764-A181-110A14003CCB}" dt="2023-10-08T18:11:44.433" v="1387" actId="1076"/>
          <ac:spMkLst>
            <pc:docMk/>
            <pc:sldMk cId="265492377" sldId="283"/>
            <ac:spMk id="14" creationId="{7F596A28-6B0F-AEB4-0DB0-8C86D22F8DC1}"/>
          </ac:spMkLst>
        </pc:spChg>
        <pc:spChg chg="add mod">
          <ac:chgData name="Viktor Vad" userId="9c1be280435e7310" providerId="LiveId" clId="{094B7075-33F9-4764-A181-110A14003CCB}" dt="2023-10-08T18:11:29.337" v="1386" actId="20577"/>
          <ac:spMkLst>
            <pc:docMk/>
            <pc:sldMk cId="265492377" sldId="283"/>
            <ac:spMk id="15" creationId="{8960D421-59C2-3DCC-7319-FAF2BC47E27E}"/>
          </ac:spMkLst>
        </pc:spChg>
        <pc:spChg chg="add mod">
          <ac:chgData name="Viktor Vad" userId="9c1be280435e7310" providerId="LiveId" clId="{094B7075-33F9-4764-A181-110A14003CCB}" dt="2023-10-08T18:12:55.440" v="1401" actId="1076"/>
          <ac:spMkLst>
            <pc:docMk/>
            <pc:sldMk cId="265492377" sldId="283"/>
            <ac:spMk id="16" creationId="{46DCA59C-F778-0300-1126-E50C726F26B7}"/>
          </ac:spMkLst>
        </pc:spChg>
        <pc:spChg chg="add mod">
          <ac:chgData name="Viktor Vad" userId="9c1be280435e7310" providerId="LiveId" clId="{094B7075-33F9-4764-A181-110A14003CCB}" dt="2023-10-08T18:13:01.169" v="1402" actId="1076"/>
          <ac:spMkLst>
            <pc:docMk/>
            <pc:sldMk cId="265492377" sldId="283"/>
            <ac:spMk id="17" creationId="{E969DAED-17A6-DD0A-5662-783FA6F22AE7}"/>
          </ac:spMkLst>
        </pc:spChg>
        <pc:spChg chg="add mod">
          <ac:chgData name="Viktor Vad" userId="9c1be280435e7310" providerId="LiveId" clId="{094B7075-33F9-4764-A181-110A14003CCB}" dt="2023-10-08T18:09:51.980" v="1365" actId="1076"/>
          <ac:spMkLst>
            <pc:docMk/>
            <pc:sldMk cId="265492377" sldId="283"/>
            <ac:spMk id="18" creationId="{95460465-1908-F657-F162-8CA31EFE208B}"/>
          </ac:spMkLst>
        </pc:spChg>
        <pc:spChg chg="add mod">
          <ac:chgData name="Viktor Vad" userId="9c1be280435e7310" providerId="LiveId" clId="{094B7075-33F9-4764-A181-110A14003CCB}" dt="2023-10-08T18:09:51.980" v="1365" actId="1076"/>
          <ac:spMkLst>
            <pc:docMk/>
            <pc:sldMk cId="265492377" sldId="283"/>
            <ac:spMk id="19" creationId="{8672F533-95BC-6B87-77AA-524EA5A751CD}"/>
          </ac:spMkLst>
        </pc:spChg>
        <pc:spChg chg="add mod">
          <ac:chgData name="Viktor Vad" userId="9c1be280435e7310" providerId="LiveId" clId="{094B7075-33F9-4764-A181-110A14003CCB}" dt="2023-10-08T18:09:51.980" v="1365" actId="1076"/>
          <ac:spMkLst>
            <pc:docMk/>
            <pc:sldMk cId="265492377" sldId="283"/>
            <ac:spMk id="20" creationId="{2604738B-DAE7-88C9-4888-55419FD6691F}"/>
          </ac:spMkLst>
        </pc:spChg>
        <pc:spChg chg="add mod">
          <ac:chgData name="Viktor Vad" userId="9c1be280435e7310" providerId="LiveId" clId="{094B7075-33F9-4764-A181-110A14003CCB}" dt="2023-10-08T18:09:51.980" v="1365" actId="1076"/>
          <ac:spMkLst>
            <pc:docMk/>
            <pc:sldMk cId="265492377" sldId="283"/>
            <ac:spMk id="21" creationId="{E649B86D-190A-0885-E224-E1CD563FA1F1}"/>
          </ac:spMkLst>
        </pc:spChg>
        <pc:spChg chg="add mod">
          <ac:chgData name="Viktor Vad" userId="9c1be280435e7310" providerId="LiveId" clId="{094B7075-33F9-4764-A181-110A14003CCB}" dt="2023-10-08T18:09:51.980" v="1365" actId="1076"/>
          <ac:spMkLst>
            <pc:docMk/>
            <pc:sldMk cId="265492377" sldId="283"/>
            <ac:spMk id="22" creationId="{AA3B8239-74D8-3178-BB38-F7C423D9DA3E}"/>
          </ac:spMkLst>
        </pc:spChg>
        <pc:spChg chg="add mod">
          <ac:chgData name="Viktor Vad" userId="9c1be280435e7310" providerId="LiveId" clId="{094B7075-33F9-4764-A181-110A14003CCB}" dt="2023-10-08T18:09:51.980" v="1365" actId="1076"/>
          <ac:spMkLst>
            <pc:docMk/>
            <pc:sldMk cId="265492377" sldId="283"/>
            <ac:spMk id="23" creationId="{8E05DDB0-EB7C-0E20-AD7A-C1228CAEC07F}"/>
          </ac:spMkLst>
        </pc:spChg>
        <pc:spChg chg="add mod">
          <ac:chgData name="Viktor Vad" userId="9c1be280435e7310" providerId="LiveId" clId="{094B7075-33F9-4764-A181-110A14003CCB}" dt="2023-10-08T18:11:56.242" v="1391" actId="20577"/>
          <ac:spMkLst>
            <pc:docMk/>
            <pc:sldMk cId="265492377" sldId="283"/>
            <ac:spMk id="25" creationId="{F1397B65-6F60-3FB7-FE9A-4D6A4436A6E6}"/>
          </ac:spMkLst>
        </pc:spChg>
        <pc:spChg chg="add mod">
          <ac:chgData name="Viktor Vad" userId="9c1be280435e7310" providerId="LiveId" clId="{094B7075-33F9-4764-A181-110A14003CCB}" dt="2023-10-08T18:12:04.617" v="1395" actId="20577"/>
          <ac:spMkLst>
            <pc:docMk/>
            <pc:sldMk cId="265492377" sldId="283"/>
            <ac:spMk id="26" creationId="{EB717372-5327-6030-4468-BB9CDC310711}"/>
          </ac:spMkLst>
        </pc:spChg>
        <pc:spChg chg="add mod">
          <ac:chgData name="Viktor Vad" userId="9c1be280435e7310" providerId="LiveId" clId="{094B7075-33F9-4764-A181-110A14003CCB}" dt="2023-10-08T18:13:46.803" v="1428" actId="20577"/>
          <ac:spMkLst>
            <pc:docMk/>
            <pc:sldMk cId="265492377" sldId="283"/>
            <ac:spMk id="29" creationId="{B4EAF2CD-B7A1-B7E5-140E-CF125395880E}"/>
          </ac:spMkLst>
        </pc:spChg>
        <pc:cxnChg chg="add mod">
          <ac:chgData name="Viktor Vad" userId="9c1be280435e7310" providerId="LiveId" clId="{094B7075-33F9-4764-A181-110A14003CCB}" dt="2023-10-08T18:10:26.704" v="1371" actId="14100"/>
          <ac:cxnSpMkLst>
            <pc:docMk/>
            <pc:sldMk cId="265492377" sldId="283"/>
            <ac:cxnSpMk id="6" creationId="{29CD31AC-3862-894B-A0C5-C36C71B95485}"/>
          </ac:cxnSpMkLst>
        </pc:cxnChg>
        <pc:cxnChg chg="add del mod">
          <ac:chgData name="Viktor Vad" userId="9c1be280435e7310" providerId="LiveId" clId="{094B7075-33F9-4764-A181-110A14003CCB}" dt="2023-10-08T18:12:51.433" v="1400" actId="478"/>
          <ac:cxnSpMkLst>
            <pc:docMk/>
            <pc:sldMk cId="265492377" sldId="283"/>
            <ac:cxnSpMk id="7" creationId="{F3D0A7DE-E3B0-272A-BC13-AF82DD58196C}"/>
          </ac:cxnSpMkLst>
        </pc:cxnChg>
        <pc:cxnChg chg="add del mod">
          <ac:chgData name="Viktor Vad" userId="9c1be280435e7310" providerId="LiveId" clId="{094B7075-33F9-4764-A181-110A14003CCB}" dt="2023-10-08T18:12:51.433" v="1400" actId="478"/>
          <ac:cxnSpMkLst>
            <pc:docMk/>
            <pc:sldMk cId="265492377" sldId="283"/>
            <ac:cxnSpMk id="8" creationId="{A95C190D-044F-E5C2-7076-154079719DCF}"/>
          </ac:cxnSpMkLst>
        </pc:cxnChg>
        <pc:cxnChg chg="add mod">
          <ac:chgData name="Viktor Vad" userId="9c1be280435e7310" providerId="LiveId" clId="{094B7075-33F9-4764-A181-110A14003CCB}" dt="2023-10-08T18:12:33.488" v="1397" actId="14100"/>
          <ac:cxnSpMkLst>
            <pc:docMk/>
            <pc:sldMk cId="265492377" sldId="283"/>
            <ac:cxnSpMk id="9" creationId="{331D894D-FEBE-C92F-C3C3-637B9DCDD4AF}"/>
          </ac:cxnSpMkLst>
        </pc:cxnChg>
        <pc:cxnChg chg="add mod">
          <ac:chgData name="Viktor Vad" userId="9c1be280435e7310" providerId="LiveId" clId="{094B7075-33F9-4764-A181-110A14003CCB}" dt="2023-10-08T18:14:04.785" v="1430" actId="14100"/>
          <ac:cxnSpMkLst>
            <pc:docMk/>
            <pc:sldMk cId="265492377" sldId="283"/>
            <ac:cxnSpMk id="10" creationId="{D49FABA7-7D24-578B-12C5-812005C80C70}"/>
          </ac:cxnSpMkLst>
        </pc:cxnChg>
        <pc:cxnChg chg="add del mod">
          <ac:chgData name="Viktor Vad" userId="9c1be280435e7310" providerId="LiveId" clId="{094B7075-33F9-4764-A181-110A14003CCB}" dt="2023-10-08T18:12:51.433" v="1400" actId="478"/>
          <ac:cxnSpMkLst>
            <pc:docMk/>
            <pc:sldMk cId="265492377" sldId="283"/>
            <ac:cxnSpMk id="11" creationId="{7BC72E68-8B4A-D2BE-58B4-AB32383A5688}"/>
          </ac:cxnSpMkLst>
        </pc:cxnChg>
      </pc:sldChg>
      <pc:sldChg chg="modSp add mod">
        <pc:chgData name="Viktor Vad" userId="9c1be280435e7310" providerId="LiveId" clId="{094B7075-33F9-4764-A181-110A14003CCB}" dt="2023-10-08T18:21:18.567" v="1498" actId="20577"/>
        <pc:sldMkLst>
          <pc:docMk/>
          <pc:sldMk cId="993316208" sldId="284"/>
        </pc:sldMkLst>
        <pc:graphicFrameChg chg="modGraphic">
          <ac:chgData name="Viktor Vad" userId="9c1be280435e7310" providerId="LiveId" clId="{094B7075-33F9-4764-A181-110A14003CCB}" dt="2023-10-08T18:20:57.809" v="1496" actId="20577"/>
          <ac:graphicFrameMkLst>
            <pc:docMk/>
            <pc:sldMk cId="993316208" sldId="284"/>
            <ac:graphicFrameMk id="5" creationId="{87FA0794-2DDE-6790-2089-7122E837A9A7}"/>
          </ac:graphicFrameMkLst>
        </pc:graphicFrameChg>
        <pc:graphicFrameChg chg="modGraphic">
          <ac:chgData name="Viktor Vad" userId="9c1be280435e7310" providerId="LiveId" clId="{094B7075-33F9-4764-A181-110A14003CCB}" dt="2023-10-08T18:21:18.567" v="1498" actId="20577"/>
          <ac:graphicFrameMkLst>
            <pc:docMk/>
            <pc:sldMk cId="993316208" sldId="284"/>
            <ac:graphicFrameMk id="6" creationId="{60884392-E946-451F-653C-4C6DC36587BD}"/>
          </ac:graphicFrameMkLst>
        </pc:graphicFrameChg>
      </pc:sldChg>
      <pc:sldChg chg="modSp new mod">
        <pc:chgData name="Viktor Vad" userId="9c1be280435e7310" providerId="LiveId" clId="{094B7075-33F9-4764-A181-110A14003CCB}" dt="2023-10-10T18:58:29.306" v="2234" actId="20577"/>
        <pc:sldMkLst>
          <pc:docMk/>
          <pc:sldMk cId="2257643725" sldId="285"/>
        </pc:sldMkLst>
        <pc:spChg chg="mod">
          <ac:chgData name="Viktor Vad" userId="9c1be280435e7310" providerId="LiveId" clId="{094B7075-33F9-4764-A181-110A14003CCB}" dt="2023-10-10T18:56:17.155" v="1950" actId="20577"/>
          <ac:spMkLst>
            <pc:docMk/>
            <pc:sldMk cId="2257643725" sldId="285"/>
            <ac:spMk id="2" creationId="{AC952A07-1CD6-4C13-251C-A1EE5FD43A67}"/>
          </ac:spMkLst>
        </pc:spChg>
        <pc:spChg chg="mod">
          <ac:chgData name="Viktor Vad" userId="9c1be280435e7310" providerId="LiveId" clId="{094B7075-33F9-4764-A181-110A14003CCB}" dt="2023-10-10T18:58:29.306" v="2234" actId="20577"/>
          <ac:spMkLst>
            <pc:docMk/>
            <pc:sldMk cId="2257643725" sldId="285"/>
            <ac:spMk id="3" creationId="{ED1940BE-13DE-8970-F0CD-6ED943354A74}"/>
          </ac:spMkLst>
        </pc:spChg>
      </pc:sldChg>
    </pc:docChg>
  </pc:docChgLst>
  <pc:docChgLst>
    <pc:chgData name="Viktor Vad" userId="9c1be280435e7310" providerId="LiveId" clId="{2468C3C0-643A-2049-B472-2F4B318D0E59}"/>
    <pc:docChg chg="undo custSel addSld modSld sldOrd">
      <pc:chgData name="Viktor Vad" userId="9c1be280435e7310" providerId="LiveId" clId="{2468C3C0-643A-2049-B472-2F4B318D0E59}" dt="2023-02-27T12:58:44.825" v="1730" actId="1076"/>
      <pc:docMkLst>
        <pc:docMk/>
      </pc:docMkLst>
      <pc:sldChg chg="addSp delSp modSp">
        <pc:chgData name="Viktor Vad" userId="9c1be280435e7310" providerId="LiveId" clId="{2468C3C0-643A-2049-B472-2F4B318D0E59}" dt="2023-02-27T11:13:22.523" v="411" actId="25668"/>
        <pc:sldMkLst>
          <pc:docMk/>
          <pc:sldMk cId="2864184218" sldId="257"/>
        </pc:sldMkLst>
        <pc:spChg chg="mod">
          <ac:chgData name="Viktor Vad" userId="9c1be280435e7310" providerId="LiveId" clId="{2468C3C0-643A-2049-B472-2F4B318D0E59}" dt="2023-02-26T17:06:20.471" v="6" actId="20577"/>
          <ac:spMkLst>
            <pc:docMk/>
            <pc:sldMk cId="2864184218" sldId="257"/>
            <ac:spMk id="2" creationId="{CE92663F-F8D7-10CE-344D-8F25BF4D5914}"/>
          </ac:spMkLst>
        </pc:spChg>
        <pc:spChg chg="mod">
          <ac:chgData name="Viktor Vad" userId="9c1be280435e7310" providerId="LiveId" clId="{2468C3C0-643A-2049-B472-2F4B318D0E59}" dt="2023-02-27T11:13:22.523" v="411" actId="25668"/>
          <ac:spMkLst>
            <pc:docMk/>
            <pc:sldMk cId="2864184218" sldId="257"/>
            <ac:spMk id="3" creationId="{4FEDA12E-87C6-D4C4-DDB2-2AC23DE69DAD}"/>
          </ac:spMkLst>
        </pc:spChg>
        <pc:picChg chg="add mod">
          <ac:chgData name="Viktor Vad" userId="9c1be280435e7310" providerId="LiveId" clId="{2468C3C0-643A-2049-B472-2F4B318D0E59}" dt="2023-02-27T11:08:36.708" v="363" actId="1076"/>
          <ac:picMkLst>
            <pc:docMk/>
            <pc:sldMk cId="2864184218" sldId="257"/>
            <ac:picMk id="6" creationId="{6C3758A8-1A46-3CCB-C6EC-FCF00657E8AC}"/>
          </ac:picMkLst>
        </pc:picChg>
        <pc:picChg chg="add mod">
          <ac:chgData name="Viktor Vad" userId="9c1be280435e7310" providerId="LiveId" clId="{2468C3C0-643A-2049-B472-2F4B318D0E59}" dt="2023-02-27T11:09:21.467" v="368" actId="14100"/>
          <ac:picMkLst>
            <pc:docMk/>
            <pc:sldMk cId="2864184218" sldId="257"/>
            <ac:picMk id="9" creationId="{A3DF3E66-79A7-CFCA-8B80-1344FFAE4304}"/>
          </ac:picMkLst>
        </pc:picChg>
        <pc:picChg chg="add mod">
          <ac:chgData name="Viktor Vad" userId="9c1be280435e7310" providerId="LiveId" clId="{2468C3C0-643A-2049-B472-2F4B318D0E59}" dt="2023-02-27T11:10:49.874" v="373" actId="14100"/>
          <ac:picMkLst>
            <pc:docMk/>
            <pc:sldMk cId="2864184218" sldId="257"/>
            <ac:picMk id="12" creationId="{38A35439-67A9-4198-63CE-62619C78D9F3}"/>
          </ac:picMkLst>
        </pc:picChg>
        <pc:picChg chg="add del mod">
          <ac:chgData name="Viktor Vad" userId="9c1be280435e7310" providerId="LiveId" clId="{2468C3C0-643A-2049-B472-2F4B318D0E59}" dt="2023-02-27T11:12:08.313" v="379" actId="22"/>
          <ac:picMkLst>
            <pc:docMk/>
            <pc:sldMk cId="2864184218" sldId="257"/>
            <ac:picMk id="15" creationId="{A4586BEA-B67F-C611-0CE2-A0EE061A2E22}"/>
          </ac:picMkLst>
        </pc:picChg>
        <pc:picChg chg="add mod">
          <ac:chgData name="Viktor Vad" userId="9c1be280435e7310" providerId="LiveId" clId="{2468C3C0-643A-2049-B472-2F4B318D0E59}" dt="2023-02-27T11:12:55.309" v="386" actId="1076"/>
          <ac:picMkLst>
            <pc:docMk/>
            <pc:sldMk cId="2864184218" sldId="257"/>
            <ac:picMk id="18" creationId="{DB5BF98E-F3EA-C1AD-996E-BAC4D2D1491F}"/>
          </ac:picMkLst>
        </pc:picChg>
      </pc:sldChg>
      <pc:sldChg chg="modSp">
        <pc:chgData name="Viktor Vad" userId="9c1be280435e7310" providerId="LiveId" clId="{2468C3C0-643A-2049-B472-2F4B318D0E59}" dt="2023-02-27T10:23:23.159" v="212" actId="20577"/>
        <pc:sldMkLst>
          <pc:docMk/>
          <pc:sldMk cId="365153631" sldId="258"/>
        </pc:sldMkLst>
        <pc:spChg chg="mod">
          <ac:chgData name="Viktor Vad" userId="9c1be280435e7310" providerId="LiveId" clId="{2468C3C0-643A-2049-B472-2F4B318D0E59}" dt="2023-02-27T10:23:23.159" v="212" actId="20577"/>
          <ac:spMkLst>
            <pc:docMk/>
            <pc:sldMk cId="365153631" sldId="258"/>
            <ac:spMk id="3" creationId="{11E4E09D-6A32-B8E3-7CA5-7327E684D435}"/>
          </ac:spMkLst>
        </pc:spChg>
      </pc:sldChg>
      <pc:sldChg chg="addSp delSp modSp ord">
        <pc:chgData name="Viktor Vad" userId="9c1be280435e7310" providerId="LiveId" clId="{2468C3C0-643A-2049-B472-2F4B318D0E59}" dt="2023-02-27T11:48:22.689" v="864" actId="20577"/>
        <pc:sldMkLst>
          <pc:docMk/>
          <pc:sldMk cId="2237918049" sldId="260"/>
        </pc:sldMkLst>
        <pc:spChg chg="mod">
          <ac:chgData name="Viktor Vad" userId="9c1be280435e7310" providerId="LiveId" clId="{2468C3C0-643A-2049-B472-2F4B318D0E59}" dt="2023-02-27T11:21:36.302" v="599" actId="1076"/>
          <ac:spMkLst>
            <pc:docMk/>
            <pc:sldMk cId="2237918049" sldId="260"/>
            <ac:spMk id="2" creationId="{5E7F71D2-76AC-653E-2E5F-66A515597A9B}"/>
          </ac:spMkLst>
        </pc:spChg>
        <pc:spChg chg="mod">
          <ac:chgData name="Viktor Vad" userId="9c1be280435e7310" providerId="LiveId" clId="{2468C3C0-643A-2049-B472-2F4B318D0E59}" dt="2023-02-27T11:48:22.689" v="864" actId="20577"/>
          <ac:spMkLst>
            <pc:docMk/>
            <pc:sldMk cId="2237918049" sldId="260"/>
            <ac:spMk id="3" creationId="{FE31E8FA-F43D-1AF5-B422-E02EEA5C83EA}"/>
          </ac:spMkLst>
        </pc:spChg>
        <pc:spChg chg="add del">
          <ac:chgData name="Viktor Vad" userId="9c1be280435e7310" providerId="LiveId" clId="{2468C3C0-643A-2049-B472-2F4B318D0E59}" dt="2023-02-27T11:19:29.352" v="548" actId="139"/>
          <ac:spMkLst>
            <pc:docMk/>
            <pc:sldMk cId="2237918049" sldId="260"/>
            <ac:spMk id="4" creationId="{82406157-5AA1-2C63-60AE-B179E02DB366}"/>
          </ac:spMkLst>
        </pc:spChg>
        <pc:picChg chg="add mod">
          <ac:chgData name="Viktor Vad" userId="9c1be280435e7310" providerId="LiveId" clId="{2468C3C0-643A-2049-B472-2F4B318D0E59}" dt="2023-02-27T11:21:55.806" v="603" actId="1076"/>
          <ac:picMkLst>
            <pc:docMk/>
            <pc:sldMk cId="2237918049" sldId="260"/>
            <ac:picMk id="7" creationId="{D50CD631-A033-B732-1783-C03A1763FDFF}"/>
          </ac:picMkLst>
        </pc:picChg>
      </pc:sldChg>
      <pc:sldChg chg="addSp delSp modSp ord">
        <pc:chgData name="Viktor Vad" userId="9c1be280435e7310" providerId="LiveId" clId="{2468C3C0-643A-2049-B472-2F4B318D0E59}" dt="2023-02-27T12:58:44.825" v="1730" actId="1076"/>
        <pc:sldMkLst>
          <pc:docMk/>
          <pc:sldMk cId="946530184" sldId="261"/>
        </pc:sldMkLst>
        <pc:spChg chg="mod">
          <ac:chgData name="Viktor Vad" userId="9c1be280435e7310" providerId="LiveId" clId="{2468C3C0-643A-2049-B472-2F4B318D0E59}" dt="2023-02-27T11:27:05.793" v="670" actId="20577"/>
          <ac:spMkLst>
            <pc:docMk/>
            <pc:sldMk cId="946530184" sldId="261"/>
            <ac:spMk id="2" creationId="{F3C57619-9A2E-F96F-4240-D6C2A137683E}"/>
          </ac:spMkLst>
        </pc:spChg>
        <pc:spChg chg="mod">
          <ac:chgData name="Viktor Vad" userId="9c1be280435e7310" providerId="LiveId" clId="{2468C3C0-643A-2049-B472-2F4B318D0E59}" dt="2023-02-27T12:58:44.825" v="1730" actId="1076"/>
          <ac:spMkLst>
            <pc:docMk/>
            <pc:sldMk cId="946530184" sldId="261"/>
            <ac:spMk id="3" creationId="{D27951FB-DD5C-FEAD-803A-6E5C56CE7D79}"/>
          </ac:spMkLst>
        </pc:spChg>
        <pc:spChg chg="add mod ord">
          <ac:chgData name="Viktor Vad" userId="9c1be280435e7310" providerId="LiveId" clId="{2468C3C0-643A-2049-B472-2F4B318D0E59}" dt="2023-02-27T12:49:26.052" v="1677" actId="1076"/>
          <ac:spMkLst>
            <pc:docMk/>
            <pc:sldMk cId="946530184" sldId="261"/>
            <ac:spMk id="4" creationId="{88B62C76-0D26-8740-D8D9-63A97E8FED5A}"/>
          </ac:spMkLst>
        </pc:spChg>
        <pc:spChg chg="add mod">
          <ac:chgData name="Viktor Vad" userId="9c1be280435e7310" providerId="LiveId" clId="{2468C3C0-643A-2049-B472-2F4B318D0E59}" dt="2023-02-27T12:50:55.652" v="1698" actId="1076"/>
          <ac:spMkLst>
            <pc:docMk/>
            <pc:sldMk cId="946530184" sldId="261"/>
            <ac:spMk id="5" creationId="{90F61507-3965-A6C1-DA4C-E777BF14C550}"/>
          </ac:spMkLst>
        </pc:spChg>
        <pc:spChg chg="add mod">
          <ac:chgData name="Viktor Vad" userId="9c1be280435e7310" providerId="LiveId" clId="{2468C3C0-643A-2049-B472-2F4B318D0E59}" dt="2023-02-27T12:49:14.745" v="1675" actId="1076"/>
          <ac:spMkLst>
            <pc:docMk/>
            <pc:sldMk cId="946530184" sldId="261"/>
            <ac:spMk id="6" creationId="{D5ABB3AE-C218-221B-FB3C-2A88F5DFBE6F}"/>
          </ac:spMkLst>
        </pc:spChg>
        <pc:spChg chg="add mod">
          <ac:chgData name="Viktor Vad" userId="9c1be280435e7310" providerId="LiveId" clId="{2468C3C0-643A-2049-B472-2F4B318D0E59}" dt="2023-02-27T12:50:48.373" v="1697" actId="1076"/>
          <ac:spMkLst>
            <pc:docMk/>
            <pc:sldMk cId="946530184" sldId="261"/>
            <ac:spMk id="7" creationId="{867F98BB-4ABD-6486-9FE1-D486491ED2CC}"/>
          </ac:spMkLst>
        </pc:spChg>
        <pc:spChg chg="add del mod">
          <ac:chgData name="Viktor Vad" userId="9c1be280435e7310" providerId="LiveId" clId="{2468C3C0-643A-2049-B472-2F4B318D0E59}" dt="2023-02-27T12:48:02.523" v="1674" actId="14265"/>
          <ac:spMkLst>
            <pc:docMk/>
            <pc:sldMk cId="946530184" sldId="261"/>
            <ac:spMk id="8" creationId="{BF33E851-2C57-82CE-FB91-0DDF29390EF2}"/>
          </ac:spMkLst>
        </pc:spChg>
        <pc:picChg chg="add del mod">
          <ac:chgData name="Viktor Vad" userId="9c1be280435e7310" providerId="LiveId" clId="{2468C3C0-643A-2049-B472-2F4B318D0E59}" dt="2023-02-27T12:52:10.303" v="1702" actId="22"/>
          <ac:picMkLst>
            <pc:docMk/>
            <pc:sldMk cId="946530184" sldId="261"/>
            <ac:picMk id="10" creationId="{824ECB3F-06CD-31BE-C33E-F13EEBB5B45E}"/>
          </ac:picMkLst>
        </pc:picChg>
        <pc:picChg chg="add mod">
          <ac:chgData name="Viktor Vad" userId="9c1be280435e7310" providerId="LiveId" clId="{2468C3C0-643A-2049-B472-2F4B318D0E59}" dt="2023-02-27T12:52:59.654" v="1706" actId="1076"/>
          <ac:picMkLst>
            <pc:docMk/>
            <pc:sldMk cId="946530184" sldId="261"/>
            <ac:picMk id="13" creationId="{271DDD86-D83A-A65C-4645-DB2C62E41283}"/>
          </ac:picMkLst>
        </pc:picChg>
        <pc:picChg chg="add mod ord">
          <ac:chgData name="Viktor Vad" userId="9c1be280435e7310" providerId="LiveId" clId="{2468C3C0-643A-2049-B472-2F4B318D0E59}" dt="2023-02-27T12:58:41.094" v="1728" actId="1076"/>
          <ac:picMkLst>
            <pc:docMk/>
            <pc:sldMk cId="946530184" sldId="261"/>
            <ac:picMk id="16" creationId="{40ABD2BA-9986-60D0-FF92-A61DB7AC38EE}"/>
          </ac:picMkLst>
        </pc:picChg>
      </pc:sldChg>
      <pc:sldChg chg="modSp">
        <pc:chgData name="Viktor Vad" userId="9c1be280435e7310" providerId="LiveId" clId="{2468C3C0-643A-2049-B472-2F4B318D0E59}" dt="2023-02-27T12:15:28.254" v="1196" actId="20577"/>
        <pc:sldMkLst>
          <pc:docMk/>
          <pc:sldMk cId="3558914372" sldId="262"/>
        </pc:sldMkLst>
        <pc:spChg chg="mod">
          <ac:chgData name="Viktor Vad" userId="9c1be280435e7310" providerId="LiveId" clId="{2468C3C0-643A-2049-B472-2F4B318D0E59}" dt="2023-02-27T12:15:28.254" v="1196" actId="20577"/>
          <ac:spMkLst>
            <pc:docMk/>
            <pc:sldMk cId="3558914372" sldId="262"/>
            <ac:spMk id="3" creationId="{84FEAFD1-198B-E02B-C7B2-A13037212E69}"/>
          </ac:spMkLst>
        </pc:spChg>
      </pc:sldChg>
      <pc:sldChg chg="modSp">
        <pc:chgData name="Viktor Vad" userId="9c1be280435e7310" providerId="LiveId" clId="{2468C3C0-643A-2049-B472-2F4B318D0E59}" dt="2023-02-27T12:23:04.979" v="1416" actId="20577"/>
        <pc:sldMkLst>
          <pc:docMk/>
          <pc:sldMk cId="1829000767" sldId="263"/>
        </pc:sldMkLst>
        <pc:spChg chg="mod">
          <ac:chgData name="Viktor Vad" userId="9c1be280435e7310" providerId="LiveId" clId="{2468C3C0-643A-2049-B472-2F4B318D0E59}" dt="2023-02-27T12:23:04.979" v="1416" actId="20577"/>
          <ac:spMkLst>
            <pc:docMk/>
            <pc:sldMk cId="1829000767" sldId="263"/>
            <ac:spMk id="3" creationId="{AE58819E-CF16-64B9-16D5-E4B7C86DDFF3}"/>
          </ac:spMkLst>
        </pc:spChg>
      </pc:sldChg>
      <pc:sldChg chg="modSp">
        <pc:chgData name="Viktor Vad" userId="9c1be280435e7310" providerId="LiveId" clId="{2468C3C0-643A-2049-B472-2F4B318D0E59}" dt="2023-02-27T12:27:18.499" v="1615" actId="113"/>
        <pc:sldMkLst>
          <pc:docMk/>
          <pc:sldMk cId="73425867" sldId="264"/>
        </pc:sldMkLst>
        <pc:spChg chg="mod">
          <ac:chgData name="Viktor Vad" userId="9c1be280435e7310" providerId="LiveId" clId="{2468C3C0-643A-2049-B472-2F4B318D0E59}" dt="2023-02-27T12:27:18.499" v="1615" actId="113"/>
          <ac:spMkLst>
            <pc:docMk/>
            <pc:sldMk cId="73425867" sldId="264"/>
            <ac:spMk id="3" creationId="{4D6AFA4D-AAF7-2AD0-422F-A452D0A1FDA7}"/>
          </ac:spMkLst>
        </pc:spChg>
      </pc:sldChg>
      <pc:sldChg chg="modSp">
        <pc:chgData name="Viktor Vad" userId="9c1be280435e7310" providerId="LiveId" clId="{2468C3C0-643A-2049-B472-2F4B318D0E59}" dt="2023-02-27T12:07:04.986" v="980" actId="20577"/>
        <pc:sldMkLst>
          <pc:docMk/>
          <pc:sldMk cId="4166108112" sldId="265"/>
        </pc:sldMkLst>
        <pc:spChg chg="mod">
          <ac:chgData name="Viktor Vad" userId="9c1be280435e7310" providerId="LiveId" clId="{2468C3C0-643A-2049-B472-2F4B318D0E59}" dt="2023-02-27T12:07:04.986" v="980" actId="20577"/>
          <ac:spMkLst>
            <pc:docMk/>
            <pc:sldMk cId="4166108112" sldId="265"/>
            <ac:spMk id="3" creationId="{A99E6502-9086-6756-F1C6-09FB613A38C2}"/>
          </ac:spMkLst>
        </pc:spChg>
      </pc:sldChg>
      <pc:sldChg chg="addSp delSp modSp new">
        <pc:chgData name="Viktor Vad" userId="9c1be280435e7310" providerId="LiveId" clId="{2468C3C0-643A-2049-B472-2F4B318D0E59}" dt="2023-02-27T11:41:27.861" v="837" actId="20577"/>
        <pc:sldMkLst>
          <pc:docMk/>
          <pc:sldMk cId="3148609326" sldId="267"/>
        </pc:sldMkLst>
        <pc:spChg chg="del">
          <ac:chgData name="Viktor Vad" userId="9c1be280435e7310" providerId="LiveId" clId="{2468C3C0-643A-2049-B472-2F4B318D0E59}" dt="2023-02-27T11:33:38.081" v="672" actId="22"/>
          <ac:spMkLst>
            <pc:docMk/>
            <pc:sldMk cId="3148609326" sldId="267"/>
            <ac:spMk id="2" creationId="{EAE28252-E552-4C32-3C9D-94AD9E81AF81}"/>
          </ac:spMkLst>
        </pc:spChg>
        <pc:spChg chg="mod">
          <ac:chgData name="Viktor Vad" userId="9c1be280435e7310" providerId="LiveId" clId="{2468C3C0-643A-2049-B472-2F4B318D0E59}" dt="2023-02-27T11:41:27.861" v="837" actId="20577"/>
          <ac:spMkLst>
            <pc:docMk/>
            <pc:sldMk cId="3148609326" sldId="267"/>
            <ac:spMk id="3" creationId="{EF899545-6C16-821E-B428-EF03530BB164}"/>
          </ac:spMkLst>
        </pc:spChg>
        <pc:spChg chg="add mod">
          <ac:chgData name="Viktor Vad" userId="9c1be280435e7310" providerId="LiveId" clId="{2468C3C0-643A-2049-B472-2F4B318D0E59}" dt="2023-02-27T11:33:38.081" v="672" actId="22"/>
          <ac:spMkLst>
            <pc:docMk/>
            <pc:sldMk cId="3148609326" sldId="267"/>
            <ac:spMk id="5" creationId="{9B23B294-A5A9-46D8-1239-8B15CC130090}"/>
          </ac:spMkLst>
        </pc:spChg>
      </pc:sldChg>
    </pc:docChg>
  </pc:docChgLst>
  <pc:docChgLst>
    <pc:chgData name="Viktor Vad" userId="9c1be280435e7310" providerId="LiveId" clId="{DEBDE0C6-12DD-4099-86B3-86E8CE3DFAA3}"/>
    <pc:docChg chg="undo custSel addSld modSld">
      <pc:chgData name="Viktor Vad" userId="9c1be280435e7310" providerId="LiveId" clId="{DEBDE0C6-12DD-4099-86B3-86E8CE3DFAA3}" dt="2023-02-27T06:53:59.835" v="541" actId="1076"/>
      <pc:docMkLst>
        <pc:docMk/>
      </pc:docMkLst>
      <pc:sldChg chg="modSp mod">
        <pc:chgData name="Viktor Vad" userId="9c1be280435e7310" providerId="LiveId" clId="{DEBDE0C6-12DD-4099-86B3-86E8CE3DFAA3}" dt="2023-02-27T06:42:02.446" v="19" actId="14100"/>
        <pc:sldMkLst>
          <pc:docMk/>
          <pc:sldMk cId="73425867" sldId="264"/>
        </pc:sldMkLst>
        <pc:spChg chg="mod">
          <ac:chgData name="Viktor Vad" userId="9c1be280435e7310" providerId="LiveId" clId="{DEBDE0C6-12DD-4099-86B3-86E8CE3DFAA3}" dt="2023-02-27T06:42:02.446" v="19" actId="14100"/>
          <ac:spMkLst>
            <pc:docMk/>
            <pc:sldMk cId="73425867" sldId="264"/>
            <ac:spMk id="3" creationId="{4D6AFA4D-AAF7-2AD0-422F-A452D0A1FDA7}"/>
          </ac:spMkLst>
        </pc:spChg>
      </pc:sldChg>
      <pc:sldChg chg="addSp delSp modSp new mod">
        <pc:chgData name="Viktor Vad" userId="9c1be280435e7310" providerId="LiveId" clId="{DEBDE0C6-12DD-4099-86B3-86E8CE3DFAA3}" dt="2023-02-27T06:53:59.835" v="541" actId="1076"/>
        <pc:sldMkLst>
          <pc:docMk/>
          <pc:sldMk cId="2051247298" sldId="266"/>
        </pc:sldMkLst>
        <pc:spChg chg="mod">
          <ac:chgData name="Viktor Vad" userId="9c1be280435e7310" providerId="LiveId" clId="{DEBDE0C6-12DD-4099-86B3-86E8CE3DFAA3}" dt="2023-02-27T06:38:07.827" v="11" actId="20577"/>
          <ac:spMkLst>
            <pc:docMk/>
            <pc:sldMk cId="2051247298" sldId="266"/>
            <ac:spMk id="2" creationId="{9797C2D8-207F-6224-0986-07B0B0C2039E}"/>
          </ac:spMkLst>
        </pc:spChg>
        <pc:spChg chg="mod">
          <ac:chgData name="Viktor Vad" userId="9c1be280435e7310" providerId="LiveId" clId="{DEBDE0C6-12DD-4099-86B3-86E8CE3DFAA3}" dt="2023-02-27T06:52:45.320" v="533" actId="113"/>
          <ac:spMkLst>
            <pc:docMk/>
            <pc:sldMk cId="2051247298" sldId="266"/>
            <ac:spMk id="3" creationId="{1A43D15F-B944-0EC2-BD5D-DC29B7527C86}"/>
          </ac:spMkLst>
        </pc:spChg>
        <pc:spChg chg="add del mod">
          <ac:chgData name="Viktor Vad" userId="9c1be280435e7310" providerId="LiveId" clId="{DEBDE0C6-12DD-4099-86B3-86E8CE3DFAA3}" dt="2023-02-27T06:43:29.947" v="34" actId="478"/>
          <ac:spMkLst>
            <pc:docMk/>
            <pc:sldMk cId="2051247298" sldId="266"/>
            <ac:spMk id="4" creationId="{1C536CDA-22AB-CC18-C88E-4E9A403C2329}"/>
          </ac:spMkLst>
        </pc:spChg>
        <pc:spChg chg="add mod">
          <ac:chgData name="Viktor Vad" userId="9c1be280435e7310" providerId="LiveId" clId="{DEBDE0C6-12DD-4099-86B3-86E8CE3DFAA3}" dt="2023-02-27T06:52:53.503" v="535" actId="113"/>
          <ac:spMkLst>
            <pc:docMk/>
            <pc:sldMk cId="2051247298" sldId="266"/>
            <ac:spMk id="5" creationId="{FD84AEE3-EE96-2613-4D54-E7BC112A55C0}"/>
          </ac:spMkLst>
        </pc:spChg>
        <pc:spChg chg="add mod">
          <ac:chgData name="Viktor Vad" userId="9c1be280435e7310" providerId="LiveId" clId="{DEBDE0C6-12DD-4099-86B3-86E8CE3DFAA3}" dt="2023-02-27T06:53:00.468" v="537" actId="113"/>
          <ac:spMkLst>
            <pc:docMk/>
            <pc:sldMk cId="2051247298" sldId="266"/>
            <ac:spMk id="6" creationId="{E9693761-1426-13D0-BC7C-F14E2B5CDB5B}"/>
          </ac:spMkLst>
        </pc:spChg>
        <pc:spChg chg="add mod">
          <ac:chgData name="Viktor Vad" userId="9c1be280435e7310" providerId="LiveId" clId="{DEBDE0C6-12DD-4099-86B3-86E8CE3DFAA3}" dt="2023-02-27T06:53:59.835" v="541" actId="1076"/>
          <ac:spMkLst>
            <pc:docMk/>
            <pc:sldMk cId="2051247298" sldId="266"/>
            <ac:spMk id="7" creationId="{E6D8AE92-F7F1-242D-B0A8-9459D4E4C66A}"/>
          </ac:spMkLst>
        </pc:spChg>
      </pc:sldChg>
    </pc:docChg>
  </pc:docChgLst>
  <pc:docChgLst>
    <pc:chgData name="Viktor Vad" userId="9c1be280435e7310" providerId="Windows Live" clId="Web-{94E003D4-4811-4A89-89B5-B9769681DF80}"/>
    <pc:docChg chg="addSld delSld modSld">
      <pc:chgData name="Viktor Vad" userId="9c1be280435e7310" providerId="Windows Live" clId="Web-{94E003D4-4811-4A89-89B5-B9769681DF80}" dt="2023-02-27T14:23:41.884" v="573" actId="20577"/>
      <pc:docMkLst>
        <pc:docMk/>
      </pc:docMkLst>
      <pc:sldChg chg="modSp">
        <pc:chgData name="Viktor Vad" userId="9c1be280435e7310" providerId="Windows Live" clId="Web-{94E003D4-4811-4A89-89B5-B9769681DF80}" dt="2023-02-27T14:03:25.906" v="384" actId="20577"/>
        <pc:sldMkLst>
          <pc:docMk/>
          <pc:sldMk cId="2864184218" sldId="257"/>
        </pc:sldMkLst>
        <pc:spChg chg="mod">
          <ac:chgData name="Viktor Vad" userId="9c1be280435e7310" providerId="Windows Live" clId="Web-{94E003D4-4811-4A89-89B5-B9769681DF80}" dt="2023-02-27T14:03:25.906" v="384" actId="20577"/>
          <ac:spMkLst>
            <pc:docMk/>
            <pc:sldMk cId="2864184218" sldId="257"/>
            <ac:spMk id="2" creationId="{CE92663F-F8D7-10CE-344D-8F25BF4D5914}"/>
          </ac:spMkLst>
        </pc:spChg>
      </pc:sldChg>
      <pc:sldChg chg="addSp delSp modSp">
        <pc:chgData name="Viktor Vad" userId="9c1be280435e7310" providerId="Windows Live" clId="Web-{94E003D4-4811-4A89-89B5-B9769681DF80}" dt="2023-02-27T13:30:50.514" v="106" actId="1076"/>
        <pc:sldMkLst>
          <pc:docMk/>
          <pc:sldMk cId="1259981862" sldId="259"/>
        </pc:sldMkLst>
        <pc:spChg chg="mod">
          <ac:chgData name="Viktor Vad" userId="9c1be280435e7310" providerId="Windows Live" clId="Web-{94E003D4-4811-4A89-89B5-B9769681DF80}" dt="2023-02-27T13:29:57.934" v="102" actId="20577"/>
          <ac:spMkLst>
            <pc:docMk/>
            <pc:sldMk cId="1259981862" sldId="259"/>
            <ac:spMk id="3" creationId="{8016EA4F-F90C-765A-F831-C5BED08AA14D}"/>
          </ac:spMkLst>
        </pc:spChg>
        <pc:picChg chg="add del">
          <ac:chgData name="Viktor Vad" userId="9c1be280435e7310" providerId="Windows Live" clId="Web-{94E003D4-4811-4A89-89B5-B9769681DF80}" dt="2023-02-27T13:28:45.056" v="46"/>
          <ac:picMkLst>
            <pc:docMk/>
            <pc:sldMk cId="1259981862" sldId="259"/>
            <ac:picMk id="5" creationId="{649C4FB1-7D19-F71F-912F-F18F4AE5A0C0}"/>
          </ac:picMkLst>
        </pc:picChg>
        <pc:picChg chg="add mod">
          <ac:chgData name="Viktor Vad" userId="9c1be280435e7310" providerId="Windows Live" clId="Web-{94E003D4-4811-4A89-89B5-B9769681DF80}" dt="2023-02-27T13:30:50.514" v="106" actId="1076"/>
          <ac:picMkLst>
            <pc:docMk/>
            <pc:sldMk cId="1259981862" sldId="259"/>
            <ac:picMk id="6" creationId="{175F2709-AD79-43EF-AD39-AC8AFF7D3710}"/>
          </ac:picMkLst>
        </pc:picChg>
      </pc:sldChg>
      <pc:sldChg chg="addSp modSp">
        <pc:chgData name="Viktor Vad" userId="9c1be280435e7310" providerId="Windows Live" clId="Web-{94E003D4-4811-4A89-89B5-B9769681DF80}" dt="2023-02-27T13:55:39.907" v="380" actId="20577"/>
        <pc:sldMkLst>
          <pc:docMk/>
          <pc:sldMk cId="2237918049" sldId="260"/>
        </pc:sldMkLst>
        <pc:spChg chg="add mod">
          <ac:chgData name="Viktor Vad" userId="9c1be280435e7310" providerId="Windows Live" clId="Web-{94E003D4-4811-4A89-89B5-B9769681DF80}" dt="2023-02-27T13:55:39.907" v="380" actId="20577"/>
          <ac:spMkLst>
            <pc:docMk/>
            <pc:sldMk cId="2237918049" sldId="260"/>
            <ac:spMk id="4" creationId="{5976EFF2-0AA9-8B11-2AB0-A703F5BEBFC0}"/>
          </ac:spMkLst>
        </pc:spChg>
      </pc:sldChg>
      <pc:sldChg chg="addSp delSp modSp">
        <pc:chgData name="Viktor Vad" userId="9c1be280435e7310" providerId="Windows Live" clId="Web-{94E003D4-4811-4A89-89B5-B9769681DF80}" dt="2023-02-27T13:24:06.985" v="32" actId="1076"/>
        <pc:sldMkLst>
          <pc:docMk/>
          <pc:sldMk cId="946530184" sldId="261"/>
        </pc:sldMkLst>
        <pc:spChg chg="add mod ord">
          <ac:chgData name="Viktor Vad" userId="9c1be280435e7310" providerId="Windows Live" clId="Web-{94E003D4-4811-4A89-89B5-B9769681DF80}" dt="2023-02-27T13:23:51.547" v="29" actId="1076"/>
          <ac:spMkLst>
            <pc:docMk/>
            <pc:sldMk cId="946530184" sldId="261"/>
            <ac:spMk id="11" creationId="{B004328D-C4F5-1976-5E5A-3E548B8C2D44}"/>
          </ac:spMkLst>
        </pc:spChg>
        <pc:picChg chg="add mod modCrop">
          <ac:chgData name="Viktor Vad" userId="9c1be280435e7310" providerId="Windows Live" clId="Web-{94E003D4-4811-4A89-89B5-B9769681DF80}" dt="2023-02-27T13:24:06.985" v="32" actId="1076"/>
          <ac:picMkLst>
            <pc:docMk/>
            <pc:sldMk cId="946530184" sldId="261"/>
            <ac:picMk id="8" creationId="{20FA5AF6-FBC7-98AD-D9C3-31F81D4AB931}"/>
          </ac:picMkLst>
        </pc:picChg>
        <pc:picChg chg="add mod">
          <ac:chgData name="Viktor Vad" userId="9c1be280435e7310" providerId="Windows Live" clId="Web-{94E003D4-4811-4A89-89B5-B9769681DF80}" dt="2023-02-27T13:22:43.310" v="17" actId="1076"/>
          <ac:picMkLst>
            <pc:docMk/>
            <pc:sldMk cId="946530184" sldId="261"/>
            <ac:picMk id="9" creationId="{513A81D9-A571-6459-3104-1C022D460919}"/>
          </ac:picMkLst>
        </pc:picChg>
        <pc:picChg chg="add mod">
          <ac:chgData name="Viktor Vad" userId="9c1be280435e7310" providerId="Windows Live" clId="Web-{94E003D4-4811-4A89-89B5-B9769681DF80}" dt="2023-02-27T13:22:48.841" v="19" actId="1076"/>
          <ac:picMkLst>
            <pc:docMk/>
            <pc:sldMk cId="946530184" sldId="261"/>
            <ac:picMk id="10" creationId="{1EEE17B7-C0DF-19AC-7EC7-6E4A458E310C}"/>
          </ac:picMkLst>
        </pc:picChg>
        <pc:picChg chg="add mod">
          <ac:chgData name="Viktor Vad" userId="9c1be280435e7310" providerId="Windows Live" clId="Web-{94E003D4-4811-4A89-89B5-B9769681DF80}" dt="2023-02-27T13:24:04.328" v="31" actId="1076"/>
          <ac:picMkLst>
            <pc:docMk/>
            <pc:sldMk cId="946530184" sldId="261"/>
            <ac:picMk id="12" creationId="{285E2361-1193-4B58-8E99-7A9B3550EAB9}"/>
          </ac:picMkLst>
        </pc:picChg>
        <pc:picChg chg="del">
          <ac:chgData name="Viktor Vad" userId="9c1be280435e7310" providerId="Windows Live" clId="Web-{94E003D4-4811-4A89-89B5-B9769681DF80}" dt="2023-02-27T13:22:35.997" v="15"/>
          <ac:picMkLst>
            <pc:docMk/>
            <pc:sldMk cId="946530184" sldId="261"/>
            <ac:picMk id="16" creationId="{40ABD2BA-9986-60D0-FF92-A61DB7AC38EE}"/>
          </ac:picMkLst>
        </pc:picChg>
      </pc:sldChg>
      <pc:sldChg chg="addSp delSp modSp">
        <pc:chgData name="Viktor Vad" userId="9c1be280435e7310" providerId="Windows Live" clId="Web-{94E003D4-4811-4A89-89B5-B9769681DF80}" dt="2023-02-27T13:39:03.124" v="165" actId="1076"/>
        <pc:sldMkLst>
          <pc:docMk/>
          <pc:sldMk cId="4166108112" sldId="265"/>
        </pc:sldMkLst>
        <pc:spChg chg="add mod">
          <ac:chgData name="Viktor Vad" userId="9c1be280435e7310" providerId="Windows Live" clId="Web-{94E003D4-4811-4A89-89B5-B9769681DF80}" dt="2023-02-27T13:33:26.394" v="115"/>
          <ac:spMkLst>
            <pc:docMk/>
            <pc:sldMk cId="4166108112" sldId="265"/>
            <ac:spMk id="7" creationId="{C046CFD1-8E93-2290-F5CD-6C50A6CA8299}"/>
          </ac:spMkLst>
        </pc:spChg>
        <pc:spChg chg="add mod">
          <ac:chgData name="Viktor Vad" userId="9c1be280435e7310" providerId="Windows Live" clId="Web-{94E003D4-4811-4A89-89B5-B9769681DF80}" dt="2023-02-27T13:33:41.910" v="119"/>
          <ac:spMkLst>
            <pc:docMk/>
            <pc:sldMk cId="4166108112" sldId="265"/>
            <ac:spMk id="8" creationId="{58649CCB-0004-1F71-E276-A432A3F236AB}"/>
          </ac:spMkLst>
        </pc:spChg>
        <pc:spChg chg="add mod">
          <ac:chgData name="Viktor Vad" userId="9c1be280435e7310" providerId="Windows Live" clId="Web-{94E003D4-4811-4A89-89B5-B9769681DF80}" dt="2023-02-27T13:34:00.848" v="127" actId="1076"/>
          <ac:spMkLst>
            <pc:docMk/>
            <pc:sldMk cId="4166108112" sldId="265"/>
            <ac:spMk id="9" creationId="{C89BD517-CF99-784D-DBED-AA36C2C9941C}"/>
          </ac:spMkLst>
        </pc:spChg>
        <pc:spChg chg="add mod">
          <ac:chgData name="Viktor Vad" userId="9c1be280435e7310" providerId="Windows Live" clId="Web-{94E003D4-4811-4A89-89B5-B9769681DF80}" dt="2023-02-27T13:34:13.270" v="135" actId="20577"/>
          <ac:spMkLst>
            <pc:docMk/>
            <pc:sldMk cId="4166108112" sldId="265"/>
            <ac:spMk id="10" creationId="{A0CA8396-0978-922E-9EF9-4CE5F9505A48}"/>
          </ac:spMkLst>
        </pc:spChg>
        <pc:spChg chg="add mod">
          <ac:chgData name="Viktor Vad" userId="9c1be280435e7310" providerId="Windows Live" clId="Web-{94E003D4-4811-4A89-89B5-B9769681DF80}" dt="2023-02-27T13:35:22.460" v="140" actId="14100"/>
          <ac:spMkLst>
            <pc:docMk/>
            <pc:sldMk cId="4166108112" sldId="265"/>
            <ac:spMk id="11" creationId="{968D21D5-3AD0-BF6A-8BE9-D0AB9442209C}"/>
          </ac:spMkLst>
        </pc:spChg>
        <pc:spChg chg="add mod">
          <ac:chgData name="Viktor Vad" userId="9c1be280435e7310" providerId="Windows Live" clId="Web-{94E003D4-4811-4A89-89B5-B9769681DF80}" dt="2023-02-27T13:35:49.352" v="145"/>
          <ac:spMkLst>
            <pc:docMk/>
            <pc:sldMk cId="4166108112" sldId="265"/>
            <ac:spMk id="12" creationId="{F93FF714-761E-9CD8-C798-78DAE6B33662}"/>
          </ac:spMkLst>
        </pc:spChg>
        <pc:spChg chg="add mod">
          <ac:chgData name="Viktor Vad" userId="9c1be280435e7310" providerId="Windows Live" clId="Web-{94E003D4-4811-4A89-89B5-B9769681DF80}" dt="2023-02-27T13:37:13.089" v="151" actId="14100"/>
          <ac:spMkLst>
            <pc:docMk/>
            <pc:sldMk cId="4166108112" sldId="265"/>
            <ac:spMk id="13" creationId="{CD431F88-10DE-4984-42B5-9B66BED3DE8A}"/>
          </ac:spMkLst>
        </pc:spChg>
        <pc:spChg chg="add mod">
          <ac:chgData name="Viktor Vad" userId="9c1be280435e7310" providerId="Windows Live" clId="Web-{94E003D4-4811-4A89-89B5-B9769681DF80}" dt="2023-02-27T13:37:47.074" v="155"/>
          <ac:spMkLst>
            <pc:docMk/>
            <pc:sldMk cId="4166108112" sldId="265"/>
            <ac:spMk id="14" creationId="{ACC11DE2-7509-C4A1-6157-D8520A55315F}"/>
          </ac:spMkLst>
        </pc:spChg>
        <pc:spChg chg="add del mod">
          <ac:chgData name="Viktor Vad" userId="9c1be280435e7310" providerId="Windows Live" clId="Web-{94E003D4-4811-4A89-89B5-B9769681DF80}" dt="2023-02-27T13:38:56.983" v="164"/>
          <ac:spMkLst>
            <pc:docMk/>
            <pc:sldMk cId="4166108112" sldId="265"/>
            <ac:spMk id="15" creationId="{D2E4AB87-5D0E-C12F-5556-F78D0B1A064B}"/>
          </ac:spMkLst>
        </pc:spChg>
        <pc:picChg chg="add mod">
          <ac:chgData name="Viktor Vad" userId="9c1be280435e7310" providerId="Windows Live" clId="Web-{94E003D4-4811-4A89-89B5-B9769681DF80}" dt="2023-02-27T13:31:17.171" v="108" actId="1076"/>
          <ac:picMkLst>
            <pc:docMk/>
            <pc:sldMk cId="4166108112" sldId="265"/>
            <ac:picMk id="5" creationId="{660D8E58-4E07-8724-376A-E0A2618724C2}"/>
          </ac:picMkLst>
        </pc:picChg>
        <pc:picChg chg="add mod">
          <ac:chgData name="Viktor Vad" userId="9c1be280435e7310" providerId="Windows Live" clId="Web-{94E003D4-4811-4A89-89B5-B9769681DF80}" dt="2023-02-27T13:32:20.704" v="110" actId="1076"/>
          <ac:picMkLst>
            <pc:docMk/>
            <pc:sldMk cId="4166108112" sldId="265"/>
            <ac:picMk id="6" creationId="{3D9CD15E-0D3E-02D1-3439-89B37DAB70C4}"/>
          </ac:picMkLst>
        </pc:picChg>
        <pc:picChg chg="add mod">
          <ac:chgData name="Viktor Vad" userId="9c1be280435e7310" providerId="Windows Live" clId="Web-{94E003D4-4811-4A89-89B5-B9769681DF80}" dt="2023-02-27T13:39:03.124" v="165" actId="1076"/>
          <ac:picMkLst>
            <pc:docMk/>
            <pc:sldMk cId="4166108112" sldId="265"/>
            <ac:picMk id="16" creationId="{FF218ECC-481D-F257-65FD-9174F60B3255}"/>
          </ac:picMkLst>
        </pc:picChg>
      </pc:sldChg>
      <pc:sldChg chg="modSp add replId">
        <pc:chgData name="Viktor Vad" userId="9c1be280435e7310" providerId="Windows Live" clId="Web-{94E003D4-4811-4A89-89B5-B9769681DF80}" dt="2023-02-27T13:40:08.032" v="182" actId="20577"/>
        <pc:sldMkLst>
          <pc:docMk/>
          <pc:sldMk cId="1739075605" sldId="268"/>
        </pc:sldMkLst>
        <pc:spChg chg="mod">
          <ac:chgData name="Viktor Vad" userId="9c1be280435e7310" providerId="Windows Live" clId="Web-{94E003D4-4811-4A89-89B5-B9769681DF80}" dt="2023-02-27T13:40:08.032" v="182" actId="20577"/>
          <ac:spMkLst>
            <pc:docMk/>
            <pc:sldMk cId="1739075605" sldId="268"/>
            <ac:spMk id="9" creationId="{C89BD517-CF99-784D-DBED-AA36C2C9941C}"/>
          </ac:spMkLst>
        </pc:spChg>
        <pc:spChg chg="mod">
          <ac:chgData name="Viktor Vad" userId="9c1be280435e7310" providerId="Windows Live" clId="Web-{94E003D4-4811-4A89-89B5-B9769681DF80}" dt="2023-02-27T13:40:04.016" v="177" actId="20577"/>
          <ac:spMkLst>
            <pc:docMk/>
            <pc:sldMk cId="1739075605" sldId="268"/>
            <ac:spMk id="10" creationId="{A0CA8396-0978-922E-9EF9-4CE5F9505A48}"/>
          </ac:spMkLst>
        </pc:spChg>
        <pc:spChg chg="mod">
          <ac:chgData name="Viktor Vad" userId="9c1be280435e7310" providerId="Windows Live" clId="Web-{94E003D4-4811-4A89-89B5-B9769681DF80}" dt="2023-02-27T13:39:40.250" v="170" actId="1076"/>
          <ac:spMkLst>
            <pc:docMk/>
            <pc:sldMk cId="1739075605" sldId="268"/>
            <ac:spMk id="11" creationId="{968D21D5-3AD0-BF6A-8BE9-D0AB9442209C}"/>
          </ac:spMkLst>
        </pc:spChg>
        <pc:spChg chg="mod">
          <ac:chgData name="Viktor Vad" userId="9c1be280435e7310" providerId="Windows Live" clId="Web-{94E003D4-4811-4A89-89B5-B9769681DF80}" dt="2023-02-27T13:39:31.765" v="168" actId="1076"/>
          <ac:spMkLst>
            <pc:docMk/>
            <pc:sldMk cId="1739075605" sldId="268"/>
            <ac:spMk id="12" creationId="{F93FF714-761E-9CD8-C798-78DAE6B33662}"/>
          </ac:spMkLst>
        </pc:spChg>
        <pc:picChg chg="mod">
          <ac:chgData name="Viktor Vad" userId="9c1be280435e7310" providerId="Windows Live" clId="Web-{94E003D4-4811-4A89-89B5-B9769681DF80}" dt="2023-02-27T13:39:47.766" v="171" actId="1076"/>
          <ac:picMkLst>
            <pc:docMk/>
            <pc:sldMk cId="1739075605" sldId="268"/>
            <ac:picMk id="16" creationId="{FF218ECC-481D-F257-65FD-9174F60B3255}"/>
          </ac:picMkLst>
        </pc:picChg>
      </pc:sldChg>
      <pc:sldChg chg="addSp modSp new">
        <pc:chgData name="Viktor Vad" userId="9c1be280435e7310" providerId="Windows Live" clId="Web-{94E003D4-4811-4A89-89B5-B9769681DF80}" dt="2023-02-27T13:46:54.170" v="244" actId="20577"/>
        <pc:sldMkLst>
          <pc:docMk/>
          <pc:sldMk cId="1750807146" sldId="269"/>
        </pc:sldMkLst>
        <pc:spChg chg="mod">
          <ac:chgData name="Viktor Vad" userId="9c1be280435e7310" providerId="Windows Live" clId="Web-{94E003D4-4811-4A89-89B5-B9769681DF80}" dt="2023-02-27T13:43:09.288" v="203" actId="20577"/>
          <ac:spMkLst>
            <pc:docMk/>
            <pc:sldMk cId="1750807146" sldId="269"/>
            <ac:spMk id="2" creationId="{0EEED358-DCE6-FCD5-7A60-3C1C5E3A696B}"/>
          </ac:spMkLst>
        </pc:spChg>
        <pc:spChg chg="mod">
          <ac:chgData name="Viktor Vad" userId="9c1be280435e7310" providerId="Windows Live" clId="Web-{94E003D4-4811-4A89-89B5-B9769681DF80}" dt="2023-02-27T13:46:54.170" v="244" actId="20577"/>
          <ac:spMkLst>
            <pc:docMk/>
            <pc:sldMk cId="1750807146" sldId="269"/>
            <ac:spMk id="3" creationId="{295891F6-DBE3-0077-FB79-084EBDE220C5}"/>
          </ac:spMkLst>
        </pc:spChg>
        <pc:spChg chg="add mod">
          <ac:chgData name="Viktor Vad" userId="9c1be280435e7310" providerId="Windows Live" clId="Web-{94E003D4-4811-4A89-89B5-B9769681DF80}" dt="2023-02-27T13:45:21.089" v="220"/>
          <ac:spMkLst>
            <pc:docMk/>
            <pc:sldMk cId="1750807146" sldId="269"/>
            <ac:spMk id="5" creationId="{5FC93022-3F6A-F972-68B2-8FE66066924D}"/>
          </ac:spMkLst>
        </pc:spChg>
        <pc:picChg chg="add mod">
          <ac:chgData name="Viktor Vad" userId="9c1be280435e7310" providerId="Windows Live" clId="Web-{94E003D4-4811-4A89-89B5-B9769681DF80}" dt="2023-02-27T13:44:27.509" v="216" actId="14100"/>
          <ac:picMkLst>
            <pc:docMk/>
            <pc:sldMk cId="1750807146" sldId="269"/>
            <ac:picMk id="4" creationId="{A65A17C6-2CFA-C576-F5AE-8F5784E9F7EB}"/>
          </ac:picMkLst>
        </pc:picChg>
      </pc:sldChg>
      <pc:sldChg chg="modSp new">
        <pc:chgData name="Viktor Vad" userId="9c1be280435e7310" providerId="Windows Live" clId="Web-{94E003D4-4811-4A89-89B5-B9769681DF80}" dt="2023-02-27T14:23:41.884" v="573" actId="20577"/>
        <pc:sldMkLst>
          <pc:docMk/>
          <pc:sldMk cId="852084700" sldId="270"/>
        </pc:sldMkLst>
        <pc:spChg chg="mod">
          <ac:chgData name="Viktor Vad" userId="9c1be280435e7310" providerId="Windows Live" clId="Web-{94E003D4-4811-4A89-89B5-B9769681DF80}" dt="2023-02-27T14:08:32.245" v="393" actId="20577"/>
          <ac:spMkLst>
            <pc:docMk/>
            <pc:sldMk cId="852084700" sldId="270"/>
            <ac:spMk id="2" creationId="{23B32DA3-C677-D639-1B39-A0E21F53F7FD}"/>
          </ac:spMkLst>
        </pc:spChg>
        <pc:spChg chg="mod">
          <ac:chgData name="Viktor Vad" userId="9c1be280435e7310" providerId="Windows Live" clId="Web-{94E003D4-4811-4A89-89B5-B9769681DF80}" dt="2023-02-27T14:23:41.884" v="573" actId="20577"/>
          <ac:spMkLst>
            <pc:docMk/>
            <pc:sldMk cId="852084700" sldId="270"/>
            <ac:spMk id="3" creationId="{0B2CD0DA-9D65-54AA-0873-7008D1029742}"/>
          </ac:spMkLst>
        </pc:spChg>
      </pc:sldChg>
      <pc:sldChg chg="modSp new del">
        <pc:chgData name="Viktor Vad" userId="9c1be280435e7310" providerId="Windows Live" clId="Web-{94E003D4-4811-4A89-89B5-B9769681DF80}" dt="2023-02-27T13:51:41.461" v="261"/>
        <pc:sldMkLst>
          <pc:docMk/>
          <pc:sldMk cId="1155751840" sldId="270"/>
        </pc:sldMkLst>
        <pc:spChg chg="mod">
          <ac:chgData name="Viktor Vad" userId="9c1be280435e7310" providerId="Windows Live" clId="Web-{94E003D4-4811-4A89-89B5-B9769681DF80}" dt="2023-02-27T13:49:06.472" v="260" actId="20577"/>
          <ac:spMkLst>
            <pc:docMk/>
            <pc:sldMk cId="1155751840" sldId="270"/>
            <ac:spMk id="2" creationId="{DEC7922D-466E-ECC5-A210-4BC11DF8EB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85DF-6F67-17C2-F509-679FDAEE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6869-9E73-E6E1-62B3-2E5FDD824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94C1-7C07-754A-C4C2-DBD6953F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405B-3A27-FB15-6F0F-595BC794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1234-9A0E-C1DA-D5C4-3B7C212A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0E6-F9A9-F990-943C-600BA07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E3F01-9B98-9910-941A-C3478D3D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8FC9-AEBD-F5FE-F8E5-DB791A1A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FB25-4C07-8783-137C-C2DEF121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3588-B73E-BDE4-F218-1DF1269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0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5885A-CF7F-BCBB-0E78-D75A2C7C6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CD0F4-35C5-58DA-3693-6DE93CF74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DB90-EC16-14A4-05B2-1EF5039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D08B-180B-F5EE-C9D0-5C974726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31E0-88DD-83BF-1617-CB52BC79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5A92-7471-48D7-F843-55F2CC75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DB9B-4551-78A4-B23C-99BCAD3D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9673-C349-48BF-0144-346FBA18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3CBB-B9F6-6965-D835-8BA70C8D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00FE-646F-3057-450E-1400C367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130B-2885-C846-ACE1-DC9F2BA2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EC97-7FCB-7C3C-5BDB-1B0B6E98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9886-C919-2FB7-4785-67E22E57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9464-46DC-3B79-7E60-AE1170A1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9618-DE4D-A345-15EF-32999EF4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2159-3483-9E84-9B6F-80FB7DDE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4124-2463-7968-23E4-A9A8EF0CE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8CA9-79E1-410F-7686-7E3648F72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7E709-6DBE-0CC7-A348-DF5A51B2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ECDE-5C73-C1BD-9DD5-7C0D4692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A667B-3CD7-DA66-7AD1-AF3349DC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252D-C315-5F0C-D73E-DCAD7588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ACF1-B17C-BEDA-3971-BFCAEB64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353F9-B135-2BAC-B555-96EEAA250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E3759-0F2E-D98B-AE62-8136052D9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F3525-D0B2-B263-2625-B31A77C64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26181-19E8-A1C4-6601-0A1EACEC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DE064-82E0-C54D-4A7D-9B6A9C7C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4ED63-28E5-B6B0-EE35-40A3F94C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5AB2-EB19-C9B8-EAE1-E79FC5E2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F2162-9305-DA0F-50AA-034033D4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DC178-CA18-D9E3-ADC1-12ABBDCD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E2454-3D1A-A56F-573E-42C0EB2E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39105-59F8-445B-499E-EB18F24F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A9E9C-A8FC-F8E3-832D-2F63356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3306-EFDE-F186-EDB4-F063C773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733E-E707-B9EC-5DC1-6DE735C5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5EDF-FDD4-3C85-9F11-4F5421EA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4CA0-E37B-34A1-3424-126851EAC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420B-F5A8-7ABC-C50F-F0186408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C87ED-F523-82E8-6399-39EF8470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69559-8E78-29C8-A4BF-3939ABDA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6697-6FD1-E668-7B7C-951E6E07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0213F-2B8C-D200-46FC-29431FA6F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058D7-213A-268F-3767-3F9F9F53A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CBF3-C74A-12F0-06CC-1488AB3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19E74-2932-81B9-A600-B0BFC9EE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96CDC-30F3-1601-1D5D-4D9BE7A8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2A181-E99B-51F7-E118-40AD6DD5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1DBB-FD1D-388E-2558-52263E95F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C751-4525-2FE3-2BE4-64B938BFE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098F1-5A29-412E-AE6D-23CCC74B464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CA3C-0DF4-D969-681E-46F24466E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E77A-BE51-0523-7D11-A368EC91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B3EA-2B7C-43EB-8726-03927F690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5040-73B6-5D33-3AA6-E7097A81A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Számítógépes</a:t>
            </a:r>
            <a:r>
              <a:rPr lang="en-US" dirty="0"/>
              <a:t> </a:t>
            </a:r>
            <a:r>
              <a:rPr lang="en-US" dirty="0" err="1"/>
              <a:t>Grafika</a:t>
            </a:r>
            <a:r>
              <a:rPr lang="en-US" dirty="0"/>
              <a:t> BSc</a:t>
            </a:r>
            <a:br>
              <a:rPr lang="hu-HU" dirty="0"/>
            </a:br>
            <a:r>
              <a:rPr lang="en-US" dirty="0"/>
              <a:t>4</a:t>
            </a:r>
            <a:r>
              <a:rPr lang="hu-HU" dirty="0"/>
              <a:t>. Gyakorlat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F9C83-67F8-2510-8D19-257DF9032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Vad Viktor </a:t>
            </a:r>
            <a:r>
              <a:rPr lang="en-US" err="1"/>
              <a:t>Andr</a:t>
            </a:r>
            <a:r>
              <a:rPr lang="hu-HU"/>
              <a:t>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5ED-9E3D-135E-006C-36A4B7B2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(VAO)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3DF7-FAB7-4E0A-A3E5-7B04F36A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kirajzolandó adat </a:t>
            </a:r>
            <a:r>
              <a:rPr lang="hu-HU" b="1" dirty="0"/>
              <a:t>típusát</a:t>
            </a:r>
            <a:r>
              <a:rPr lang="hu-HU" dirty="0"/>
              <a:t>, </a:t>
            </a:r>
            <a:r>
              <a:rPr lang="hu-HU" b="1" dirty="0"/>
              <a:t>szerkezetét</a:t>
            </a:r>
            <a:r>
              <a:rPr lang="hu-HU" dirty="0"/>
              <a:t>, </a:t>
            </a:r>
            <a:r>
              <a:rPr lang="hu-HU" b="1" dirty="0"/>
              <a:t>darabszámát</a:t>
            </a:r>
            <a:r>
              <a:rPr lang="hu-HU" dirty="0"/>
              <a:t> mondja meg.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Ő maga nem tárol adatot, csak leírja azt.</a:t>
            </a:r>
          </a:p>
          <a:p>
            <a:endParaRPr lang="hu-HU" dirty="0"/>
          </a:p>
          <a:p>
            <a:r>
              <a:rPr lang="hu-HU" dirty="0"/>
              <a:t>Megjegyzi, melyik </a:t>
            </a:r>
            <a:r>
              <a:rPr lang="hu-HU" dirty="0" err="1"/>
              <a:t>bufferek</a:t>
            </a:r>
            <a:r>
              <a:rPr lang="hu-HU" dirty="0"/>
              <a:t> voltak használva az </a:t>
            </a:r>
            <a:r>
              <a:rPr lang="hu-HU"/>
              <a:t>adat leírásnál.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7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0BD-C236-BE7F-195F-D128C6A8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(VAO)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2981-E2DC-14E0-6276-2E5DADA3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498" cy="3642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glGenVertexArrays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8183-8613-DD0B-83C8-0DDF076D027C}"/>
              </a:ext>
            </a:extLst>
          </p:cNvPr>
          <p:cNvSpPr txBox="1"/>
          <p:nvPr/>
        </p:nvSpPr>
        <p:spPr>
          <a:xfrm>
            <a:off x="5002312" y="1506022"/>
            <a:ext cx="2145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Hozzunk létre VAO-t!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9D253D-A6E0-0C0E-2D4A-7CDAF5B192A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356155" y="1690688"/>
            <a:ext cx="646157" cy="26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4BE685-88B6-D92C-DF4F-26B5B8240548}"/>
              </a:ext>
            </a:extLst>
          </p:cNvPr>
          <p:cNvSpPr/>
          <p:nvPr/>
        </p:nvSpPr>
        <p:spPr>
          <a:xfrm>
            <a:off x="7173919" y="3873445"/>
            <a:ext cx="239392" cy="294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6DDA0-8E4F-224D-36EC-1F22D7AFE2E2}"/>
              </a:ext>
            </a:extLst>
          </p:cNvPr>
          <p:cNvGrpSpPr/>
          <p:nvPr/>
        </p:nvGrpSpPr>
        <p:grpSpPr>
          <a:xfrm>
            <a:off x="7069455" y="2313510"/>
            <a:ext cx="4654754" cy="457906"/>
            <a:chOff x="7069455" y="2313510"/>
            <a:chExt cx="4654754" cy="4579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A98DA6-8F38-633A-AE3D-EC5FE261905E}"/>
                </a:ext>
              </a:extLst>
            </p:cNvPr>
            <p:cNvSpPr txBox="1"/>
            <p:nvPr/>
          </p:nvSpPr>
          <p:spPr>
            <a:xfrm>
              <a:off x="10829431" y="2313510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B285DD-C5C5-C9BA-5E97-07DD78493B57}"/>
                </a:ext>
              </a:extLst>
            </p:cNvPr>
            <p:cNvSpPr txBox="1"/>
            <p:nvPr/>
          </p:nvSpPr>
          <p:spPr>
            <a:xfrm>
              <a:off x="10898232" y="2400179"/>
              <a:ext cx="378588" cy="371237"/>
            </a:xfrm>
            <a:custGeom>
              <a:avLst/>
              <a:gdLst>
                <a:gd name="connsiteX0" fmla="*/ 0 w 635763"/>
                <a:gd name="connsiteY0" fmla="*/ 0 h 369332"/>
                <a:gd name="connsiteX1" fmla="*/ 635763 w 635763"/>
                <a:gd name="connsiteY1" fmla="*/ 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57633 w 635763"/>
                <a:gd name="connsiteY3" fmla="*/ 9525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80493 w 635763"/>
                <a:gd name="connsiteY3" fmla="*/ 7620 h 369332"/>
                <a:gd name="connsiteX0" fmla="*/ 635763 w 635763"/>
                <a:gd name="connsiteY0" fmla="*/ 369332 h 369332"/>
                <a:gd name="connsiteX1" fmla="*/ 331435 w 635763"/>
                <a:gd name="connsiteY1" fmla="*/ 369320 h 369332"/>
                <a:gd name="connsiteX2" fmla="*/ 0 w 635763"/>
                <a:gd name="connsiteY2" fmla="*/ 369332 h 369332"/>
                <a:gd name="connsiteX3" fmla="*/ 0 w 635763"/>
                <a:gd name="connsiteY3" fmla="*/ 0 h 369332"/>
                <a:gd name="connsiteX4" fmla="*/ 380493 w 635763"/>
                <a:gd name="connsiteY4" fmla="*/ 7620 h 369332"/>
                <a:gd name="connsiteX0" fmla="*/ 199518 w 380493"/>
                <a:gd name="connsiteY0" fmla="*/ 28551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9513 w 380493"/>
                <a:gd name="connsiteY0" fmla="*/ 28741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7608 w 380493"/>
                <a:gd name="connsiteY0" fmla="*/ 23217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1893 w 380493"/>
                <a:gd name="connsiteY0" fmla="*/ 26074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281905 w 380493"/>
                <a:gd name="connsiteY1" fmla="*/ 287405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26188 w 380493"/>
                <a:gd name="connsiteY0" fmla="*/ 176927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93335 w 380493"/>
                <a:gd name="connsiteY1" fmla="*/ 25121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52858 w 380493"/>
                <a:gd name="connsiteY0" fmla="*/ 11977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293335 w 382398"/>
                <a:gd name="connsiteY1" fmla="*/ 251210 h 369332"/>
                <a:gd name="connsiteX2" fmla="*/ 190465 w 382398"/>
                <a:gd name="connsiteY2" fmla="*/ 296930 h 369332"/>
                <a:gd name="connsiteX3" fmla="*/ 331435 w 382398"/>
                <a:gd name="connsiteY3" fmla="*/ 369320 h 369332"/>
                <a:gd name="connsiteX4" fmla="*/ 0 w 382398"/>
                <a:gd name="connsiteY4" fmla="*/ 369332 h 369332"/>
                <a:gd name="connsiteX5" fmla="*/ 0 w 382398"/>
                <a:gd name="connsiteY5" fmla="*/ 0 h 369332"/>
                <a:gd name="connsiteX6" fmla="*/ 380493 w 382398"/>
                <a:gd name="connsiteY6" fmla="*/ 7620 h 369332"/>
                <a:gd name="connsiteX0" fmla="*/ 382398 w 382398"/>
                <a:gd name="connsiteY0" fmla="*/ 7382 h 369332"/>
                <a:gd name="connsiteX1" fmla="*/ 340888 w 382398"/>
                <a:gd name="connsiteY1" fmla="*/ 13310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9287 h 371237"/>
                <a:gd name="connsiteX1" fmla="*/ 173248 w 382398"/>
                <a:gd name="connsiteY1" fmla="*/ 142625 h 371237"/>
                <a:gd name="connsiteX2" fmla="*/ 293335 w 382398"/>
                <a:gd name="connsiteY2" fmla="*/ 253115 h 371237"/>
                <a:gd name="connsiteX3" fmla="*/ 190465 w 382398"/>
                <a:gd name="connsiteY3" fmla="*/ 298835 h 371237"/>
                <a:gd name="connsiteX4" fmla="*/ 331435 w 382398"/>
                <a:gd name="connsiteY4" fmla="*/ 371225 h 371237"/>
                <a:gd name="connsiteX5" fmla="*/ 0 w 382398"/>
                <a:gd name="connsiteY5" fmla="*/ 371237 h 371237"/>
                <a:gd name="connsiteX6" fmla="*/ 0 w 382398"/>
                <a:gd name="connsiteY6" fmla="*/ 1905 h 371237"/>
                <a:gd name="connsiteX7" fmla="*/ 372873 w 382398"/>
                <a:gd name="connsiteY7" fmla="*/ 0 h 371237"/>
                <a:gd name="connsiteX0" fmla="*/ 382398 w 382398"/>
                <a:gd name="connsiteY0" fmla="*/ 45482 h 407432"/>
                <a:gd name="connsiteX1" fmla="*/ 173248 w 382398"/>
                <a:gd name="connsiteY1" fmla="*/ 178820 h 407432"/>
                <a:gd name="connsiteX2" fmla="*/ 293335 w 382398"/>
                <a:gd name="connsiteY2" fmla="*/ 289310 h 407432"/>
                <a:gd name="connsiteX3" fmla="*/ 190465 w 382398"/>
                <a:gd name="connsiteY3" fmla="*/ 335030 h 407432"/>
                <a:gd name="connsiteX4" fmla="*/ 331435 w 382398"/>
                <a:gd name="connsiteY4" fmla="*/ 407420 h 407432"/>
                <a:gd name="connsiteX5" fmla="*/ 0 w 382398"/>
                <a:gd name="connsiteY5" fmla="*/ 407432 h 407432"/>
                <a:gd name="connsiteX6" fmla="*/ 0 w 382398"/>
                <a:gd name="connsiteY6" fmla="*/ 38100 h 407432"/>
                <a:gd name="connsiteX7" fmla="*/ 330963 w 382398"/>
                <a:gd name="connsiteY7" fmla="*/ 0 h 407432"/>
                <a:gd name="connsiteX0" fmla="*/ 235713 w 331435"/>
                <a:gd name="connsiteY0" fmla="*/ 64532 h 407432"/>
                <a:gd name="connsiteX1" fmla="*/ 173248 w 331435"/>
                <a:gd name="connsiteY1" fmla="*/ 178820 h 407432"/>
                <a:gd name="connsiteX2" fmla="*/ 293335 w 331435"/>
                <a:gd name="connsiteY2" fmla="*/ 289310 h 407432"/>
                <a:gd name="connsiteX3" fmla="*/ 190465 w 331435"/>
                <a:gd name="connsiteY3" fmla="*/ 335030 h 407432"/>
                <a:gd name="connsiteX4" fmla="*/ 331435 w 331435"/>
                <a:gd name="connsiteY4" fmla="*/ 407420 h 407432"/>
                <a:gd name="connsiteX5" fmla="*/ 0 w 331435"/>
                <a:gd name="connsiteY5" fmla="*/ 407432 h 407432"/>
                <a:gd name="connsiteX6" fmla="*/ 0 w 331435"/>
                <a:gd name="connsiteY6" fmla="*/ 38100 h 407432"/>
                <a:gd name="connsiteX7" fmla="*/ 330963 w 331435"/>
                <a:gd name="connsiteY7" fmla="*/ 0 h 407432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458598 w 494296"/>
                <a:gd name="connsiteY0" fmla="*/ 112157 h 371237"/>
                <a:gd name="connsiteX1" fmla="*/ 173248 w 494296"/>
                <a:gd name="connsiteY1" fmla="*/ 142625 h 371237"/>
                <a:gd name="connsiteX2" fmla="*/ 293335 w 494296"/>
                <a:gd name="connsiteY2" fmla="*/ 253115 h 371237"/>
                <a:gd name="connsiteX3" fmla="*/ 190465 w 494296"/>
                <a:gd name="connsiteY3" fmla="*/ 298835 h 371237"/>
                <a:gd name="connsiteX4" fmla="*/ 331435 w 494296"/>
                <a:gd name="connsiteY4" fmla="*/ 371225 h 371237"/>
                <a:gd name="connsiteX5" fmla="*/ 0 w 494296"/>
                <a:gd name="connsiteY5" fmla="*/ 371237 h 371237"/>
                <a:gd name="connsiteX6" fmla="*/ 0 w 494296"/>
                <a:gd name="connsiteY6" fmla="*/ 1905 h 371237"/>
                <a:gd name="connsiteX7" fmla="*/ 378588 w 494296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173248 w 378588"/>
                <a:gd name="connsiteY0" fmla="*/ 14262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88" h="371237">
                  <a:moveTo>
                    <a:pt x="180868" y="112145"/>
                  </a:moveTo>
                  <a:cubicBezTo>
                    <a:pt x="226703" y="168406"/>
                    <a:pt x="253635" y="195330"/>
                    <a:pt x="299050" y="247400"/>
                  </a:cubicBezTo>
                  <a:lnTo>
                    <a:pt x="190465" y="298835"/>
                  </a:lnTo>
                  <a:lnTo>
                    <a:pt x="331435" y="371225"/>
                  </a:lnTo>
                  <a:lnTo>
                    <a:pt x="0" y="371237"/>
                  </a:lnTo>
                  <a:lnTo>
                    <a:pt x="0" y="1905"/>
                  </a:lnTo>
                  <a:lnTo>
                    <a:pt x="378588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AC4C1D-DA37-8011-F841-28125972161D}"/>
                </a:ext>
              </a:extLst>
            </p:cNvPr>
            <p:cNvSpPr txBox="1"/>
            <p:nvPr/>
          </p:nvSpPr>
          <p:spPr>
            <a:xfrm>
              <a:off x="7083657" y="2402084"/>
              <a:ext cx="381457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1010101010101010101010101010101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4D5DBD3-3581-74BD-A9B6-557D97462A9F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>
              <a:off x="7069455" y="2771404"/>
              <a:ext cx="41602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CD1F45-92A6-CEDE-CF79-A07270B25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3657" y="2400179"/>
              <a:ext cx="0" cy="3702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D7CDF-9AB0-C704-CFDE-750605637A23}"/>
                </a:ext>
              </a:extLst>
            </p:cNvPr>
            <p:cNvCxnSpPr>
              <a:cxnSpLocks/>
              <a:endCxn id="9" idx="6"/>
            </p:cNvCxnSpPr>
            <p:nvPr/>
          </p:nvCxnSpPr>
          <p:spPr>
            <a:xfrm>
              <a:off x="7069455" y="2400179"/>
              <a:ext cx="42073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61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0BD-C236-BE7F-195F-D128C6A8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(VAO)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2981-E2DC-14E0-6276-2E5DADA3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498" cy="3642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glGenVertexArrays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8183-8613-DD0B-83C8-0DDF076D027C}"/>
              </a:ext>
            </a:extLst>
          </p:cNvPr>
          <p:cNvSpPr txBox="1"/>
          <p:nvPr/>
        </p:nvSpPr>
        <p:spPr>
          <a:xfrm>
            <a:off x="3950220" y="2977013"/>
            <a:ext cx="2145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Használjuk a VAO-t!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9D253D-A6E0-0C0E-2D4A-7CDAF5B192A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630129" y="2272264"/>
            <a:ext cx="320091" cy="8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E59534-07ED-0868-CB60-FCF7B095CCB7}"/>
              </a:ext>
            </a:extLst>
          </p:cNvPr>
          <p:cNvSpPr txBox="1">
            <a:spLocks/>
          </p:cNvSpPr>
          <p:nvPr/>
        </p:nvSpPr>
        <p:spPr>
          <a:xfrm>
            <a:off x="838200" y="2048666"/>
            <a:ext cx="3749498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C3BA41-363B-976B-0E2A-C56994E4B248}"/>
              </a:ext>
            </a:extLst>
          </p:cNvPr>
          <p:cNvSpPr/>
          <p:nvPr/>
        </p:nvSpPr>
        <p:spPr>
          <a:xfrm>
            <a:off x="7173919" y="3873445"/>
            <a:ext cx="239392" cy="294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10F485-67BE-767F-E647-3944526428B8}"/>
              </a:ext>
            </a:extLst>
          </p:cNvPr>
          <p:cNvGrpSpPr/>
          <p:nvPr/>
        </p:nvGrpSpPr>
        <p:grpSpPr>
          <a:xfrm>
            <a:off x="7069455" y="2313510"/>
            <a:ext cx="4654754" cy="457906"/>
            <a:chOff x="7069455" y="2313510"/>
            <a:chExt cx="4654754" cy="4579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487676-82B6-9571-714B-C6692F554255}"/>
                </a:ext>
              </a:extLst>
            </p:cNvPr>
            <p:cNvSpPr txBox="1"/>
            <p:nvPr/>
          </p:nvSpPr>
          <p:spPr>
            <a:xfrm>
              <a:off x="10829431" y="2313510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A4A19B-D256-F265-4D80-40A16A1BF17E}"/>
                </a:ext>
              </a:extLst>
            </p:cNvPr>
            <p:cNvSpPr txBox="1"/>
            <p:nvPr/>
          </p:nvSpPr>
          <p:spPr>
            <a:xfrm>
              <a:off x="10898232" y="2400179"/>
              <a:ext cx="378588" cy="371237"/>
            </a:xfrm>
            <a:custGeom>
              <a:avLst/>
              <a:gdLst>
                <a:gd name="connsiteX0" fmla="*/ 0 w 635763"/>
                <a:gd name="connsiteY0" fmla="*/ 0 h 369332"/>
                <a:gd name="connsiteX1" fmla="*/ 635763 w 635763"/>
                <a:gd name="connsiteY1" fmla="*/ 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57633 w 635763"/>
                <a:gd name="connsiteY3" fmla="*/ 9525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80493 w 635763"/>
                <a:gd name="connsiteY3" fmla="*/ 7620 h 369332"/>
                <a:gd name="connsiteX0" fmla="*/ 635763 w 635763"/>
                <a:gd name="connsiteY0" fmla="*/ 369332 h 369332"/>
                <a:gd name="connsiteX1" fmla="*/ 331435 w 635763"/>
                <a:gd name="connsiteY1" fmla="*/ 369320 h 369332"/>
                <a:gd name="connsiteX2" fmla="*/ 0 w 635763"/>
                <a:gd name="connsiteY2" fmla="*/ 369332 h 369332"/>
                <a:gd name="connsiteX3" fmla="*/ 0 w 635763"/>
                <a:gd name="connsiteY3" fmla="*/ 0 h 369332"/>
                <a:gd name="connsiteX4" fmla="*/ 380493 w 635763"/>
                <a:gd name="connsiteY4" fmla="*/ 7620 h 369332"/>
                <a:gd name="connsiteX0" fmla="*/ 199518 w 380493"/>
                <a:gd name="connsiteY0" fmla="*/ 28551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9513 w 380493"/>
                <a:gd name="connsiteY0" fmla="*/ 28741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7608 w 380493"/>
                <a:gd name="connsiteY0" fmla="*/ 23217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1893 w 380493"/>
                <a:gd name="connsiteY0" fmla="*/ 26074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281905 w 380493"/>
                <a:gd name="connsiteY1" fmla="*/ 287405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26188 w 380493"/>
                <a:gd name="connsiteY0" fmla="*/ 176927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93335 w 380493"/>
                <a:gd name="connsiteY1" fmla="*/ 25121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52858 w 380493"/>
                <a:gd name="connsiteY0" fmla="*/ 11977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293335 w 382398"/>
                <a:gd name="connsiteY1" fmla="*/ 251210 h 369332"/>
                <a:gd name="connsiteX2" fmla="*/ 190465 w 382398"/>
                <a:gd name="connsiteY2" fmla="*/ 296930 h 369332"/>
                <a:gd name="connsiteX3" fmla="*/ 331435 w 382398"/>
                <a:gd name="connsiteY3" fmla="*/ 369320 h 369332"/>
                <a:gd name="connsiteX4" fmla="*/ 0 w 382398"/>
                <a:gd name="connsiteY4" fmla="*/ 369332 h 369332"/>
                <a:gd name="connsiteX5" fmla="*/ 0 w 382398"/>
                <a:gd name="connsiteY5" fmla="*/ 0 h 369332"/>
                <a:gd name="connsiteX6" fmla="*/ 380493 w 382398"/>
                <a:gd name="connsiteY6" fmla="*/ 7620 h 369332"/>
                <a:gd name="connsiteX0" fmla="*/ 382398 w 382398"/>
                <a:gd name="connsiteY0" fmla="*/ 7382 h 369332"/>
                <a:gd name="connsiteX1" fmla="*/ 340888 w 382398"/>
                <a:gd name="connsiteY1" fmla="*/ 13310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9287 h 371237"/>
                <a:gd name="connsiteX1" fmla="*/ 173248 w 382398"/>
                <a:gd name="connsiteY1" fmla="*/ 142625 h 371237"/>
                <a:gd name="connsiteX2" fmla="*/ 293335 w 382398"/>
                <a:gd name="connsiteY2" fmla="*/ 253115 h 371237"/>
                <a:gd name="connsiteX3" fmla="*/ 190465 w 382398"/>
                <a:gd name="connsiteY3" fmla="*/ 298835 h 371237"/>
                <a:gd name="connsiteX4" fmla="*/ 331435 w 382398"/>
                <a:gd name="connsiteY4" fmla="*/ 371225 h 371237"/>
                <a:gd name="connsiteX5" fmla="*/ 0 w 382398"/>
                <a:gd name="connsiteY5" fmla="*/ 371237 h 371237"/>
                <a:gd name="connsiteX6" fmla="*/ 0 w 382398"/>
                <a:gd name="connsiteY6" fmla="*/ 1905 h 371237"/>
                <a:gd name="connsiteX7" fmla="*/ 372873 w 382398"/>
                <a:gd name="connsiteY7" fmla="*/ 0 h 371237"/>
                <a:gd name="connsiteX0" fmla="*/ 382398 w 382398"/>
                <a:gd name="connsiteY0" fmla="*/ 45482 h 407432"/>
                <a:gd name="connsiteX1" fmla="*/ 173248 w 382398"/>
                <a:gd name="connsiteY1" fmla="*/ 178820 h 407432"/>
                <a:gd name="connsiteX2" fmla="*/ 293335 w 382398"/>
                <a:gd name="connsiteY2" fmla="*/ 289310 h 407432"/>
                <a:gd name="connsiteX3" fmla="*/ 190465 w 382398"/>
                <a:gd name="connsiteY3" fmla="*/ 335030 h 407432"/>
                <a:gd name="connsiteX4" fmla="*/ 331435 w 382398"/>
                <a:gd name="connsiteY4" fmla="*/ 407420 h 407432"/>
                <a:gd name="connsiteX5" fmla="*/ 0 w 382398"/>
                <a:gd name="connsiteY5" fmla="*/ 407432 h 407432"/>
                <a:gd name="connsiteX6" fmla="*/ 0 w 382398"/>
                <a:gd name="connsiteY6" fmla="*/ 38100 h 407432"/>
                <a:gd name="connsiteX7" fmla="*/ 330963 w 382398"/>
                <a:gd name="connsiteY7" fmla="*/ 0 h 407432"/>
                <a:gd name="connsiteX0" fmla="*/ 235713 w 331435"/>
                <a:gd name="connsiteY0" fmla="*/ 64532 h 407432"/>
                <a:gd name="connsiteX1" fmla="*/ 173248 w 331435"/>
                <a:gd name="connsiteY1" fmla="*/ 178820 h 407432"/>
                <a:gd name="connsiteX2" fmla="*/ 293335 w 331435"/>
                <a:gd name="connsiteY2" fmla="*/ 289310 h 407432"/>
                <a:gd name="connsiteX3" fmla="*/ 190465 w 331435"/>
                <a:gd name="connsiteY3" fmla="*/ 335030 h 407432"/>
                <a:gd name="connsiteX4" fmla="*/ 331435 w 331435"/>
                <a:gd name="connsiteY4" fmla="*/ 407420 h 407432"/>
                <a:gd name="connsiteX5" fmla="*/ 0 w 331435"/>
                <a:gd name="connsiteY5" fmla="*/ 407432 h 407432"/>
                <a:gd name="connsiteX6" fmla="*/ 0 w 331435"/>
                <a:gd name="connsiteY6" fmla="*/ 38100 h 407432"/>
                <a:gd name="connsiteX7" fmla="*/ 330963 w 331435"/>
                <a:gd name="connsiteY7" fmla="*/ 0 h 407432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458598 w 494296"/>
                <a:gd name="connsiteY0" fmla="*/ 112157 h 371237"/>
                <a:gd name="connsiteX1" fmla="*/ 173248 w 494296"/>
                <a:gd name="connsiteY1" fmla="*/ 142625 h 371237"/>
                <a:gd name="connsiteX2" fmla="*/ 293335 w 494296"/>
                <a:gd name="connsiteY2" fmla="*/ 253115 h 371237"/>
                <a:gd name="connsiteX3" fmla="*/ 190465 w 494296"/>
                <a:gd name="connsiteY3" fmla="*/ 298835 h 371237"/>
                <a:gd name="connsiteX4" fmla="*/ 331435 w 494296"/>
                <a:gd name="connsiteY4" fmla="*/ 371225 h 371237"/>
                <a:gd name="connsiteX5" fmla="*/ 0 w 494296"/>
                <a:gd name="connsiteY5" fmla="*/ 371237 h 371237"/>
                <a:gd name="connsiteX6" fmla="*/ 0 w 494296"/>
                <a:gd name="connsiteY6" fmla="*/ 1905 h 371237"/>
                <a:gd name="connsiteX7" fmla="*/ 378588 w 494296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173248 w 378588"/>
                <a:gd name="connsiteY0" fmla="*/ 14262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88" h="371237">
                  <a:moveTo>
                    <a:pt x="180868" y="112145"/>
                  </a:moveTo>
                  <a:cubicBezTo>
                    <a:pt x="226703" y="168406"/>
                    <a:pt x="253635" y="195330"/>
                    <a:pt x="299050" y="247400"/>
                  </a:cubicBezTo>
                  <a:lnTo>
                    <a:pt x="190465" y="298835"/>
                  </a:lnTo>
                  <a:lnTo>
                    <a:pt x="331435" y="371225"/>
                  </a:lnTo>
                  <a:lnTo>
                    <a:pt x="0" y="371237"/>
                  </a:lnTo>
                  <a:lnTo>
                    <a:pt x="0" y="1905"/>
                  </a:lnTo>
                  <a:lnTo>
                    <a:pt x="378588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CDEBBE-BCF8-4C7A-4980-8F99E6C2C20E}"/>
                </a:ext>
              </a:extLst>
            </p:cNvPr>
            <p:cNvSpPr txBox="1"/>
            <p:nvPr/>
          </p:nvSpPr>
          <p:spPr>
            <a:xfrm>
              <a:off x="7083657" y="2402084"/>
              <a:ext cx="381457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1010101010101010101010101010101</a:t>
              </a:r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2BC87-A390-DBC3-2656-9BDD1DD5954E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>
              <a:off x="7069455" y="2771404"/>
              <a:ext cx="41602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C27595-8984-DB69-61EA-3D3A095CA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3657" y="2400179"/>
              <a:ext cx="0" cy="3702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C17D88-23FE-84FA-C3D3-E79CA221CE30}"/>
                </a:ext>
              </a:extLst>
            </p:cNvPr>
            <p:cNvCxnSpPr>
              <a:cxnSpLocks/>
              <a:endCxn id="9" idx="6"/>
            </p:cNvCxnSpPr>
            <p:nvPr/>
          </p:nvCxnSpPr>
          <p:spPr>
            <a:xfrm>
              <a:off x="7069455" y="2400179"/>
              <a:ext cx="42073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24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76F07E-7850-CACD-72F9-E234BD53F7D8}"/>
              </a:ext>
            </a:extLst>
          </p:cNvPr>
          <p:cNvSpPr txBox="1">
            <a:spLocks/>
          </p:cNvSpPr>
          <p:nvPr/>
        </p:nvSpPr>
        <p:spPr>
          <a:xfrm>
            <a:off x="838200" y="2412891"/>
            <a:ext cx="4114800" cy="3987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1400" dirty="0">
                <a:latin typeface="Cascadia Mono" panose="020B0609020000020004" pitchFamily="49" charset="0"/>
              </a:rPr>
              <a:t>[…]</a:t>
            </a:r>
            <a:br>
              <a:rPr lang="hu-HU" sz="1400" dirty="0">
                <a:latin typeface="Cascadia Mono" panose="020B0609020000020004" pitchFamily="49" charset="0"/>
              </a:rPr>
            </a:b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vboID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hu-HU" sz="1400" dirty="0"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400" dirty="0">
                <a:latin typeface="Cascadia Mono" panose="020B0609020000020004" pitchFamily="49" charset="0"/>
              </a:rPr>
              <a:t>[…]</a:t>
            </a:r>
            <a:br>
              <a:rPr lang="hu-HU" sz="1400" dirty="0">
                <a:solidFill>
                  <a:srgbClr val="6F008A"/>
                </a:solidFill>
                <a:latin typeface="Cascadia Mono" panose="020B0609020000020004" pitchFamily="49" charset="0"/>
              </a:rPr>
            </a:b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(</a:t>
            </a:r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GLuint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)0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3,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hu-HU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hu-HU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latin typeface="Cascadia Mono" panose="020B0609020000020004" pitchFamily="49" charset="0"/>
              </a:rPr>
              <a:t>Vertex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(</a:t>
            </a:r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void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offsetof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Vertex,p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0B0BD-C236-BE7F-195F-D128C6A8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(VAO)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2981-E2DC-14E0-6276-2E5DADA3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498" cy="3642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glGenVertexArrays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8183-8613-DD0B-83C8-0DDF076D027C}"/>
              </a:ext>
            </a:extLst>
          </p:cNvPr>
          <p:cNvSpPr txBox="1"/>
          <p:nvPr/>
        </p:nvSpPr>
        <p:spPr>
          <a:xfrm>
            <a:off x="4299701" y="3591160"/>
            <a:ext cx="21457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Állítsuk be az 0. attribútum adatait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9D253D-A6E0-0C0E-2D4A-7CDAF5B192A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304288" y="3873445"/>
            <a:ext cx="1995413" cy="4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E59534-07ED-0868-CB60-FCF7B095CCB7}"/>
              </a:ext>
            </a:extLst>
          </p:cNvPr>
          <p:cNvSpPr txBox="1">
            <a:spLocks/>
          </p:cNvSpPr>
          <p:nvPr/>
        </p:nvSpPr>
        <p:spPr>
          <a:xfrm>
            <a:off x="838200" y="2048666"/>
            <a:ext cx="3749498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endParaRPr lang="en-US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FB9FAF-CD6C-CF4B-3EC4-DDB3D08E825A}"/>
              </a:ext>
            </a:extLst>
          </p:cNvPr>
          <p:cNvGrpSpPr/>
          <p:nvPr/>
        </p:nvGrpSpPr>
        <p:grpSpPr>
          <a:xfrm>
            <a:off x="7083657" y="2313510"/>
            <a:ext cx="4640552" cy="555585"/>
            <a:chOff x="7083657" y="2313510"/>
            <a:chExt cx="4640552" cy="5555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14D73D-AF1C-C386-BF8B-7EBF5A80ABD9}"/>
                </a:ext>
              </a:extLst>
            </p:cNvPr>
            <p:cNvSpPr txBox="1"/>
            <p:nvPr/>
          </p:nvSpPr>
          <p:spPr>
            <a:xfrm>
              <a:off x="10898232" y="2400179"/>
              <a:ext cx="378588" cy="371237"/>
            </a:xfrm>
            <a:custGeom>
              <a:avLst/>
              <a:gdLst>
                <a:gd name="connsiteX0" fmla="*/ 0 w 635763"/>
                <a:gd name="connsiteY0" fmla="*/ 0 h 369332"/>
                <a:gd name="connsiteX1" fmla="*/ 635763 w 635763"/>
                <a:gd name="connsiteY1" fmla="*/ 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57633 w 635763"/>
                <a:gd name="connsiteY3" fmla="*/ 9525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80493 w 635763"/>
                <a:gd name="connsiteY3" fmla="*/ 7620 h 369332"/>
                <a:gd name="connsiteX0" fmla="*/ 635763 w 635763"/>
                <a:gd name="connsiteY0" fmla="*/ 369332 h 369332"/>
                <a:gd name="connsiteX1" fmla="*/ 331435 w 635763"/>
                <a:gd name="connsiteY1" fmla="*/ 369320 h 369332"/>
                <a:gd name="connsiteX2" fmla="*/ 0 w 635763"/>
                <a:gd name="connsiteY2" fmla="*/ 369332 h 369332"/>
                <a:gd name="connsiteX3" fmla="*/ 0 w 635763"/>
                <a:gd name="connsiteY3" fmla="*/ 0 h 369332"/>
                <a:gd name="connsiteX4" fmla="*/ 380493 w 635763"/>
                <a:gd name="connsiteY4" fmla="*/ 7620 h 369332"/>
                <a:gd name="connsiteX0" fmla="*/ 199518 w 380493"/>
                <a:gd name="connsiteY0" fmla="*/ 28551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9513 w 380493"/>
                <a:gd name="connsiteY0" fmla="*/ 28741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7608 w 380493"/>
                <a:gd name="connsiteY0" fmla="*/ 23217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1893 w 380493"/>
                <a:gd name="connsiteY0" fmla="*/ 26074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281905 w 380493"/>
                <a:gd name="connsiteY1" fmla="*/ 287405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26188 w 380493"/>
                <a:gd name="connsiteY0" fmla="*/ 176927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93335 w 380493"/>
                <a:gd name="connsiteY1" fmla="*/ 25121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52858 w 380493"/>
                <a:gd name="connsiteY0" fmla="*/ 11977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293335 w 382398"/>
                <a:gd name="connsiteY1" fmla="*/ 251210 h 369332"/>
                <a:gd name="connsiteX2" fmla="*/ 190465 w 382398"/>
                <a:gd name="connsiteY2" fmla="*/ 296930 h 369332"/>
                <a:gd name="connsiteX3" fmla="*/ 331435 w 382398"/>
                <a:gd name="connsiteY3" fmla="*/ 369320 h 369332"/>
                <a:gd name="connsiteX4" fmla="*/ 0 w 382398"/>
                <a:gd name="connsiteY4" fmla="*/ 369332 h 369332"/>
                <a:gd name="connsiteX5" fmla="*/ 0 w 382398"/>
                <a:gd name="connsiteY5" fmla="*/ 0 h 369332"/>
                <a:gd name="connsiteX6" fmla="*/ 380493 w 382398"/>
                <a:gd name="connsiteY6" fmla="*/ 7620 h 369332"/>
                <a:gd name="connsiteX0" fmla="*/ 382398 w 382398"/>
                <a:gd name="connsiteY0" fmla="*/ 7382 h 369332"/>
                <a:gd name="connsiteX1" fmla="*/ 340888 w 382398"/>
                <a:gd name="connsiteY1" fmla="*/ 13310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9287 h 371237"/>
                <a:gd name="connsiteX1" fmla="*/ 173248 w 382398"/>
                <a:gd name="connsiteY1" fmla="*/ 142625 h 371237"/>
                <a:gd name="connsiteX2" fmla="*/ 293335 w 382398"/>
                <a:gd name="connsiteY2" fmla="*/ 253115 h 371237"/>
                <a:gd name="connsiteX3" fmla="*/ 190465 w 382398"/>
                <a:gd name="connsiteY3" fmla="*/ 298835 h 371237"/>
                <a:gd name="connsiteX4" fmla="*/ 331435 w 382398"/>
                <a:gd name="connsiteY4" fmla="*/ 371225 h 371237"/>
                <a:gd name="connsiteX5" fmla="*/ 0 w 382398"/>
                <a:gd name="connsiteY5" fmla="*/ 371237 h 371237"/>
                <a:gd name="connsiteX6" fmla="*/ 0 w 382398"/>
                <a:gd name="connsiteY6" fmla="*/ 1905 h 371237"/>
                <a:gd name="connsiteX7" fmla="*/ 372873 w 382398"/>
                <a:gd name="connsiteY7" fmla="*/ 0 h 371237"/>
                <a:gd name="connsiteX0" fmla="*/ 382398 w 382398"/>
                <a:gd name="connsiteY0" fmla="*/ 45482 h 407432"/>
                <a:gd name="connsiteX1" fmla="*/ 173248 w 382398"/>
                <a:gd name="connsiteY1" fmla="*/ 178820 h 407432"/>
                <a:gd name="connsiteX2" fmla="*/ 293335 w 382398"/>
                <a:gd name="connsiteY2" fmla="*/ 289310 h 407432"/>
                <a:gd name="connsiteX3" fmla="*/ 190465 w 382398"/>
                <a:gd name="connsiteY3" fmla="*/ 335030 h 407432"/>
                <a:gd name="connsiteX4" fmla="*/ 331435 w 382398"/>
                <a:gd name="connsiteY4" fmla="*/ 407420 h 407432"/>
                <a:gd name="connsiteX5" fmla="*/ 0 w 382398"/>
                <a:gd name="connsiteY5" fmla="*/ 407432 h 407432"/>
                <a:gd name="connsiteX6" fmla="*/ 0 w 382398"/>
                <a:gd name="connsiteY6" fmla="*/ 38100 h 407432"/>
                <a:gd name="connsiteX7" fmla="*/ 330963 w 382398"/>
                <a:gd name="connsiteY7" fmla="*/ 0 h 407432"/>
                <a:gd name="connsiteX0" fmla="*/ 235713 w 331435"/>
                <a:gd name="connsiteY0" fmla="*/ 64532 h 407432"/>
                <a:gd name="connsiteX1" fmla="*/ 173248 w 331435"/>
                <a:gd name="connsiteY1" fmla="*/ 178820 h 407432"/>
                <a:gd name="connsiteX2" fmla="*/ 293335 w 331435"/>
                <a:gd name="connsiteY2" fmla="*/ 289310 h 407432"/>
                <a:gd name="connsiteX3" fmla="*/ 190465 w 331435"/>
                <a:gd name="connsiteY3" fmla="*/ 335030 h 407432"/>
                <a:gd name="connsiteX4" fmla="*/ 331435 w 331435"/>
                <a:gd name="connsiteY4" fmla="*/ 407420 h 407432"/>
                <a:gd name="connsiteX5" fmla="*/ 0 w 331435"/>
                <a:gd name="connsiteY5" fmla="*/ 407432 h 407432"/>
                <a:gd name="connsiteX6" fmla="*/ 0 w 331435"/>
                <a:gd name="connsiteY6" fmla="*/ 38100 h 407432"/>
                <a:gd name="connsiteX7" fmla="*/ 330963 w 331435"/>
                <a:gd name="connsiteY7" fmla="*/ 0 h 407432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458598 w 494296"/>
                <a:gd name="connsiteY0" fmla="*/ 112157 h 371237"/>
                <a:gd name="connsiteX1" fmla="*/ 173248 w 494296"/>
                <a:gd name="connsiteY1" fmla="*/ 142625 h 371237"/>
                <a:gd name="connsiteX2" fmla="*/ 293335 w 494296"/>
                <a:gd name="connsiteY2" fmla="*/ 253115 h 371237"/>
                <a:gd name="connsiteX3" fmla="*/ 190465 w 494296"/>
                <a:gd name="connsiteY3" fmla="*/ 298835 h 371237"/>
                <a:gd name="connsiteX4" fmla="*/ 331435 w 494296"/>
                <a:gd name="connsiteY4" fmla="*/ 371225 h 371237"/>
                <a:gd name="connsiteX5" fmla="*/ 0 w 494296"/>
                <a:gd name="connsiteY5" fmla="*/ 371237 h 371237"/>
                <a:gd name="connsiteX6" fmla="*/ 0 w 494296"/>
                <a:gd name="connsiteY6" fmla="*/ 1905 h 371237"/>
                <a:gd name="connsiteX7" fmla="*/ 378588 w 494296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173248 w 378588"/>
                <a:gd name="connsiteY0" fmla="*/ 14262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88" h="371237">
                  <a:moveTo>
                    <a:pt x="180868" y="112145"/>
                  </a:moveTo>
                  <a:cubicBezTo>
                    <a:pt x="226703" y="168406"/>
                    <a:pt x="253635" y="195330"/>
                    <a:pt x="299050" y="247400"/>
                  </a:cubicBezTo>
                  <a:lnTo>
                    <a:pt x="190465" y="298835"/>
                  </a:lnTo>
                  <a:lnTo>
                    <a:pt x="331435" y="371225"/>
                  </a:lnTo>
                  <a:lnTo>
                    <a:pt x="0" y="371237"/>
                  </a:lnTo>
                  <a:lnTo>
                    <a:pt x="0" y="1905"/>
                  </a:lnTo>
                  <a:lnTo>
                    <a:pt x="378588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BBC81E-3B6A-1A7D-5C24-B058A4A91E1B}"/>
                </a:ext>
              </a:extLst>
            </p:cNvPr>
            <p:cNvCxnSpPr>
              <a:stCxn id="4" idx="5"/>
              <a:endCxn id="4" idx="6"/>
            </p:cNvCxnSpPr>
            <p:nvPr/>
          </p:nvCxnSpPr>
          <p:spPr>
            <a:xfrm flipV="1">
              <a:off x="10898232" y="2400179"/>
              <a:ext cx="378588" cy="1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4014E2-D850-96D3-A201-35D38897D618}"/>
                </a:ext>
              </a:extLst>
            </p:cNvPr>
            <p:cNvCxnSpPr>
              <a:cxnSpLocks/>
              <a:stCxn id="4" idx="4"/>
              <a:endCxn id="4" idx="3"/>
            </p:cNvCxnSpPr>
            <p:nvPr/>
          </p:nvCxnSpPr>
          <p:spPr>
            <a:xfrm flipV="1">
              <a:off x="10898232" y="2771404"/>
              <a:ext cx="331435" cy="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727AE4-0994-75E1-15D3-DC173DA2A6F0}"/>
                </a:ext>
              </a:extLst>
            </p:cNvPr>
            <p:cNvCxnSpPr>
              <a:cxnSpLocks/>
              <a:stCxn id="4" idx="5"/>
              <a:endCxn id="4" idx="4"/>
            </p:cNvCxnSpPr>
            <p:nvPr/>
          </p:nvCxnSpPr>
          <p:spPr>
            <a:xfrm>
              <a:off x="10898232" y="2402084"/>
              <a:ext cx="0" cy="3693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755416-13BF-4884-B388-79CD25CF2456}"/>
                </a:ext>
              </a:extLst>
            </p:cNvPr>
            <p:cNvSpPr txBox="1"/>
            <p:nvPr/>
          </p:nvSpPr>
          <p:spPr>
            <a:xfrm>
              <a:off x="10829431" y="2313510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B43A8-26D7-E5E5-C684-5775E754C1AF}"/>
                </a:ext>
              </a:extLst>
            </p:cNvPr>
            <p:cNvSpPr txBox="1"/>
            <p:nvPr/>
          </p:nvSpPr>
          <p:spPr>
            <a:xfrm>
              <a:off x="7083657" y="2402084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D14981-92E5-180A-D508-BB5295DE20B1}"/>
                </a:ext>
              </a:extLst>
            </p:cNvPr>
            <p:cNvSpPr txBox="1"/>
            <p:nvPr/>
          </p:nvSpPr>
          <p:spPr>
            <a:xfrm>
              <a:off x="7719420" y="2402084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86BD80-1963-4E40-CFA3-166375593AB8}"/>
                </a:ext>
              </a:extLst>
            </p:cNvPr>
            <p:cNvSpPr txBox="1"/>
            <p:nvPr/>
          </p:nvSpPr>
          <p:spPr>
            <a:xfrm>
              <a:off x="8355183" y="2402084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58915D-5542-FDF8-1F23-C61FC81F881A}"/>
                </a:ext>
              </a:extLst>
            </p:cNvPr>
            <p:cNvSpPr txBox="1"/>
            <p:nvPr/>
          </p:nvSpPr>
          <p:spPr>
            <a:xfrm>
              <a:off x="8990946" y="2402084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48210B-2094-C2DA-9B5A-B35FDA8ED67E}"/>
                </a:ext>
              </a:extLst>
            </p:cNvPr>
            <p:cNvSpPr txBox="1"/>
            <p:nvPr/>
          </p:nvSpPr>
          <p:spPr>
            <a:xfrm>
              <a:off x="9626708" y="2402084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D8C288-C891-C9A8-B7BD-DB7B69E7883C}"/>
                </a:ext>
              </a:extLst>
            </p:cNvPr>
            <p:cNvSpPr txBox="1"/>
            <p:nvPr/>
          </p:nvSpPr>
          <p:spPr>
            <a:xfrm>
              <a:off x="10262471" y="2402084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3FDDB7-C227-6E87-B441-2D3925641C78}"/>
                </a:ext>
              </a:extLst>
            </p:cNvPr>
            <p:cNvCxnSpPr>
              <a:cxnSpLocks/>
            </p:cNvCxnSpPr>
            <p:nvPr/>
          </p:nvCxnSpPr>
          <p:spPr>
            <a:xfrm>
              <a:off x="10898234" y="2343217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E80C4E5-B2F1-1923-7352-4168D8B1394D}"/>
                </a:ext>
              </a:extLst>
            </p:cNvPr>
            <p:cNvCxnSpPr>
              <a:cxnSpLocks/>
            </p:cNvCxnSpPr>
            <p:nvPr/>
          </p:nvCxnSpPr>
          <p:spPr>
            <a:xfrm>
              <a:off x="8355183" y="2343217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7E69C4-16B6-5FD5-6026-1544C0AFAF16}"/>
                </a:ext>
              </a:extLst>
            </p:cNvPr>
            <p:cNvCxnSpPr>
              <a:cxnSpLocks/>
            </p:cNvCxnSpPr>
            <p:nvPr/>
          </p:nvCxnSpPr>
          <p:spPr>
            <a:xfrm>
              <a:off x="9626709" y="2343217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Brace 24">
            <a:extLst>
              <a:ext uri="{FF2B5EF4-FFF2-40B4-BE49-F238E27FC236}">
                <a16:creationId xmlns:a16="http://schemas.microsoft.com/office/drawing/2014/main" id="{C3281707-91F6-56E4-5E40-9C74D6F09111}"/>
              </a:ext>
            </a:extLst>
          </p:cNvPr>
          <p:cNvSpPr/>
          <p:nvPr/>
        </p:nvSpPr>
        <p:spPr>
          <a:xfrm rot="5400000">
            <a:off x="7593273" y="1476475"/>
            <a:ext cx="252290" cy="1271524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D49CC0-828C-E452-040B-07F7672B8BC2}"/>
              </a:ext>
            </a:extLst>
          </p:cNvPr>
          <p:cNvSpPr/>
          <p:nvPr/>
        </p:nvSpPr>
        <p:spPr>
          <a:xfrm>
            <a:off x="7173919" y="3873445"/>
            <a:ext cx="239392" cy="294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8B749B-D193-41CC-CCDC-8D54B8DCFC87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083656" y="2802067"/>
            <a:ext cx="209959" cy="107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66CDA3-29EC-37C9-0D5E-E146E9C00316}"/>
              </a:ext>
            </a:extLst>
          </p:cNvPr>
          <p:cNvSpPr txBox="1"/>
          <p:nvPr/>
        </p:nvSpPr>
        <p:spPr>
          <a:xfrm>
            <a:off x="6919678" y="1648881"/>
            <a:ext cx="169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sizeof</a:t>
            </a:r>
            <a:r>
              <a:rPr lang="hu-HU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hu-HU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Vertex</a:t>
            </a:r>
            <a:r>
              <a:rPr lang="hu-HU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4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0BD-C236-BE7F-195F-D128C6A8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(VAO)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2981-E2DC-14E0-6276-2E5DADA3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498" cy="364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>
                <a:latin typeface="Cascadia Mono" panose="020B0609020000020004" pitchFamily="49" charset="0"/>
              </a:rPr>
              <a:t>[…]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8183-8613-DD0B-83C8-0DDF076D027C}"/>
              </a:ext>
            </a:extLst>
          </p:cNvPr>
          <p:cNvSpPr txBox="1"/>
          <p:nvPr/>
        </p:nvSpPr>
        <p:spPr>
          <a:xfrm>
            <a:off x="4299701" y="3591160"/>
            <a:ext cx="21457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Állítsuk be az 1. attribútum adatait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9D253D-A6E0-0C0E-2D4A-7CDAF5B192A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382149" y="3591160"/>
            <a:ext cx="191755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E59534-07ED-0868-CB60-FCF7B095CCB7}"/>
              </a:ext>
            </a:extLst>
          </p:cNvPr>
          <p:cNvSpPr txBox="1">
            <a:spLocks/>
          </p:cNvSpPr>
          <p:nvPr/>
        </p:nvSpPr>
        <p:spPr>
          <a:xfrm>
            <a:off x="838200" y="2048666"/>
            <a:ext cx="3749498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76F07E-7850-CACD-72F9-E234BD53F7D8}"/>
              </a:ext>
            </a:extLst>
          </p:cNvPr>
          <p:cNvSpPr txBox="1">
            <a:spLocks/>
          </p:cNvSpPr>
          <p:nvPr/>
        </p:nvSpPr>
        <p:spPr>
          <a:xfrm>
            <a:off x="838200" y="2412891"/>
            <a:ext cx="3749498" cy="3002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(</a:t>
            </a:r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GLuint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)1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3,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hu-HU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hu-HU" sz="1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latin typeface="Cascadia Mono" panose="020B0609020000020004" pitchFamily="49" charset="0"/>
              </a:rPr>
              <a:t>Vertex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(</a:t>
            </a:r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void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offsetof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Vertex,c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endParaRPr lang="en-US" sz="1400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C3281707-91F6-56E4-5E40-9C74D6F09111}"/>
              </a:ext>
            </a:extLst>
          </p:cNvPr>
          <p:cNvSpPr/>
          <p:nvPr/>
        </p:nvSpPr>
        <p:spPr>
          <a:xfrm rot="5400000">
            <a:off x="7593273" y="1476475"/>
            <a:ext cx="252290" cy="1271524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2DEC1-7090-D2EF-4953-262761F1AB43}"/>
              </a:ext>
            </a:extLst>
          </p:cNvPr>
          <p:cNvSpPr txBox="1"/>
          <p:nvPr/>
        </p:nvSpPr>
        <p:spPr>
          <a:xfrm>
            <a:off x="6919678" y="1648881"/>
            <a:ext cx="169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sizeof</a:t>
            </a:r>
            <a:r>
              <a:rPr lang="hu-HU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hu-HU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Vertex</a:t>
            </a:r>
            <a:r>
              <a:rPr lang="hu-HU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D49CC0-828C-E452-040B-07F7672B8BC2}"/>
              </a:ext>
            </a:extLst>
          </p:cNvPr>
          <p:cNvSpPr/>
          <p:nvPr/>
        </p:nvSpPr>
        <p:spPr>
          <a:xfrm>
            <a:off x="7173919" y="3873445"/>
            <a:ext cx="239392" cy="294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8B749B-D193-41CC-CCDC-8D54B8DCFC8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7293615" y="2805991"/>
            <a:ext cx="425805" cy="106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BBF8EC03-7811-70CA-9DE1-AB6CD50C9565}"/>
              </a:ext>
            </a:extLst>
          </p:cNvPr>
          <p:cNvSpPr/>
          <p:nvPr/>
        </p:nvSpPr>
        <p:spPr>
          <a:xfrm rot="16200000">
            <a:off x="7275392" y="2656562"/>
            <a:ext cx="252290" cy="635763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34D8C-2780-67A3-A4CE-346EB5204EDF}"/>
              </a:ext>
            </a:extLst>
          </p:cNvPr>
          <p:cNvSpPr txBox="1"/>
          <p:nvPr/>
        </p:nvSpPr>
        <p:spPr>
          <a:xfrm>
            <a:off x="5529570" y="3142896"/>
            <a:ext cx="20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sizeof</a:t>
            </a:r>
            <a:r>
              <a:rPr lang="hu-HU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hu-HU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glm</a:t>
            </a:r>
            <a:r>
              <a:rPr lang="hu-HU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::vec3)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3C6558-884D-19E6-B3D8-4D0131E30826}"/>
              </a:ext>
            </a:extLst>
          </p:cNvPr>
          <p:cNvGrpSpPr/>
          <p:nvPr/>
        </p:nvGrpSpPr>
        <p:grpSpPr>
          <a:xfrm>
            <a:off x="7083657" y="2313510"/>
            <a:ext cx="4640552" cy="555585"/>
            <a:chOff x="7083657" y="2313510"/>
            <a:chExt cx="4640552" cy="5555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F46007-FAC1-833B-2EEE-0E5CEC6C7F6D}"/>
                </a:ext>
              </a:extLst>
            </p:cNvPr>
            <p:cNvSpPr txBox="1"/>
            <p:nvPr/>
          </p:nvSpPr>
          <p:spPr>
            <a:xfrm>
              <a:off x="10898232" y="2400179"/>
              <a:ext cx="378588" cy="371237"/>
            </a:xfrm>
            <a:custGeom>
              <a:avLst/>
              <a:gdLst>
                <a:gd name="connsiteX0" fmla="*/ 0 w 635763"/>
                <a:gd name="connsiteY0" fmla="*/ 0 h 369332"/>
                <a:gd name="connsiteX1" fmla="*/ 635763 w 635763"/>
                <a:gd name="connsiteY1" fmla="*/ 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57633 w 635763"/>
                <a:gd name="connsiteY3" fmla="*/ 9525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80493 w 635763"/>
                <a:gd name="connsiteY3" fmla="*/ 7620 h 369332"/>
                <a:gd name="connsiteX0" fmla="*/ 635763 w 635763"/>
                <a:gd name="connsiteY0" fmla="*/ 369332 h 369332"/>
                <a:gd name="connsiteX1" fmla="*/ 331435 w 635763"/>
                <a:gd name="connsiteY1" fmla="*/ 369320 h 369332"/>
                <a:gd name="connsiteX2" fmla="*/ 0 w 635763"/>
                <a:gd name="connsiteY2" fmla="*/ 369332 h 369332"/>
                <a:gd name="connsiteX3" fmla="*/ 0 w 635763"/>
                <a:gd name="connsiteY3" fmla="*/ 0 h 369332"/>
                <a:gd name="connsiteX4" fmla="*/ 380493 w 635763"/>
                <a:gd name="connsiteY4" fmla="*/ 7620 h 369332"/>
                <a:gd name="connsiteX0" fmla="*/ 199518 w 380493"/>
                <a:gd name="connsiteY0" fmla="*/ 28551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9513 w 380493"/>
                <a:gd name="connsiteY0" fmla="*/ 28741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7608 w 380493"/>
                <a:gd name="connsiteY0" fmla="*/ 23217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1893 w 380493"/>
                <a:gd name="connsiteY0" fmla="*/ 26074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281905 w 380493"/>
                <a:gd name="connsiteY1" fmla="*/ 287405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26188 w 380493"/>
                <a:gd name="connsiteY0" fmla="*/ 176927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93335 w 380493"/>
                <a:gd name="connsiteY1" fmla="*/ 25121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52858 w 380493"/>
                <a:gd name="connsiteY0" fmla="*/ 11977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293335 w 382398"/>
                <a:gd name="connsiteY1" fmla="*/ 251210 h 369332"/>
                <a:gd name="connsiteX2" fmla="*/ 190465 w 382398"/>
                <a:gd name="connsiteY2" fmla="*/ 296930 h 369332"/>
                <a:gd name="connsiteX3" fmla="*/ 331435 w 382398"/>
                <a:gd name="connsiteY3" fmla="*/ 369320 h 369332"/>
                <a:gd name="connsiteX4" fmla="*/ 0 w 382398"/>
                <a:gd name="connsiteY4" fmla="*/ 369332 h 369332"/>
                <a:gd name="connsiteX5" fmla="*/ 0 w 382398"/>
                <a:gd name="connsiteY5" fmla="*/ 0 h 369332"/>
                <a:gd name="connsiteX6" fmla="*/ 380493 w 382398"/>
                <a:gd name="connsiteY6" fmla="*/ 7620 h 369332"/>
                <a:gd name="connsiteX0" fmla="*/ 382398 w 382398"/>
                <a:gd name="connsiteY0" fmla="*/ 7382 h 369332"/>
                <a:gd name="connsiteX1" fmla="*/ 340888 w 382398"/>
                <a:gd name="connsiteY1" fmla="*/ 13310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9287 h 371237"/>
                <a:gd name="connsiteX1" fmla="*/ 173248 w 382398"/>
                <a:gd name="connsiteY1" fmla="*/ 142625 h 371237"/>
                <a:gd name="connsiteX2" fmla="*/ 293335 w 382398"/>
                <a:gd name="connsiteY2" fmla="*/ 253115 h 371237"/>
                <a:gd name="connsiteX3" fmla="*/ 190465 w 382398"/>
                <a:gd name="connsiteY3" fmla="*/ 298835 h 371237"/>
                <a:gd name="connsiteX4" fmla="*/ 331435 w 382398"/>
                <a:gd name="connsiteY4" fmla="*/ 371225 h 371237"/>
                <a:gd name="connsiteX5" fmla="*/ 0 w 382398"/>
                <a:gd name="connsiteY5" fmla="*/ 371237 h 371237"/>
                <a:gd name="connsiteX6" fmla="*/ 0 w 382398"/>
                <a:gd name="connsiteY6" fmla="*/ 1905 h 371237"/>
                <a:gd name="connsiteX7" fmla="*/ 372873 w 382398"/>
                <a:gd name="connsiteY7" fmla="*/ 0 h 371237"/>
                <a:gd name="connsiteX0" fmla="*/ 382398 w 382398"/>
                <a:gd name="connsiteY0" fmla="*/ 45482 h 407432"/>
                <a:gd name="connsiteX1" fmla="*/ 173248 w 382398"/>
                <a:gd name="connsiteY1" fmla="*/ 178820 h 407432"/>
                <a:gd name="connsiteX2" fmla="*/ 293335 w 382398"/>
                <a:gd name="connsiteY2" fmla="*/ 289310 h 407432"/>
                <a:gd name="connsiteX3" fmla="*/ 190465 w 382398"/>
                <a:gd name="connsiteY3" fmla="*/ 335030 h 407432"/>
                <a:gd name="connsiteX4" fmla="*/ 331435 w 382398"/>
                <a:gd name="connsiteY4" fmla="*/ 407420 h 407432"/>
                <a:gd name="connsiteX5" fmla="*/ 0 w 382398"/>
                <a:gd name="connsiteY5" fmla="*/ 407432 h 407432"/>
                <a:gd name="connsiteX6" fmla="*/ 0 w 382398"/>
                <a:gd name="connsiteY6" fmla="*/ 38100 h 407432"/>
                <a:gd name="connsiteX7" fmla="*/ 330963 w 382398"/>
                <a:gd name="connsiteY7" fmla="*/ 0 h 407432"/>
                <a:gd name="connsiteX0" fmla="*/ 235713 w 331435"/>
                <a:gd name="connsiteY0" fmla="*/ 64532 h 407432"/>
                <a:gd name="connsiteX1" fmla="*/ 173248 w 331435"/>
                <a:gd name="connsiteY1" fmla="*/ 178820 h 407432"/>
                <a:gd name="connsiteX2" fmla="*/ 293335 w 331435"/>
                <a:gd name="connsiteY2" fmla="*/ 289310 h 407432"/>
                <a:gd name="connsiteX3" fmla="*/ 190465 w 331435"/>
                <a:gd name="connsiteY3" fmla="*/ 335030 h 407432"/>
                <a:gd name="connsiteX4" fmla="*/ 331435 w 331435"/>
                <a:gd name="connsiteY4" fmla="*/ 407420 h 407432"/>
                <a:gd name="connsiteX5" fmla="*/ 0 w 331435"/>
                <a:gd name="connsiteY5" fmla="*/ 407432 h 407432"/>
                <a:gd name="connsiteX6" fmla="*/ 0 w 331435"/>
                <a:gd name="connsiteY6" fmla="*/ 38100 h 407432"/>
                <a:gd name="connsiteX7" fmla="*/ 330963 w 331435"/>
                <a:gd name="connsiteY7" fmla="*/ 0 h 407432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458598 w 494296"/>
                <a:gd name="connsiteY0" fmla="*/ 112157 h 371237"/>
                <a:gd name="connsiteX1" fmla="*/ 173248 w 494296"/>
                <a:gd name="connsiteY1" fmla="*/ 142625 h 371237"/>
                <a:gd name="connsiteX2" fmla="*/ 293335 w 494296"/>
                <a:gd name="connsiteY2" fmla="*/ 253115 h 371237"/>
                <a:gd name="connsiteX3" fmla="*/ 190465 w 494296"/>
                <a:gd name="connsiteY3" fmla="*/ 298835 h 371237"/>
                <a:gd name="connsiteX4" fmla="*/ 331435 w 494296"/>
                <a:gd name="connsiteY4" fmla="*/ 371225 h 371237"/>
                <a:gd name="connsiteX5" fmla="*/ 0 w 494296"/>
                <a:gd name="connsiteY5" fmla="*/ 371237 h 371237"/>
                <a:gd name="connsiteX6" fmla="*/ 0 w 494296"/>
                <a:gd name="connsiteY6" fmla="*/ 1905 h 371237"/>
                <a:gd name="connsiteX7" fmla="*/ 378588 w 494296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173248 w 378588"/>
                <a:gd name="connsiteY0" fmla="*/ 14262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88" h="371237">
                  <a:moveTo>
                    <a:pt x="180868" y="112145"/>
                  </a:moveTo>
                  <a:cubicBezTo>
                    <a:pt x="226703" y="168406"/>
                    <a:pt x="253635" y="195330"/>
                    <a:pt x="299050" y="247400"/>
                  </a:cubicBezTo>
                  <a:lnTo>
                    <a:pt x="190465" y="298835"/>
                  </a:lnTo>
                  <a:lnTo>
                    <a:pt x="331435" y="371225"/>
                  </a:lnTo>
                  <a:lnTo>
                    <a:pt x="0" y="371237"/>
                  </a:lnTo>
                  <a:lnTo>
                    <a:pt x="0" y="1905"/>
                  </a:lnTo>
                  <a:lnTo>
                    <a:pt x="378588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E21BF9-ADFA-15C6-B4C6-B800E7B79F8D}"/>
                </a:ext>
              </a:extLst>
            </p:cNvPr>
            <p:cNvCxnSpPr>
              <a:stCxn id="11" idx="5"/>
              <a:endCxn id="11" idx="6"/>
            </p:cNvCxnSpPr>
            <p:nvPr/>
          </p:nvCxnSpPr>
          <p:spPr>
            <a:xfrm flipV="1">
              <a:off x="10898232" y="2400179"/>
              <a:ext cx="378588" cy="1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CF696A-3AF5-5421-1EB3-20D3DD94EE38}"/>
                </a:ext>
              </a:extLst>
            </p:cNvPr>
            <p:cNvCxnSpPr>
              <a:cxnSpLocks/>
              <a:stCxn id="11" idx="4"/>
              <a:endCxn id="11" idx="3"/>
            </p:cNvCxnSpPr>
            <p:nvPr/>
          </p:nvCxnSpPr>
          <p:spPr>
            <a:xfrm flipV="1">
              <a:off x="10898232" y="2771404"/>
              <a:ext cx="331435" cy="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9AAE26-C58B-28BC-4143-AB26FE885C2D}"/>
                </a:ext>
              </a:extLst>
            </p:cNvPr>
            <p:cNvCxnSpPr>
              <a:cxnSpLocks/>
              <a:stCxn id="11" idx="5"/>
              <a:endCxn id="11" idx="4"/>
            </p:cNvCxnSpPr>
            <p:nvPr/>
          </p:nvCxnSpPr>
          <p:spPr>
            <a:xfrm>
              <a:off x="10898232" y="2402084"/>
              <a:ext cx="0" cy="3693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4C7FD9-A775-1E2E-FF48-1713C0911BD7}"/>
                </a:ext>
              </a:extLst>
            </p:cNvPr>
            <p:cNvSpPr txBox="1"/>
            <p:nvPr/>
          </p:nvSpPr>
          <p:spPr>
            <a:xfrm>
              <a:off x="10829431" y="2313510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6F2ECE-BC62-0452-A084-916E796FC630}"/>
                </a:ext>
              </a:extLst>
            </p:cNvPr>
            <p:cNvSpPr txBox="1"/>
            <p:nvPr/>
          </p:nvSpPr>
          <p:spPr>
            <a:xfrm>
              <a:off x="7083657" y="2402084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4EAF13-7B8D-3B5E-9483-DB5F5D5A2B8D}"/>
                </a:ext>
              </a:extLst>
            </p:cNvPr>
            <p:cNvSpPr txBox="1"/>
            <p:nvPr/>
          </p:nvSpPr>
          <p:spPr>
            <a:xfrm>
              <a:off x="7719420" y="2402084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6EED0F-4B04-3A94-C5FD-01E76D79A40F}"/>
                </a:ext>
              </a:extLst>
            </p:cNvPr>
            <p:cNvSpPr txBox="1"/>
            <p:nvPr/>
          </p:nvSpPr>
          <p:spPr>
            <a:xfrm>
              <a:off x="8355183" y="2402084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4C965E-BCFE-991B-9F01-0AE3239A1E6B}"/>
                </a:ext>
              </a:extLst>
            </p:cNvPr>
            <p:cNvSpPr txBox="1"/>
            <p:nvPr/>
          </p:nvSpPr>
          <p:spPr>
            <a:xfrm>
              <a:off x="8990946" y="2402084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20C1B4-7BB6-FB4D-D6D7-36E570612C50}"/>
                </a:ext>
              </a:extLst>
            </p:cNvPr>
            <p:cNvSpPr txBox="1"/>
            <p:nvPr/>
          </p:nvSpPr>
          <p:spPr>
            <a:xfrm>
              <a:off x="9626708" y="2402084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CC5D54-D983-21C0-A063-0C023D474C75}"/>
                </a:ext>
              </a:extLst>
            </p:cNvPr>
            <p:cNvSpPr txBox="1"/>
            <p:nvPr/>
          </p:nvSpPr>
          <p:spPr>
            <a:xfrm>
              <a:off x="10262471" y="2402084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6DF1DD-55D5-B774-7A8D-923899D3C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898234" y="2343217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1053E9-175F-6E80-3377-94E7B1A587B5}"/>
                </a:ext>
              </a:extLst>
            </p:cNvPr>
            <p:cNvCxnSpPr>
              <a:cxnSpLocks/>
            </p:cNvCxnSpPr>
            <p:nvPr/>
          </p:nvCxnSpPr>
          <p:spPr>
            <a:xfrm>
              <a:off x="8355183" y="2343217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2740C9-6DF6-25AC-9520-B0AF59931DA5}"/>
                </a:ext>
              </a:extLst>
            </p:cNvPr>
            <p:cNvCxnSpPr>
              <a:cxnSpLocks/>
            </p:cNvCxnSpPr>
            <p:nvPr/>
          </p:nvCxnSpPr>
          <p:spPr>
            <a:xfrm>
              <a:off x="9626709" y="2343217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0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0BD-C236-BE7F-195F-D128C6A8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(VAO)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2981-E2DC-14E0-6276-2E5DADA3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498" cy="364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>
                <a:latin typeface="Cascadia Mono" panose="020B0609020000020004" pitchFamily="49" charset="0"/>
              </a:rPr>
              <a:t>[…]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8183-8613-DD0B-83C8-0DDF076D027C}"/>
              </a:ext>
            </a:extLst>
          </p:cNvPr>
          <p:cNvSpPr txBox="1"/>
          <p:nvPr/>
        </p:nvSpPr>
        <p:spPr>
          <a:xfrm>
            <a:off x="4299701" y="3591160"/>
            <a:ext cx="21457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Nem használjuk a VAO-t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9D253D-A6E0-0C0E-2D4A-7CDAF5B192A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206287" y="2805991"/>
            <a:ext cx="1093414" cy="110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E59534-07ED-0868-CB60-FCF7B095CCB7}"/>
              </a:ext>
            </a:extLst>
          </p:cNvPr>
          <p:cNvSpPr txBox="1">
            <a:spLocks/>
          </p:cNvSpPr>
          <p:nvPr/>
        </p:nvSpPr>
        <p:spPr>
          <a:xfrm>
            <a:off x="838200" y="2048666"/>
            <a:ext cx="3749498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76F07E-7850-CACD-72F9-E234BD53F7D8}"/>
              </a:ext>
            </a:extLst>
          </p:cNvPr>
          <p:cNvSpPr txBox="1">
            <a:spLocks/>
          </p:cNvSpPr>
          <p:nvPr/>
        </p:nvSpPr>
        <p:spPr>
          <a:xfrm>
            <a:off x="838200" y="2412891"/>
            <a:ext cx="3749498" cy="3002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(0); </a:t>
            </a:r>
            <a:endParaRPr lang="en-US" sz="1400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C3281707-91F6-56E4-5E40-9C74D6F09111}"/>
              </a:ext>
            </a:extLst>
          </p:cNvPr>
          <p:cNvSpPr/>
          <p:nvPr/>
        </p:nvSpPr>
        <p:spPr>
          <a:xfrm rot="5400000">
            <a:off x="7593273" y="1476475"/>
            <a:ext cx="252290" cy="1271524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D49CC0-828C-E452-040B-07F7672B8BC2}"/>
              </a:ext>
            </a:extLst>
          </p:cNvPr>
          <p:cNvSpPr/>
          <p:nvPr/>
        </p:nvSpPr>
        <p:spPr>
          <a:xfrm>
            <a:off x="7173919" y="3873445"/>
            <a:ext cx="239392" cy="294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BF8EC03-7811-70CA-9DE1-AB6CD50C9565}"/>
              </a:ext>
            </a:extLst>
          </p:cNvPr>
          <p:cNvSpPr/>
          <p:nvPr/>
        </p:nvSpPr>
        <p:spPr>
          <a:xfrm rot="16200000">
            <a:off x="7275392" y="2656562"/>
            <a:ext cx="252290" cy="635763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87EB7-472E-EDD5-E45B-2ECE695AF2C8}"/>
              </a:ext>
            </a:extLst>
          </p:cNvPr>
          <p:cNvSpPr txBox="1"/>
          <p:nvPr/>
        </p:nvSpPr>
        <p:spPr>
          <a:xfrm>
            <a:off x="6919678" y="1648881"/>
            <a:ext cx="169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sizeof</a:t>
            </a:r>
            <a:r>
              <a:rPr lang="hu-HU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hu-HU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Vertex</a:t>
            </a:r>
            <a:r>
              <a:rPr lang="hu-HU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US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F6F731-220D-85BA-61D5-373A629420FD}"/>
              </a:ext>
            </a:extLst>
          </p:cNvPr>
          <p:cNvGrpSpPr/>
          <p:nvPr/>
        </p:nvGrpSpPr>
        <p:grpSpPr>
          <a:xfrm>
            <a:off x="7083657" y="2313510"/>
            <a:ext cx="4640552" cy="555585"/>
            <a:chOff x="7083657" y="2313510"/>
            <a:chExt cx="4640552" cy="5555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595EAB-3567-8CB2-D5C6-AE7AA08864EC}"/>
                </a:ext>
              </a:extLst>
            </p:cNvPr>
            <p:cNvSpPr txBox="1"/>
            <p:nvPr/>
          </p:nvSpPr>
          <p:spPr>
            <a:xfrm>
              <a:off x="10898232" y="2400179"/>
              <a:ext cx="378588" cy="371237"/>
            </a:xfrm>
            <a:custGeom>
              <a:avLst/>
              <a:gdLst>
                <a:gd name="connsiteX0" fmla="*/ 0 w 635763"/>
                <a:gd name="connsiteY0" fmla="*/ 0 h 369332"/>
                <a:gd name="connsiteX1" fmla="*/ 635763 w 635763"/>
                <a:gd name="connsiteY1" fmla="*/ 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57633 w 635763"/>
                <a:gd name="connsiteY3" fmla="*/ 9525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80493 w 635763"/>
                <a:gd name="connsiteY3" fmla="*/ 7620 h 369332"/>
                <a:gd name="connsiteX0" fmla="*/ 635763 w 635763"/>
                <a:gd name="connsiteY0" fmla="*/ 369332 h 369332"/>
                <a:gd name="connsiteX1" fmla="*/ 331435 w 635763"/>
                <a:gd name="connsiteY1" fmla="*/ 369320 h 369332"/>
                <a:gd name="connsiteX2" fmla="*/ 0 w 635763"/>
                <a:gd name="connsiteY2" fmla="*/ 369332 h 369332"/>
                <a:gd name="connsiteX3" fmla="*/ 0 w 635763"/>
                <a:gd name="connsiteY3" fmla="*/ 0 h 369332"/>
                <a:gd name="connsiteX4" fmla="*/ 380493 w 635763"/>
                <a:gd name="connsiteY4" fmla="*/ 7620 h 369332"/>
                <a:gd name="connsiteX0" fmla="*/ 199518 w 380493"/>
                <a:gd name="connsiteY0" fmla="*/ 28551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9513 w 380493"/>
                <a:gd name="connsiteY0" fmla="*/ 28741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7608 w 380493"/>
                <a:gd name="connsiteY0" fmla="*/ 23217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1893 w 380493"/>
                <a:gd name="connsiteY0" fmla="*/ 26074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281905 w 380493"/>
                <a:gd name="connsiteY1" fmla="*/ 287405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26188 w 380493"/>
                <a:gd name="connsiteY0" fmla="*/ 176927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93335 w 380493"/>
                <a:gd name="connsiteY1" fmla="*/ 25121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52858 w 380493"/>
                <a:gd name="connsiteY0" fmla="*/ 11977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293335 w 382398"/>
                <a:gd name="connsiteY1" fmla="*/ 251210 h 369332"/>
                <a:gd name="connsiteX2" fmla="*/ 190465 w 382398"/>
                <a:gd name="connsiteY2" fmla="*/ 296930 h 369332"/>
                <a:gd name="connsiteX3" fmla="*/ 331435 w 382398"/>
                <a:gd name="connsiteY3" fmla="*/ 369320 h 369332"/>
                <a:gd name="connsiteX4" fmla="*/ 0 w 382398"/>
                <a:gd name="connsiteY4" fmla="*/ 369332 h 369332"/>
                <a:gd name="connsiteX5" fmla="*/ 0 w 382398"/>
                <a:gd name="connsiteY5" fmla="*/ 0 h 369332"/>
                <a:gd name="connsiteX6" fmla="*/ 380493 w 382398"/>
                <a:gd name="connsiteY6" fmla="*/ 7620 h 369332"/>
                <a:gd name="connsiteX0" fmla="*/ 382398 w 382398"/>
                <a:gd name="connsiteY0" fmla="*/ 7382 h 369332"/>
                <a:gd name="connsiteX1" fmla="*/ 340888 w 382398"/>
                <a:gd name="connsiteY1" fmla="*/ 13310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9287 h 371237"/>
                <a:gd name="connsiteX1" fmla="*/ 173248 w 382398"/>
                <a:gd name="connsiteY1" fmla="*/ 142625 h 371237"/>
                <a:gd name="connsiteX2" fmla="*/ 293335 w 382398"/>
                <a:gd name="connsiteY2" fmla="*/ 253115 h 371237"/>
                <a:gd name="connsiteX3" fmla="*/ 190465 w 382398"/>
                <a:gd name="connsiteY3" fmla="*/ 298835 h 371237"/>
                <a:gd name="connsiteX4" fmla="*/ 331435 w 382398"/>
                <a:gd name="connsiteY4" fmla="*/ 371225 h 371237"/>
                <a:gd name="connsiteX5" fmla="*/ 0 w 382398"/>
                <a:gd name="connsiteY5" fmla="*/ 371237 h 371237"/>
                <a:gd name="connsiteX6" fmla="*/ 0 w 382398"/>
                <a:gd name="connsiteY6" fmla="*/ 1905 h 371237"/>
                <a:gd name="connsiteX7" fmla="*/ 372873 w 382398"/>
                <a:gd name="connsiteY7" fmla="*/ 0 h 371237"/>
                <a:gd name="connsiteX0" fmla="*/ 382398 w 382398"/>
                <a:gd name="connsiteY0" fmla="*/ 45482 h 407432"/>
                <a:gd name="connsiteX1" fmla="*/ 173248 w 382398"/>
                <a:gd name="connsiteY1" fmla="*/ 178820 h 407432"/>
                <a:gd name="connsiteX2" fmla="*/ 293335 w 382398"/>
                <a:gd name="connsiteY2" fmla="*/ 289310 h 407432"/>
                <a:gd name="connsiteX3" fmla="*/ 190465 w 382398"/>
                <a:gd name="connsiteY3" fmla="*/ 335030 h 407432"/>
                <a:gd name="connsiteX4" fmla="*/ 331435 w 382398"/>
                <a:gd name="connsiteY4" fmla="*/ 407420 h 407432"/>
                <a:gd name="connsiteX5" fmla="*/ 0 w 382398"/>
                <a:gd name="connsiteY5" fmla="*/ 407432 h 407432"/>
                <a:gd name="connsiteX6" fmla="*/ 0 w 382398"/>
                <a:gd name="connsiteY6" fmla="*/ 38100 h 407432"/>
                <a:gd name="connsiteX7" fmla="*/ 330963 w 382398"/>
                <a:gd name="connsiteY7" fmla="*/ 0 h 407432"/>
                <a:gd name="connsiteX0" fmla="*/ 235713 w 331435"/>
                <a:gd name="connsiteY0" fmla="*/ 64532 h 407432"/>
                <a:gd name="connsiteX1" fmla="*/ 173248 w 331435"/>
                <a:gd name="connsiteY1" fmla="*/ 178820 h 407432"/>
                <a:gd name="connsiteX2" fmla="*/ 293335 w 331435"/>
                <a:gd name="connsiteY2" fmla="*/ 289310 h 407432"/>
                <a:gd name="connsiteX3" fmla="*/ 190465 w 331435"/>
                <a:gd name="connsiteY3" fmla="*/ 335030 h 407432"/>
                <a:gd name="connsiteX4" fmla="*/ 331435 w 331435"/>
                <a:gd name="connsiteY4" fmla="*/ 407420 h 407432"/>
                <a:gd name="connsiteX5" fmla="*/ 0 w 331435"/>
                <a:gd name="connsiteY5" fmla="*/ 407432 h 407432"/>
                <a:gd name="connsiteX6" fmla="*/ 0 w 331435"/>
                <a:gd name="connsiteY6" fmla="*/ 38100 h 407432"/>
                <a:gd name="connsiteX7" fmla="*/ 330963 w 331435"/>
                <a:gd name="connsiteY7" fmla="*/ 0 h 407432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458598 w 494296"/>
                <a:gd name="connsiteY0" fmla="*/ 112157 h 371237"/>
                <a:gd name="connsiteX1" fmla="*/ 173248 w 494296"/>
                <a:gd name="connsiteY1" fmla="*/ 142625 h 371237"/>
                <a:gd name="connsiteX2" fmla="*/ 293335 w 494296"/>
                <a:gd name="connsiteY2" fmla="*/ 253115 h 371237"/>
                <a:gd name="connsiteX3" fmla="*/ 190465 w 494296"/>
                <a:gd name="connsiteY3" fmla="*/ 298835 h 371237"/>
                <a:gd name="connsiteX4" fmla="*/ 331435 w 494296"/>
                <a:gd name="connsiteY4" fmla="*/ 371225 h 371237"/>
                <a:gd name="connsiteX5" fmla="*/ 0 w 494296"/>
                <a:gd name="connsiteY5" fmla="*/ 371237 h 371237"/>
                <a:gd name="connsiteX6" fmla="*/ 0 w 494296"/>
                <a:gd name="connsiteY6" fmla="*/ 1905 h 371237"/>
                <a:gd name="connsiteX7" fmla="*/ 378588 w 494296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173248 w 378588"/>
                <a:gd name="connsiteY0" fmla="*/ 14262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88" h="371237">
                  <a:moveTo>
                    <a:pt x="180868" y="112145"/>
                  </a:moveTo>
                  <a:cubicBezTo>
                    <a:pt x="226703" y="168406"/>
                    <a:pt x="253635" y="195330"/>
                    <a:pt x="299050" y="247400"/>
                  </a:cubicBezTo>
                  <a:lnTo>
                    <a:pt x="190465" y="298835"/>
                  </a:lnTo>
                  <a:lnTo>
                    <a:pt x="331435" y="371225"/>
                  </a:lnTo>
                  <a:lnTo>
                    <a:pt x="0" y="371237"/>
                  </a:lnTo>
                  <a:lnTo>
                    <a:pt x="0" y="1905"/>
                  </a:lnTo>
                  <a:lnTo>
                    <a:pt x="378588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507B55-A3B1-C9E0-4537-32D05376BB2B}"/>
                </a:ext>
              </a:extLst>
            </p:cNvPr>
            <p:cNvCxnSpPr>
              <a:stCxn id="11" idx="5"/>
              <a:endCxn id="11" idx="6"/>
            </p:cNvCxnSpPr>
            <p:nvPr/>
          </p:nvCxnSpPr>
          <p:spPr>
            <a:xfrm flipV="1">
              <a:off x="10898232" y="2400179"/>
              <a:ext cx="378588" cy="1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CD8DA1-2FEF-2733-BB6E-D05048BFD54D}"/>
                </a:ext>
              </a:extLst>
            </p:cNvPr>
            <p:cNvCxnSpPr>
              <a:cxnSpLocks/>
              <a:stCxn id="11" idx="4"/>
              <a:endCxn id="11" idx="3"/>
            </p:cNvCxnSpPr>
            <p:nvPr/>
          </p:nvCxnSpPr>
          <p:spPr>
            <a:xfrm flipV="1">
              <a:off x="10898232" y="2771404"/>
              <a:ext cx="331435" cy="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B1E579-6965-8297-E589-5CA4B8AC7F53}"/>
                </a:ext>
              </a:extLst>
            </p:cNvPr>
            <p:cNvCxnSpPr>
              <a:cxnSpLocks/>
              <a:stCxn id="11" idx="5"/>
              <a:endCxn id="11" idx="4"/>
            </p:cNvCxnSpPr>
            <p:nvPr/>
          </p:nvCxnSpPr>
          <p:spPr>
            <a:xfrm>
              <a:off x="10898232" y="2402084"/>
              <a:ext cx="0" cy="3693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7A2EA9-51A3-1087-F3ED-A44399DB20E4}"/>
                </a:ext>
              </a:extLst>
            </p:cNvPr>
            <p:cNvSpPr txBox="1"/>
            <p:nvPr/>
          </p:nvSpPr>
          <p:spPr>
            <a:xfrm>
              <a:off x="10829431" y="2313510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CC837B-B7E6-C32E-92DF-FBC2D2659941}"/>
                </a:ext>
              </a:extLst>
            </p:cNvPr>
            <p:cNvSpPr txBox="1"/>
            <p:nvPr/>
          </p:nvSpPr>
          <p:spPr>
            <a:xfrm>
              <a:off x="7083657" y="2402084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02D961-33F0-50BA-9D7B-63C6A16CAA50}"/>
                </a:ext>
              </a:extLst>
            </p:cNvPr>
            <p:cNvSpPr txBox="1"/>
            <p:nvPr/>
          </p:nvSpPr>
          <p:spPr>
            <a:xfrm>
              <a:off x="7719420" y="2402084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D4384E-BFC6-91B6-8087-AC76ED7B70D8}"/>
                </a:ext>
              </a:extLst>
            </p:cNvPr>
            <p:cNvSpPr txBox="1"/>
            <p:nvPr/>
          </p:nvSpPr>
          <p:spPr>
            <a:xfrm>
              <a:off x="8355183" y="2402084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F3BC58-9A53-003C-42B1-89CE39CCEFF9}"/>
                </a:ext>
              </a:extLst>
            </p:cNvPr>
            <p:cNvSpPr txBox="1"/>
            <p:nvPr/>
          </p:nvSpPr>
          <p:spPr>
            <a:xfrm>
              <a:off x="8990946" y="2402084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5AF826-62A1-3F12-065A-9F5A534DF1F3}"/>
                </a:ext>
              </a:extLst>
            </p:cNvPr>
            <p:cNvSpPr txBox="1"/>
            <p:nvPr/>
          </p:nvSpPr>
          <p:spPr>
            <a:xfrm>
              <a:off x="9626708" y="2402084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7C953-3416-BE32-6224-4CA8AC60C886}"/>
                </a:ext>
              </a:extLst>
            </p:cNvPr>
            <p:cNvSpPr txBox="1"/>
            <p:nvPr/>
          </p:nvSpPr>
          <p:spPr>
            <a:xfrm>
              <a:off x="10262471" y="2402084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4EC161-E1C2-15DE-AA89-7812F516E676}"/>
                </a:ext>
              </a:extLst>
            </p:cNvPr>
            <p:cNvCxnSpPr>
              <a:cxnSpLocks/>
            </p:cNvCxnSpPr>
            <p:nvPr/>
          </p:nvCxnSpPr>
          <p:spPr>
            <a:xfrm>
              <a:off x="10898234" y="2343217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C7FF03D-DA24-6C23-4E86-39E4176BF3A5}"/>
                </a:ext>
              </a:extLst>
            </p:cNvPr>
            <p:cNvCxnSpPr>
              <a:cxnSpLocks/>
            </p:cNvCxnSpPr>
            <p:nvPr/>
          </p:nvCxnSpPr>
          <p:spPr>
            <a:xfrm>
              <a:off x="8355183" y="2343217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3CA86C-7C62-4D64-174E-5DF0A9397A85}"/>
                </a:ext>
              </a:extLst>
            </p:cNvPr>
            <p:cNvCxnSpPr>
              <a:cxnSpLocks/>
            </p:cNvCxnSpPr>
            <p:nvPr/>
          </p:nvCxnSpPr>
          <p:spPr>
            <a:xfrm>
              <a:off x="9626709" y="2343217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988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0BD-C236-BE7F-195F-D128C6A8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(VAO)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8183-8613-DD0B-83C8-0DDF076D027C}"/>
              </a:ext>
            </a:extLst>
          </p:cNvPr>
          <p:cNvSpPr txBox="1"/>
          <p:nvPr/>
        </p:nvSpPr>
        <p:spPr>
          <a:xfrm>
            <a:off x="4299701" y="3591160"/>
            <a:ext cx="2145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Töröljük a VAO-t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9D253D-A6E0-0C0E-2D4A-7CDAF5B192A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206287" y="2805991"/>
            <a:ext cx="1093414" cy="96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E59534-07ED-0868-CB60-FCF7B095CCB7}"/>
              </a:ext>
            </a:extLst>
          </p:cNvPr>
          <p:cNvSpPr txBox="1">
            <a:spLocks/>
          </p:cNvSpPr>
          <p:nvPr/>
        </p:nvSpPr>
        <p:spPr>
          <a:xfrm>
            <a:off x="838200" y="2048666"/>
            <a:ext cx="3749498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76F07E-7850-CACD-72F9-E234BD53F7D8}"/>
              </a:ext>
            </a:extLst>
          </p:cNvPr>
          <p:cNvSpPr txBox="1">
            <a:spLocks/>
          </p:cNvSpPr>
          <p:nvPr/>
        </p:nvSpPr>
        <p:spPr>
          <a:xfrm>
            <a:off x="838199" y="2412891"/>
            <a:ext cx="4022901" cy="3002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glDeleteVertexArrays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D49CC0-828C-E452-040B-07F7672B8BC2}"/>
              </a:ext>
            </a:extLst>
          </p:cNvPr>
          <p:cNvSpPr/>
          <p:nvPr/>
        </p:nvSpPr>
        <p:spPr>
          <a:xfrm>
            <a:off x="7173919" y="3873445"/>
            <a:ext cx="239392" cy="2943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Dustbin - Free miscellaneous icons">
            <a:extLst>
              <a:ext uri="{FF2B5EF4-FFF2-40B4-BE49-F238E27FC236}">
                <a16:creationId xmlns:a16="http://schemas.microsoft.com/office/drawing/2014/main" id="{DF6D5896-E584-8CAC-8310-3338DD9E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7" y="1833859"/>
            <a:ext cx="474860" cy="47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41F6DD1-6C23-E1A1-4524-21603BF5E1DC}"/>
              </a:ext>
            </a:extLst>
          </p:cNvPr>
          <p:cNvSpPr txBox="1"/>
          <p:nvPr/>
        </p:nvSpPr>
        <p:spPr>
          <a:xfrm>
            <a:off x="6791284" y="3635888"/>
            <a:ext cx="100466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4400" b="1" dirty="0">
                <a:solidFill>
                  <a:srgbClr val="FF0000"/>
                </a:solidFill>
              </a:rPr>
              <a:t>X</a:t>
            </a:r>
            <a:endParaRPr lang="en-US" sz="4400" b="1" dirty="0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4DDD64-DC3A-C032-B5FB-EBA318E8BCA1}"/>
              </a:ext>
            </a:extLst>
          </p:cNvPr>
          <p:cNvGrpSpPr/>
          <p:nvPr/>
        </p:nvGrpSpPr>
        <p:grpSpPr>
          <a:xfrm>
            <a:off x="7069455" y="2313510"/>
            <a:ext cx="4654754" cy="457906"/>
            <a:chOff x="7069455" y="2313510"/>
            <a:chExt cx="4654754" cy="45790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1AF47E-199D-2FFF-FF65-57B0590FF0CF}"/>
                </a:ext>
              </a:extLst>
            </p:cNvPr>
            <p:cNvSpPr txBox="1"/>
            <p:nvPr/>
          </p:nvSpPr>
          <p:spPr>
            <a:xfrm>
              <a:off x="10829431" y="2313510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9B8641-F33A-B5A4-64B5-373ED366B35B}"/>
                </a:ext>
              </a:extLst>
            </p:cNvPr>
            <p:cNvSpPr txBox="1"/>
            <p:nvPr/>
          </p:nvSpPr>
          <p:spPr>
            <a:xfrm>
              <a:off x="10898232" y="2400179"/>
              <a:ext cx="378588" cy="371237"/>
            </a:xfrm>
            <a:custGeom>
              <a:avLst/>
              <a:gdLst>
                <a:gd name="connsiteX0" fmla="*/ 0 w 635763"/>
                <a:gd name="connsiteY0" fmla="*/ 0 h 369332"/>
                <a:gd name="connsiteX1" fmla="*/ 635763 w 635763"/>
                <a:gd name="connsiteY1" fmla="*/ 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57633 w 635763"/>
                <a:gd name="connsiteY3" fmla="*/ 9525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80493 w 635763"/>
                <a:gd name="connsiteY3" fmla="*/ 7620 h 369332"/>
                <a:gd name="connsiteX0" fmla="*/ 635763 w 635763"/>
                <a:gd name="connsiteY0" fmla="*/ 369332 h 369332"/>
                <a:gd name="connsiteX1" fmla="*/ 331435 w 635763"/>
                <a:gd name="connsiteY1" fmla="*/ 369320 h 369332"/>
                <a:gd name="connsiteX2" fmla="*/ 0 w 635763"/>
                <a:gd name="connsiteY2" fmla="*/ 369332 h 369332"/>
                <a:gd name="connsiteX3" fmla="*/ 0 w 635763"/>
                <a:gd name="connsiteY3" fmla="*/ 0 h 369332"/>
                <a:gd name="connsiteX4" fmla="*/ 380493 w 635763"/>
                <a:gd name="connsiteY4" fmla="*/ 7620 h 369332"/>
                <a:gd name="connsiteX0" fmla="*/ 199518 w 380493"/>
                <a:gd name="connsiteY0" fmla="*/ 28551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9513 w 380493"/>
                <a:gd name="connsiteY0" fmla="*/ 28741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7608 w 380493"/>
                <a:gd name="connsiteY0" fmla="*/ 23217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1893 w 380493"/>
                <a:gd name="connsiteY0" fmla="*/ 26074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281905 w 380493"/>
                <a:gd name="connsiteY1" fmla="*/ 287405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26188 w 380493"/>
                <a:gd name="connsiteY0" fmla="*/ 176927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93335 w 380493"/>
                <a:gd name="connsiteY1" fmla="*/ 25121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52858 w 380493"/>
                <a:gd name="connsiteY0" fmla="*/ 11977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293335 w 382398"/>
                <a:gd name="connsiteY1" fmla="*/ 251210 h 369332"/>
                <a:gd name="connsiteX2" fmla="*/ 190465 w 382398"/>
                <a:gd name="connsiteY2" fmla="*/ 296930 h 369332"/>
                <a:gd name="connsiteX3" fmla="*/ 331435 w 382398"/>
                <a:gd name="connsiteY3" fmla="*/ 369320 h 369332"/>
                <a:gd name="connsiteX4" fmla="*/ 0 w 382398"/>
                <a:gd name="connsiteY4" fmla="*/ 369332 h 369332"/>
                <a:gd name="connsiteX5" fmla="*/ 0 w 382398"/>
                <a:gd name="connsiteY5" fmla="*/ 0 h 369332"/>
                <a:gd name="connsiteX6" fmla="*/ 380493 w 382398"/>
                <a:gd name="connsiteY6" fmla="*/ 7620 h 369332"/>
                <a:gd name="connsiteX0" fmla="*/ 382398 w 382398"/>
                <a:gd name="connsiteY0" fmla="*/ 7382 h 369332"/>
                <a:gd name="connsiteX1" fmla="*/ 340888 w 382398"/>
                <a:gd name="connsiteY1" fmla="*/ 13310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9287 h 371237"/>
                <a:gd name="connsiteX1" fmla="*/ 173248 w 382398"/>
                <a:gd name="connsiteY1" fmla="*/ 142625 h 371237"/>
                <a:gd name="connsiteX2" fmla="*/ 293335 w 382398"/>
                <a:gd name="connsiteY2" fmla="*/ 253115 h 371237"/>
                <a:gd name="connsiteX3" fmla="*/ 190465 w 382398"/>
                <a:gd name="connsiteY3" fmla="*/ 298835 h 371237"/>
                <a:gd name="connsiteX4" fmla="*/ 331435 w 382398"/>
                <a:gd name="connsiteY4" fmla="*/ 371225 h 371237"/>
                <a:gd name="connsiteX5" fmla="*/ 0 w 382398"/>
                <a:gd name="connsiteY5" fmla="*/ 371237 h 371237"/>
                <a:gd name="connsiteX6" fmla="*/ 0 w 382398"/>
                <a:gd name="connsiteY6" fmla="*/ 1905 h 371237"/>
                <a:gd name="connsiteX7" fmla="*/ 372873 w 382398"/>
                <a:gd name="connsiteY7" fmla="*/ 0 h 371237"/>
                <a:gd name="connsiteX0" fmla="*/ 382398 w 382398"/>
                <a:gd name="connsiteY0" fmla="*/ 45482 h 407432"/>
                <a:gd name="connsiteX1" fmla="*/ 173248 w 382398"/>
                <a:gd name="connsiteY1" fmla="*/ 178820 h 407432"/>
                <a:gd name="connsiteX2" fmla="*/ 293335 w 382398"/>
                <a:gd name="connsiteY2" fmla="*/ 289310 h 407432"/>
                <a:gd name="connsiteX3" fmla="*/ 190465 w 382398"/>
                <a:gd name="connsiteY3" fmla="*/ 335030 h 407432"/>
                <a:gd name="connsiteX4" fmla="*/ 331435 w 382398"/>
                <a:gd name="connsiteY4" fmla="*/ 407420 h 407432"/>
                <a:gd name="connsiteX5" fmla="*/ 0 w 382398"/>
                <a:gd name="connsiteY5" fmla="*/ 407432 h 407432"/>
                <a:gd name="connsiteX6" fmla="*/ 0 w 382398"/>
                <a:gd name="connsiteY6" fmla="*/ 38100 h 407432"/>
                <a:gd name="connsiteX7" fmla="*/ 330963 w 382398"/>
                <a:gd name="connsiteY7" fmla="*/ 0 h 407432"/>
                <a:gd name="connsiteX0" fmla="*/ 235713 w 331435"/>
                <a:gd name="connsiteY0" fmla="*/ 64532 h 407432"/>
                <a:gd name="connsiteX1" fmla="*/ 173248 w 331435"/>
                <a:gd name="connsiteY1" fmla="*/ 178820 h 407432"/>
                <a:gd name="connsiteX2" fmla="*/ 293335 w 331435"/>
                <a:gd name="connsiteY2" fmla="*/ 289310 h 407432"/>
                <a:gd name="connsiteX3" fmla="*/ 190465 w 331435"/>
                <a:gd name="connsiteY3" fmla="*/ 335030 h 407432"/>
                <a:gd name="connsiteX4" fmla="*/ 331435 w 331435"/>
                <a:gd name="connsiteY4" fmla="*/ 407420 h 407432"/>
                <a:gd name="connsiteX5" fmla="*/ 0 w 331435"/>
                <a:gd name="connsiteY5" fmla="*/ 407432 h 407432"/>
                <a:gd name="connsiteX6" fmla="*/ 0 w 331435"/>
                <a:gd name="connsiteY6" fmla="*/ 38100 h 407432"/>
                <a:gd name="connsiteX7" fmla="*/ 330963 w 331435"/>
                <a:gd name="connsiteY7" fmla="*/ 0 h 407432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458598 w 494296"/>
                <a:gd name="connsiteY0" fmla="*/ 112157 h 371237"/>
                <a:gd name="connsiteX1" fmla="*/ 173248 w 494296"/>
                <a:gd name="connsiteY1" fmla="*/ 142625 h 371237"/>
                <a:gd name="connsiteX2" fmla="*/ 293335 w 494296"/>
                <a:gd name="connsiteY2" fmla="*/ 253115 h 371237"/>
                <a:gd name="connsiteX3" fmla="*/ 190465 w 494296"/>
                <a:gd name="connsiteY3" fmla="*/ 298835 h 371237"/>
                <a:gd name="connsiteX4" fmla="*/ 331435 w 494296"/>
                <a:gd name="connsiteY4" fmla="*/ 371225 h 371237"/>
                <a:gd name="connsiteX5" fmla="*/ 0 w 494296"/>
                <a:gd name="connsiteY5" fmla="*/ 371237 h 371237"/>
                <a:gd name="connsiteX6" fmla="*/ 0 w 494296"/>
                <a:gd name="connsiteY6" fmla="*/ 1905 h 371237"/>
                <a:gd name="connsiteX7" fmla="*/ 378588 w 494296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173248 w 378588"/>
                <a:gd name="connsiteY0" fmla="*/ 14262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88" h="371237">
                  <a:moveTo>
                    <a:pt x="180868" y="112145"/>
                  </a:moveTo>
                  <a:cubicBezTo>
                    <a:pt x="226703" y="168406"/>
                    <a:pt x="253635" y="195330"/>
                    <a:pt x="299050" y="247400"/>
                  </a:cubicBezTo>
                  <a:lnTo>
                    <a:pt x="190465" y="298835"/>
                  </a:lnTo>
                  <a:lnTo>
                    <a:pt x="331435" y="371225"/>
                  </a:lnTo>
                  <a:lnTo>
                    <a:pt x="0" y="371237"/>
                  </a:lnTo>
                  <a:lnTo>
                    <a:pt x="0" y="1905"/>
                  </a:lnTo>
                  <a:lnTo>
                    <a:pt x="378588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0BBEAF-5758-3D30-C7AA-EA24BF6E74B1}"/>
                </a:ext>
              </a:extLst>
            </p:cNvPr>
            <p:cNvSpPr txBox="1"/>
            <p:nvPr/>
          </p:nvSpPr>
          <p:spPr>
            <a:xfrm>
              <a:off x="7083657" y="2402084"/>
              <a:ext cx="381457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1010101010101010101010101010101</a:t>
              </a:r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4F12D3-046B-47FA-F8FB-6208B2E21EA6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>
              <a:off x="7069455" y="2771404"/>
              <a:ext cx="41602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2815D6-7A03-7680-98E7-8374D284D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3657" y="2400179"/>
              <a:ext cx="0" cy="3702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588699D-C7D1-71DC-4580-1C91D8F64B35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>
              <a:off x="7069455" y="2400179"/>
              <a:ext cx="42073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69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A7D9-F73B-C8D2-B638-4612BE0F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3974-9936-1588-7D04-540C25D1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778" y="1451728"/>
            <a:ext cx="9201348" cy="51470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430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VBO-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ból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érkező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változók</a:t>
            </a:r>
            <a:endParaRPr lang="en-US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location = 0 ) </a:t>
            </a: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in vec3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vs_in_position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location = 1 ) </a:t>
            </a: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in 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vs_in_color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 pipeline-ban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tovább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adandó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értékek</a:t>
            </a:r>
            <a:endParaRPr lang="en-US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out 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gl_Position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MINDIG vec4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kell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hogy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legyen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Mivel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a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bemenő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pozíció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itt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vec3,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ezért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egy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1.0-val</a:t>
            </a:r>
            <a:r>
              <a:rPr lang="hu-H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kiegészítjük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</a:p>
          <a:p>
            <a:pPr marL="0" indent="0">
              <a:buNone/>
            </a:pPr>
            <a:r>
              <a:rPr lang="hu-HU" sz="1800" dirty="0">
                <a:solidFill>
                  <a:srgbClr val="5FFFFF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gl_Position 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vec4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vs_in_position, 1.0 ); </a:t>
            </a:r>
          </a:p>
          <a:p>
            <a:pPr marL="0" indent="0">
              <a:buNone/>
            </a:pP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vs_in_color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D8B45-5946-6B2D-C92A-D5182207F04B}"/>
              </a:ext>
            </a:extLst>
          </p:cNvPr>
          <p:cNvSpPr txBox="1"/>
          <p:nvPr/>
        </p:nvSpPr>
        <p:spPr>
          <a:xfrm>
            <a:off x="1008674" y="2225564"/>
            <a:ext cx="2276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Bemenő </a:t>
            </a:r>
            <a:r>
              <a:rPr lang="hu-HU" sz="2400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</a:t>
            </a:r>
            <a:r>
              <a:rPr lang="hu-HU" sz="2400" dirty="0"/>
              <a:t> változók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BAF4B-C3E0-9942-2BEC-B9CAE14EA69D}"/>
              </a:ext>
            </a:extLst>
          </p:cNvPr>
          <p:cNvCxnSpPr>
            <a:cxnSpLocks/>
          </p:cNvCxnSpPr>
          <p:nvPr/>
        </p:nvCxnSpPr>
        <p:spPr>
          <a:xfrm>
            <a:off x="6052008" y="2941154"/>
            <a:ext cx="35821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F4A9BE-AFD5-BEF5-8AE9-EA400DE3AD6B}"/>
              </a:ext>
            </a:extLst>
          </p:cNvPr>
          <p:cNvCxnSpPr>
            <a:cxnSpLocks/>
          </p:cNvCxnSpPr>
          <p:nvPr/>
        </p:nvCxnSpPr>
        <p:spPr>
          <a:xfrm>
            <a:off x="6053582" y="2641063"/>
            <a:ext cx="35821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A7D9-F73B-C8D2-B638-4612BE0F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3974-9936-1588-7D04-540C25D1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778" y="1451728"/>
            <a:ext cx="9201348" cy="51470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430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VBO-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ból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érkező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változók</a:t>
            </a:r>
            <a:endParaRPr lang="en-US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location = 0 ) </a:t>
            </a: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in vec3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vs_in_position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location = 1 ) </a:t>
            </a: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in 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vs_in_color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 pipeline-ban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tovább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adandó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értékek</a:t>
            </a:r>
            <a:endParaRPr lang="en-US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out 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gl_Position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MINDIG vec4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kell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hogy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legyen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Mivel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a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bemenő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pozíció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itt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vec3,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ezért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egy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1.0-val</a:t>
            </a:r>
            <a:r>
              <a:rPr lang="hu-H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kiegészítjük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</a:p>
          <a:p>
            <a:pPr marL="0" indent="0">
              <a:buNone/>
            </a:pPr>
            <a:r>
              <a:rPr lang="hu-HU" sz="1800" dirty="0">
                <a:solidFill>
                  <a:srgbClr val="5FFFFF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gl_Position 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vec4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vs_in_position, 1.0 ); </a:t>
            </a:r>
          </a:p>
          <a:p>
            <a:pPr marL="0" indent="0">
              <a:buNone/>
            </a:pP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vs_in_color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D8B45-5946-6B2D-C92A-D5182207F04B}"/>
              </a:ext>
            </a:extLst>
          </p:cNvPr>
          <p:cNvSpPr txBox="1"/>
          <p:nvPr/>
        </p:nvSpPr>
        <p:spPr>
          <a:xfrm>
            <a:off x="1008674" y="2225564"/>
            <a:ext cx="2276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layout</a:t>
            </a:r>
            <a:r>
              <a:rPr lang="hu-HU" sz="2400" dirty="0"/>
              <a:t> módosítók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F4A9BE-AFD5-BEF5-8AE9-EA400DE3AD6B}"/>
              </a:ext>
            </a:extLst>
          </p:cNvPr>
          <p:cNvCxnSpPr>
            <a:cxnSpLocks/>
          </p:cNvCxnSpPr>
          <p:nvPr/>
        </p:nvCxnSpPr>
        <p:spPr>
          <a:xfrm>
            <a:off x="3167406" y="2641063"/>
            <a:ext cx="27259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73F4D3-4E4A-1C7E-0814-3E1AEDBC0E6A}"/>
              </a:ext>
            </a:extLst>
          </p:cNvPr>
          <p:cNvCxnSpPr>
            <a:cxnSpLocks/>
          </p:cNvCxnSpPr>
          <p:nvPr/>
        </p:nvCxnSpPr>
        <p:spPr>
          <a:xfrm>
            <a:off x="3167406" y="2944292"/>
            <a:ext cx="27259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8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A7D9-F73B-C8D2-B638-4612BE0F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3974-9936-1588-7D04-540C25D1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778" y="1451728"/>
            <a:ext cx="9201348" cy="51470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430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VBO-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ból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érkező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változók</a:t>
            </a:r>
            <a:endParaRPr lang="en-US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location = 0 ) </a:t>
            </a: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in vec3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vs_in_position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location = 1 ) </a:t>
            </a: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in 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vs_in_color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 pipeline-ban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tovább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adandó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értékek</a:t>
            </a:r>
            <a:endParaRPr lang="en-US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out 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gl_Position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MINDIG vec4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kell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hogy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legyen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Mivel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a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bemenő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pozíció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itt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vec3,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ezért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egy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1.0-val</a:t>
            </a:r>
            <a:r>
              <a:rPr lang="hu-H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kiegészítjük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</a:p>
          <a:p>
            <a:pPr marL="0" indent="0">
              <a:buNone/>
            </a:pPr>
            <a:r>
              <a:rPr lang="hu-HU" sz="1800" dirty="0">
                <a:solidFill>
                  <a:srgbClr val="5FFFFF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gl_Position 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>
                <a:solidFill>
                  <a:schemeClr val="accent1"/>
                </a:solidFill>
                <a:latin typeface="Cascadia Mono" panose="020B0609020000020004" pitchFamily="49" charset="0"/>
              </a:rPr>
              <a:t>vec4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vs_in_position, 1.0 ); </a:t>
            </a:r>
          </a:p>
          <a:p>
            <a:pPr marL="0" indent="0">
              <a:buNone/>
            </a:pP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vs_out_color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vs_in_color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3FE8DD-1C73-58D4-9277-CF4C965435E3}"/>
              </a:ext>
            </a:extLst>
          </p:cNvPr>
          <p:cNvSpPr txBox="1">
            <a:spLocks/>
          </p:cNvSpPr>
          <p:nvPr/>
        </p:nvSpPr>
        <p:spPr>
          <a:xfrm>
            <a:off x="0" y="1771869"/>
            <a:ext cx="3346515" cy="1141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(</a:t>
            </a:r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GLuint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hu-HU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[…]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3A805C-6C53-A080-59E4-AFF029CB8902}"/>
              </a:ext>
            </a:extLst>
          </p:cNvPr>
          <p:cNvCxnSpPr/>
          <p:nvPr/>
        </p:nvCxnSpPr>
        <p:spPr>
          <a:xfrm flipV="1">
            <a:off x="2215299" y="2479249"/>
            <a:ext cx="866479" cy="150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B2DF56-61C6-BFE4-03E2-074BE64E2276}"/>
              </a:ext>
            </a:extLst>
          </p:cNvPr>
          <p:cNvSpPr txBox="1">
            <a:spLocks/>
          </p:cNvSpPr>
          <p:nvPr/>
        </p:nvSpPr>
        <p:spPr>
          <a:xfrm>
            <a:off x="-1" y="3262875"/>
            <a:ext cx="3346515" cy="1141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(</a:t>
            </a:r>
            <a:r>
              <a:rPr lang="hu-HU" sz="1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GLuint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hu-HU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[…]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24A7BA-F3D0-2539-FBC3-23934E52F60E}"/>
              </a:ext>
            </a:extLst>
          </p:cNvPr>
          <p:cNvCxnSpPr>
            <a:cxnSpLocks/>
          </p:cNvCxnSpPr>
          <p:nvPr/>
        </p:nvCxnSpPr>
        <p:spPr>
          <a:xfrm flipV="1">
            <a:off x="2432115" y="2861635"/>
            <a:ext cx="687370" cy="475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2A07-1CD6-4C13-251C-A1EE5FD4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definiálása </a:t>
            </a:r>
            <a:r>
              <a:rPr lang="hu-HU" dirty="0" err="1"/>
              <a:t>renderhez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40BE-13DE-8970-F0CD-6ED94335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mindig a </a:t>
            </a:r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-ben kéne definiálni, elég sok fajta </a:t>
            </a:r>
            <a:r>
              <a:rPr lang="hu-HU" dirty="0" err="1"/>
              <a:t>shadert</a:t>
            </a:r>
            <a:r>
              <a:rPr lang="hu-HU" dirty="0"/>
              <a:t> kéne tárolnunk.</a:t>
            </a:r>
          </a:p>
          <a:p>
            <a:endParaRPr lang="hu-HU" dirty="0"/>
          </a:p>
          <a:p>
            <a:r>
              <a:rPr lang="hu-HU" dirty="0"/>
              <a:t>Elég hosszúak lennének a </a:t>
            </a:r>
            <a:r>
              <a:rPr lang="hu-HU" dirty="0" err="1"/>
              <a:t>shader</a:t>
            </a:r>
            <a:r>
              <a:rPr lang="hu-HU" dirty="0"/>
              <a:t>-ek. Egy modell több millió </a:t>
            </a:r>
            <a:r>
              <a:rPr lang="hu-HU" dirty="0" err="1"/>
              <a:t>vertex</a:t>
            </a:r>
            <a:r>
              <a:rPr lang="hu-HU" dirty="0"/>
              <a:t> is lehet…</a:t>
            </a:r>
          </a:p>
          <a:p>
            <a:endParaRPr lang="hu-HU" dirty="0"/>
          </a:p>
          <a:p>
            <a:r>
              <a:rPr lang="hu-HU" dirty="0"/>
              <a:t>Megoldás: Tároljuk a geometriát </a:t>
            </a:r>
            <a:r>
              <a:rPr lang="hu-HU" dirty="0" err="1"/>
              <a:t>bufferben</a:t>
            </a:r>
            <a:r>
              <a:rPr lang="hu-HU" dirty="0"/>
              <a:t>, a </a:t>
            </a:r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ezekből kapja az adatokat </a:t>
            </a:r>
            <a:r>
              <a:rPr lang="hu-HU" dirty="0" err="1"/>
              <a:t>vertexenkén</a:t>
            </a:r>
            <a:r>
              <a:rPr lang="hu-H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4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5818-C164-7260-7CBC-60C6C250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  </a:t>
            </a:r>
            <a:r>
              <a:rPr lang="hu-HU" dirty="0"/>
              <a:t>áttekintés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07898C-BD75-2291-D761-FF149EFCC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0260">
                  <a:extLst>
                    <a:ext uri="{9D8B030D-6E8A-4147-A177-3AD203B41FA5}">
                      <a16:colId xmlns:a16="http://schemas.microsoft.com/office/drawing/2014/main" val="1104414843"/>
                    </a:ext>
                  </a:extLst>
                </a:gridCol>
                <a:gridCol w="5895340">
                  <a:extLst>
                    <a:ext uri="{9D8B030D-6E8A-4147-A177-3AD203B41FA5}">
                      <a16:colId xmlns:a16="http://schemas.microsoft.com/office/drawing/2014/main" val="1823212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Képernyő/</a:t>
                      </a: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mélységbuffer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törlés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glClear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1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Minden objektumra: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1118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FA0794-2DDE-6790-2089-7122E837A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472414"/>
              </p:ext>
            </p:extLst>
          </p:nvPr>
        </p:nvGraphicFramePr>
        <p:xfrm>
          <a:off x="1092723" y="256730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397">
                  <a:extLst>
                    <a:ext uri="{9D8B030D-6E8A-4147-A177-3AD203B41FA5}">
                      <a16:colId xmlns:a16="http://schemas.microsoft.com/office/drawing/2014/main" val="1104414843"/>
                    </a:ext>
                  </a:extLst>
                </a:gridCol>
                <a:gridCol w="6150203">
                  <a:extLst>
                    <a:ext uri="{9D8B030D-6E8A-4147-A177-3AD203B41FA5}">
                      <a16:colId xmlns:a16="http://schemas.microsoft.com/office/drawing/2014/main" val="1823212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Vertex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Array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használata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glBindVertexArray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1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11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Shader</a:t>
                      </a:r>
                      <a:r>
                        <a:rPr lang="hu-HU" dirty="0"/>
                        <a:t> program használata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glBindProgram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82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14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Rajzolás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glDrawArrays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glDrawElements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7435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0884392-E946-451F-653C-4C6DC3658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697995"/>
              </p:ext>
            </p:extLst>
          </p:nvPr>
        </p:nvGraphicFramePr>
        <p:xfrm>
          <a:off x="838200" y="469074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0">
                  <a:extLst>
                    <a:ext uri="{9D8B030D-6E8A-4147-A177-3AD203B41FA5}">
                      <a16:colId xmlns:a16="http://schemas.microsoft.com/office/drawing/2014/main" val="1104414843"/>
                    </a:ext>
                  </a:extLst>
                </a:gridCol>
                <a:gridCol w="5897880">
                  <a:extLst>
                    <a:ext uri="{9D8B030D-6E8A-4147-A177-3AD203B41FA5}">
                      <a16:colId xmlns:a16="http://schemas.microsoft.com/office/drawing/2014/main" val="1823212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Lezárás: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71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Shader</a:t>
                      </a:r>
                      <a:r>
                        <a:rPr lang="hu-HU" dirty="0"/>
                        <a:t> program kikapcsolása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glBindProgram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hu-HU" b="0" dirty="0">
                          <a:solidFill>
                            <a:schemeClr val="accent1"/>
                          </a:solidFill>
                        </a:rPr>
                        <a:t>0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11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27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Vertex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Array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kikapcsolása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dirty="0" err="1">
                          <a:solidFill>
                            <a:schemeClr val="tx1"/>
                          </a:solidFill>
                        </a:rPr>
                        <a:t>glBindVertexArray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hu-HU" b="0" dirty="0">
                          <a:solidFill>
                            <a:schemeClr val="accent1"/>
                          </a:solidFill>
                        </a:rPr>
                        <a:t>0</a:t>
                      </a:r>
                      <a:r>
                        <a:rPr lang="hu-HU" b="0" dirty="0">
                          <a:solidFill>
                            <a:schemeClr val="tx1"/>
                          </a:solidFill>
                        </a:rPr>
                        <a:t> 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43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31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22BD-CE4F-1980-1F95-7F9DFF7A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17BF-DE79-1051-5E5E-92D28621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Írjuk át a vert koordinátáit úgy, hogy a négyzet a </a:t>
            </a:r>
            <a:br>
              <a:rPr lang="hu-HU" dirty="0"/>
            </a:br>
            <a:r>
              <a:rPr lang="hu-HU" dirty="0"/>
              <a:t>[-0.875, -0.875]x[-0.125,0.875] közé essen!</a:t>
            </a:r>
          </a:p>
          <a:p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A2AAF-4D65-D9B9-17C8-811EB0E97C7C}"/>
              </a:ext>
            </a:extLst>
          </p:cNvPr>
          <p:cNvSpPr txBox="1"/>
          <p:nvPr/>
        </p:nvSpPr>
        <p:spPr>
          <a:xfrm>
            <a:off x="592475" y="58076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[-1,-1]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DDFF6-2D5D-7023-ABC3-3286C1EE8093}"/>
              </a:ext>
            </a:extLst>
          </p:cNvPr>
          <p:cNvSpPr txBox="1"/>
          <p:nvPr/>
        </p:nvSpPr>
        <p:spPr>
          <a:xfrm>
            <a:off x="4335545" y="291379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[1,1]</a:t>
            </a:r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A7E1BCD-8D99-491D-12AB-C39F9ED62F80}"/>
              </a:ext>
            </a:extLst>
          </p:cNvPr>
          <p:cNvSpPr/>
          <p:nvPr/>
        </p:nvSpPr>
        <p:spPr>
          <a:xfrm>
            <a:off x="971744" y="3418059"/>
            <a:ext cx="3675669" cy="2254635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ECD04B5-F723-84A0-FA69-BC09A40ED179}"/>
              </a:ext>
            </a:extLst>
          </p:cNvPr>
          <p:cNvSpPr/>
          <p:nvPr/>
        </p:nvSpPr>
        <p:spPr>
          <a:xfrm rot="10800000">
            <a:off x="971744" y="3425187"/>
            <a:ext cx="3675669" cy="2254635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CCE318-89F4-E495-EE53-BA3067B68C9A}"/>
              </a:ext>
            </a:extLst>
          </p:cNvPr>
          <p:cNvGrpSpPr/>
          <p:nvPr/>
        </p:nvGrpSpPr>
        <p:grpSpPr>
          <a:xfrm>
            <a:off x="7383542" y="3694664"/>
            <a:ext cx="1807592" cy="1696825"/>
            <a:chOff x="5168243" y="3483227"/>
            <a:chExt cx="3675669" cy="2254636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F8F8F99-5990-701F-53A3-DF3AB088C88E}"/>
                </a:ext>
              </a:extLst>
            </p:cNvPr>
            <p:cNvSpPr/>
            <p:nvPr/>
          </p:nvSpPr>
          <p:spPr>
            <a:xfrm>
              <a:off x="5168243" y="3483228"/>
              <a:ext cx="3675669" cy="2254635"/>
            </a:xfrm>
            <a:prstGeom prst="triangle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0094DDB-98E2-8CE9-13A1-0EEC6C038232}"/>
                </a:ext>
              </a:extLst>
            </p:cNvPr>
            <p:cNvSpPr/>
            <p:nvPr/>
          </p:nvSpPr>
          <p:spPr>
            <a:xfrm rot="10800000">
              <a:off x="5168243" y="3483227"/>
              <a:ext cx="3675669" cy="2254635"/>
            </a:xfrm>
            <a:prstGeom prst="triangle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6CF7C3C-B8AE-99AF-9A17-0FCA06664D23}"/>
              </a:ext>
            </a:extLst>
          </p:cNvPr>
          <p:cNvSpPr txBox="1"/>
          <p:nvPr/>
        </p:nvSpPr>
        <p:spPr>
          <a:xfrm>
            <a:off x="6862795" y="552642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[-0.875, -0.875]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088A9-31C9-3B22-DC60-49968D4F44DE}"/>
              </a:ext>
            </a:extLst>
          </p:cNvPr>
          <p:cNvSpPr txBox="1"/>
          <p:nvPr/>
        </p:nvSpPr>
        <p:spPr>
          <a:xfrm>
            <a:off x="8965676" y="316045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[-0.125,0.875]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1A2A22B-6D19-7D21-E550-F6EAF8DF26FE}"/>
              </a:ext>
            </a:extLst>
          </p:cNvPr>
          <p:cNvSpPr/>
          <p:nvPr/>
        </p:nvSpPr>
        <p:spPr>
          <a:xfrm>
            <a:off x="5156462" y="4194928"/>
            <a:ext cx="1807592" cy="716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26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D84D-D3EB-63B1-376B-A4CA7063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</a:t>
            </a:r>
            <a:r>
              <a:rPr lang="en-US" dirty="0" err="1"/>
              <a:t>bufferek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1CA8E-717B-B13F-A558-FFA7A57D0817}"/>
              </a:ext>
            </a:extLst>
          </p:cNvPr>
          <p:cNvSpPr/>
          <p:nvPr/>
        </p:nvSpPr>
        <p:spPr>
          <a:xfrm>
            <a:off x="5930900" y="2540000"/>
            <a:ext cx="3340100" cy="330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2C3F98-CD30-DFDD-E876-2EA4FEFA0772}"/>
              </a:ext>
            </a:extLst>
          </p:cNvPr>
          <p:cNvCxnSpPr>
            <a:cxnSpLocks/>
          </p:cNvCxnSpPr>
          <p:nvPr/>
        </p:nvCxnSpPr>
        <p:spPr>
          <a:xfrm flipH="1" flipV="1">
            <a:off x="5930900" y="2540000"/>
            <a:ext cx="3340100" cy="330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E8569E-099C-656E-ABA4-568EDBA51D1E}"/>
              </a:ext>
            </a:extLst>
          </p:cNvPr>
          <p:cNvSpPr txBox="1"/>
          <p:nvPr/>
        </p:nvSpPr>
        <p:spPr>
          <a:xfrm>
            <a:off x="5613400" y="57904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34910-56C6-B277-EABC-D1DF6111CC63}"/>
              </a:ext>
            </a:extLst>
          </p:cNvPr>
          <p:cNvSpPr txBox="1"/>
          <p:nvPr/>
        </p:nvSpPr>
        <p:spPr>
          <a:xfrm>
            <a:off x="9207500" y="583516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87F09-7DDF-E644-AEF4-03D9408876E7}"/>
              </a:ext>
            </a:extLst>
          </p:cNvPr>
          <p:cNvSpPr txBox="1"/>
          <p:nvPr/>
        </p:nvSpPr>
        <p:spPr>
          <a:xfrm>
            <a:off x="5507386" y="23553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15BD66-343D-F718-3F98-AB4E8B65C5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8441"/>
            <a:ext cx="162736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hu-HU" dirty="0"/>
              <a:t>Jelenleg…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9C6DC-A016-370F-49A0-057F76006C32}"/>
              </a:ext>
            </a:extLst>
          </p:cNvPr>
          <p:cNvSpPr txBox="1"/>
          <p:nvPr/>
        </p:nvSpPr>
        <p:spPr>
          <a:xfrm>
            <a:off x="5884243" y="220914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439F5-6665-EC20-832F-7CAC25210836}"/>
              </a:ext>
            </a:extLst>
          </p:cNvPr>
          <p:cNvSpPr txBox="1"/>
          <p:nvPr/>
        </p:nvSpPr>
        <p:spPr>
          <a:xfrm>
            <a:off x="9207500" y="55303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83F85-C1EB-F5B6-1E16-D15DBDA727D7}"/>
              </a:ext>
            </a:extLst>
          </p:cNvPr>
          <p:cNvSpPr txBox="1"/>
          <p:nvPr/>
        </p:nvSpPr>
        <p:spPr>
          <a:xfrm>
            <a:off x="9230964" y="22476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9DB2ACC-876A-4D9B-FE52-D242F584CBEA}"/>
              </a:ext>
            </a:extLst>
          </p:cNvPr>
          <p:cNvSpPr/>
          <p:nvPr/>
        </p:nvSpPr>
        <p:spPr>
          <a:xfrm rot="18467027">
            <a:off x="6523492" y="3916485"/>
            <a:ext cx="956733" cy="1746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155C87A0-CF56-F109-AFA3-D1EF5CB92CC2}"/>
              </a:ext>
            </a:extLst>
          </p:cNvPr>
          <p:cNvSpPr/>
          <p:nvPr/>
        </p:nvSpPr>
        <p:spPr>
          <a:xfrm rot="18467027">
            <a:off x="7686549" y="2807351"/>
            <a:ext cx="956733" cy="1746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" name="Table 16">
            <a:extLst>
              <a:ext uri="{FF2B5EF4-FFF2-40B4-BE49-F238E27FC236}">
                <a16:creationId xmlns:a16="http://schemas.microsoft.com/office/drawing/2014/main" id="{D4E61C04-9FBF-0AA1-3CED-5B53EABD4234}"/>
              </a:ext>
            </a:extLst>
          </p:cNvPr>
          <p:cNvGraphicFramePr>
            <a:graphicFrameLocks noGrp="1"/>
          </p:cNvGraphicFramePr>
          <p:nvPr/>
        </p:nvGraphicFramePr>
        <p:xfrm>
          <a:off x="1399123" y="2616953"/>
          <a:ext cx="573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610">
                  <a:extLst>
                    <a:ext uri="{9D8B030D-6E8A-4147-A177-3AD203B41FA5}">
                      <a16:colId xmlns:a16="http://schemas.microsoft.com/office/drawing/2014/main" val="77907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4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15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6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9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5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83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11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D84D-D3EB-63B1-376B-A4CA7063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</a:t>
            </a:r>
            <a:r>
              <a:rPr lang="en-US" dirty="0" err="1"/>
              <a:t>bufferek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1CA8E-717B-B13F-A558-FFA7A57D0817}"/>
              </a:ext>
            </a:extLst>
          </p:cNvPr>
          <p:cNvSpPr/>
          <p:nvPr/>
        </p:nvSpPr>
        <p:spPr>
          <a:xfrm>
            <a:off x="5930900" y="2540000"/>
            <a:ext cx="3340100" cy="330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2C3F98-CD30-DFDD-E876-2EA4FEFA0772}"/>
              </a:ext>
            </a:extLst>
          </p:cNvPr>
          <p:cNvCxnSpPr>
            <a:cxnSpLocks/>
          </p:cNvCxnSpPr>
          <p:nvPr/>
        </p:nvCxnSpPr>
        <p:spPr>
          <a:xfrm flipH="1" flipV="1">
            <a:off x="5930900" y="2540000"/>
            <a:ext cx="3340100" cy="330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E8569E-099C-656E-ABA4-568EDBA51D1E}"/>
              </a:ext>
            </a:extLst>
          </p:cNvPr>
          <p:cNvSpPr txBox="1"/>
          <p:nvPr/>
        </p:nvSpPr>
        <p:spPr>
          <a:xfrm>
            <a:off x="5613400" y="57904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34910-56C6-B277-EABC-D1DF6111CC63}"/>
              </a:ext>
            </a:extLst>
          </p:cNvPr>
          <p:cNvSpPr txBox="1"/>
          <p:nvPr/>
        </p:nvSpPr>
        <p:spPr>
          <a:xfrm>
            <a:off x="9207500" y="583516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87F09-7DDF-E644-AEF4-03D9408876E7}"/>
              </a:ext>
            </a:extLst>
          </p:cNvPr>
          <p:cNvSpPr txBox="1"/>
          <p:nvPr/>
        </p:nvSpPr>
        <p:spPr>
          <a:xfrm>
            <a:off x="5507386" y="23553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15BD66-343D-F718-3F98-AB4E8B65C5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8441"/>
            <a:ext cx="179696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hu-HU" dirty="0"/>
              <a:t>Szeretnénk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83F85-C1EB-F5B6-1E16-D15DBDA727D7}"/>
              </a:ext>
            </a:extLst>
          </p:cNvPr>
          <p:cNvSpPr txBox="1"/>
          <p:nvPr/>
        </p:nvSpPr>
        <p:spPr>
          <a:xfrm>
            <a:off x="9230964" y="22476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10BA887-EDF8-6AD2-DEAC-072B3978F564}"/>
              </a:ext>
            </a:extLst>
          </p:cNvPr>
          <p:cNvGraphicFramePr>
            <a:graphicFrameLocks noGrp="1"/>
          </p:cNvGraphicFramePr>
          <p:nvPr/>
        </p:nvGraphicFramePr>
        <p:xfrm>
          <a:off x="1399123" y="2616953"/>
          <a:ext cx="5736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610">
                  <a:extLst>
                    <a:ext uri="{9D8B030D-6E8A-4147-A177-3AD203B41FA5}">
                      <a16:colId xmlns:a16="http://schemas.microsoft.com/office/drawing/2014/main" val="77907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4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15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6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91537"/>
                  </a:ext>
                </a:extLst>
              </a:tr>
            </a:tbl>
          </a:graphicData>
        </a:graphic>
      </p:graphicFrame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9DB2ACC-876A-4D9B-FE52-D242F584CBEA}"/>
              </a:ext>
            </a:extLst>
          </p:cNvPr>
          <p:cNvSpPr/>
          <p:nvPr/>
        </p:nvSpPr>
        <p:spPr>
          <a:xfrm rot="18467027">
            <a:off x="6523492" y="3916485"/>
            <a:ext cx="956733" cy="1746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155C87A0-CF56-F109-AFA3-D1EF5CB92CC2}"/>
              </a:ext>
            </a:extLst>
          </p:cNvPr>
          <p:cNvSpPr/>
          <p:nvPr/>
        </p:nvSpPr>
        <p:spPr>
          <a:xfrm rot="18467027">
            <a:off x="7686549" y="2807351"/>
            <a:ext cx="956733" cy="1746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B2D805CF-B767-D01F-3864-2F5EE3FBB14E}"/>
              </a:ext>
            </a:extLst>
          </p:cNvPr>
          <p:cNvGraphicFramePr>
            <a:graphicFrameLocks noGrp="1"/>
          </p:cNvGraphicFramePr>
          <p:nvPr/>
        </p:nvGraphicFramePr>
        <p:xfrm>
          <a:off x="3091401" y="2605006"/>
          <a:ext cx="573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610">
                  <a:extLst>
                    <a:ext uri="{9D8B030D-6E8A-4147-A177-3AD203B41FA5}">
                      <a16:colId xmlns:a16="http://schemas.microsoft.com/office/drawing/2014/main" val="779078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5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66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14908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C06FBD22-5B45-A7C1-E62E-6269029D0300}"/>
              </a:ext>
            </a:extLst>
          </p:cNvPr>
          <p:cNvSpPr/>
          <p:nvPr/>
        </p:nvSpPr>
        <p:spPr>
          <a:xfrm>
            <a:off x="3806614" y="2616953"/>
            <a:ext cx="281911" cy="10702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4112639-847E-2DBE-E399-6C6E51A83AE3}"/>
              </a:ext>
            </a:extLst>
          </p:cNvPr>
          <p:cNvSpPr/>
          <p:nvPr/>
        </p:nvSpPr>
        <p:spPr>
          <a:xfrm>
            <a:off x="3811930" y="3719212"/>
            <a:ext cx="281911" cy="10702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A4864-0D73-12C9-EE60-83C8833D7998}"/>
              </a:ext>
            </a:extLst>
          </p:cNvPr>
          <p:cNvSpPr txBox="1"/>
          <p:nvPr/>
        </p:nvSpPr>
        <p:spPr>
          <a:xfrm>
            <a:off x="4061333" y="3518557"/>
            <a:ext cx="14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Háromszögek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91BE90-4918-835E-CC3B-90D23A1A1C41}"/>
              </a:ext>
            </a:extLst>
          </p:cNvPr>
          <p:cNvCxnSpPr/>
          <p:nvPr/>
        </p:nvCxnSpPr>
        <p:spPr>
          <a:xfrm flipH="1" flipV="1">
            <a:off x="2070100" y="3556000"/>
            <a:ext cx="960967" cy="33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5183EE-6798-D2FC-AE1F-B55DD33FD75E}"/>
              </a:ext>
            </a:extLst>
          </p:cNvPr>
          <p:cNvCxnSpPr/>
          <p:nvPr/>
        </p:nvCxnSpPr>
        <p:spPr>
          <a:xfrm flipH="1" flipV="1">
            <a:off x="2060642" y="3225800"/>
            <a:ext cx="93867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847D2D-F65A-AE8C-509D-CADC5835D690}"/>
              </a:ext>
            </a:extLst>
          </p:cNvPr>
          <p:cNvCxnSpPr/>
          <p:nvPr/>
        </p:nvCxnSpPr>
        <p:spPr>
          <a:xfrm flipH="1" flipV="1">
            <a:off x="2070100" y="3887889"/>
            <a:ext cx="940365" cy="75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32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5899-B94D-1428-6140-82F896F9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Index </a:t>
            </a:r>
            <a:r>
              <a:rPr lang="hu-HU" dirty="0" err="1"/>
              <a:t>Buffer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628B7-0F2A-D503-CAAD-69F992A77C6B}"/>
              </a:ext>
            </a:extLst>
          </p:cNvPr>
          <p:cNvSpPr txBox="1"/>
          <p:nvPr/>
        </p:nvSpPr>
        <p:spPr>
          <a:xfrm>
            <a:off x="944033" y="2273300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ibID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4AC1B-22DF-E630-270E-144E2B67546D}"/>
              </a:ext>
            </a:extLst>
          </p:cNvPr>
          <p:cNvSpPr txBox="1"/>
          <p:nvPr/>
        </p:nvSpPr>
        <p:spPr>
          <a:xfrm>
            <a:off x="944033" y="2544233"/>
            <a:ext cx="505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GL_ELEMENT_ARRAY_BUFFER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ibID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);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877D5-CC21-4CC8-F8F0-220248A8995A}"/>
              </a:ext>
            </a:extLst>
          </p:cNvPr>
          <p:cNvSpPr txBox="1"/>
          <p:nvPr/>
        </p:nvSpPr>
        <p:spPr>
          <a:xfrm>
            <a:off x="944032" y="2764366"/>
            <a:ext cx="907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GL_ELEMENT_ARRAY_BUFFER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chemeClr val="accent1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 indices ), indices,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);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C8364-30A1-C9CB-78FB-B3565296C100}"/>
              </a:ext>
            </a:extLst>
          </p:cNvPr>
          <p:cNvSpPr txBox="1"/>
          <p:nvPr/>
        </p:nvSpPr>
        <p:spPr>
          <a:xfrm>
            <a:off x="962886" y="4038601"/>
            <a:ext cx="5897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</a:t>
            </a:r>
            <a:r>
              <a:rPr lang="hu-HU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DrawElements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GL_TRIANGLES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6,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GL_UNSIGNED_</a:t>
            </a:r>
            <a:r>
              <a:rPr lang="hu-HU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0 );</a:t>
            </a:r>
            <a:endParaRPr lang="en-US" sz="1400" dirty="0"/>
          </a:p>
        </p:txBody>
      </p:sp>
      <p:pic>
        <p:nvPicPr>
          <p:cNvPr id="2050" name="Picture 2" descr="Free pencil icon png transparent 9663667 PNG with ...">
            <a:extLst>
              <a:ext uri="{FF2B5EF4-FFF2-40B4-BE49-F238E27FC236}">
                <a16:creationId xmlns:a16="http://schemas.microsoft.com/office/drawing/2014/main" id="{431511B6-91F9-9266-2D79-245E15074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1" y="3230727"/>
            <a:ext cx="848056" cy="84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D47FED-48BD-C343-BDA4-F5CBB1B2E11D}"/>
              </a:ext>
            </a:extLst>
          </p:cNvPr>
          <p:cNvSpPr/>
          <p:nvPr/>
        </p:nvSpPr>
        <p:spPr>
          <a:xfrm>
            <a:off x="2477865" y="2581077"/>
            <a:ext cx="2527768" cy="45422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CCB40F-772C-40F5-5F76-D22C56014CA0}"/>
              </a:ext>
            </a:extLst>
          </p:cNvPr>
          <p:cNvSpPr/>
          <p:nvPr/>
        </p:nvSpPr>
        <p:spPr>
          <a:xfrm>
            <a:off x="4442023" y="4038601"/>
            <a:ext cx="1669098" cy="2709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5D883F-B540-F2F6-AF93-6C448E6C6173}"/>
              </a:ext>
            </a:extLst>
          </p:cNvPr>
          <p:cNvSpPr txBox="1">
            <a:spLocks/>
          </p:cNvSpPr>
          <p:nvPr/>
        </p:nvSpPr>
        <p:spPr>
          <a:xfrm>
            <a:off x="838200" y="5191767"/>
            <a:ext cx="3749498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</a:t>
            </a:r>
            <a:r>
              <a:rPr lang="hu-HU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Delete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Buffers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hu-HU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ID);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pic>
        <p:nvPicPr>
          <p:cNvPr id="11" name="Picture 2" descr="Dustbin - Free miscellaneous icons">
            <a:extLst>
              <a:ext uri="{FF2B5EF4-FFF2-40B4-BE49-F238E27FC236}">
                <a16:creationId xmlns:a16="http://schemas.microsoft.com/office/drawing/2014/main" id="{125CC019-7675-A0E9-FCA5-731717B12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" y="4668150"/>
            <a:ext cx="474860" cy="47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22BD-CE4F-1980-1F95-7F9DFF7A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en-US" dirty="0"/>
              <a:t>.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17BF-DE79-1051-5E5E-92D28621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Írjuk át a geometria </a:t>
            </a:r>
            <a:r>
              <a:rPr lang="hu-HU" dirty="0" err="1"/>
              <a:t>inicializációt</a:t>
            </a:r>
            <a:r>
              <a:rPr lang="hu-HU" dirty="0"/>
              <a:t>, erőforrásokat és </a:t>
            </a:r>
            <a:r>
              <a:rPr lang="hu-HU" dirty="0" err="1"/>
              <a:t>renderelést</a:t>
            </a:r>
            <a:r>
              <a:rPr lang="hu-HU" dirty="0"/>
              <a:t> index </a:t>
            </a:r>
            <a:r>
              <a:rPr lang="hu-HU" dirty="0" err="1"/>
              <a:t>buffer</a:t>
            </a:r>
            <a:r>
              <a:rPr lang="hu-HU" dirty="0"/>
              <a:t> használatával!</a:t>
            </a:r>
          </a:p>
          <a:p>
            <a:endParaRPr lang="hu-HU" dirty="0"/>
          </a:p>
          <a:p>
            <a:pPr lvl="1"/>
            <a:r>
              <a:rPr lang="hu-HU" dirty="0"/>
              <a:t>Írjuk át a vert koordinátáit úgy, hogy </a:t>
            </a:r>
            <a:r>
              <a:rPr lang="en-US" dirty="0" err="1"/>
              <a:t>minden</a:t>
            </a:r>
            <a:r>
              <a:rPr lang="en-US" dirty="0"/>
              <a:t> cs</a:t>
            </a:r>
            <a:r>
              <a:rPr lang="hu-HU" dirty="0"/>
              <a:t>ú</a:t>
            </a:r>
            <a:r>
              <a:rPr lang="en-US" dirty="0"/>
              <a:t>cs EG</a:t>
            </a:r>
            <a:r>
              <a:rPr lang="hu-HU" dirty="0"/>
              <a:t>YSZER szerepeljen!</a:t>
            </a:r>
          </a:p>
          <a:p>
            <a:pPr lvl="1"/>
            <a:r>
              <a:rPr lang="hu-HU" dirty="0">
                <a:solidFill>
                  <a:srgbClr val="000000"/>
                </a:solidFill>
              </a:rPr>
              <a:t>Írjuk meg az index </a:t>
            </a:r>
            <a:r>
              <a:rPr lang="hu-HU" dirty="0" err="1">
                <a:solidFill>
                  <a:srgbClr val="000000"/>
                </a:solidFill>
              </a:rPr>
              <a:t>buffer</a:t>
            </a:r>
            <a:r>
              <a:rPr lang="hu-HU" dirty="0">
                <a:solidFill>
                  <a:srgbClr val="000000"/>
                </a:solidFill>
              </a:rPr>
              <a:t> tartalmát!</a:t>
            </a:r>
          </a:p>
          <a:p>
            <a:pPr lvl="1"/>
            <a:r>
              <a:rPr lang="hu-HU" dirty="0">
                <a:solidFill>
                  <a:srgbClr val="000000"/>
                </a:solidFill>
              </a:rPr>
              <a:t>Hozzuk létre az index </a:t>
            </a:r>
            <a:r>
              <a:rPr lang="hu-HU" dirty="0" err="1">
                <a:solidFill>
                  <a:srgbClr val="000000"/>
                </a:solidFill>
              </a:rPr>
              <a:t>buffert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dirty="0">
                <a:solidFill>
                  <a:srgbClr val="000000"/>
                </a:solidFill>
              </a:rPr>
              <a:t>(törléssel együtt)!</a:t>
            </a:r>
          </a:p>
          <a:p>
            <a:pPr lvl="1"/>
            <a:r>
              <a:rPr lang="hu-HU" dirty="0">
                <a:solidFill>
                  <a:srgbClr val="000000"/>
                </a:solidFill>
              </a:rPr>
              <a:t>Írjuk át a </a:t>
            </a:r>
            <a:r>
              <a:rPr lang="hu-HU" dirty="0" err="1">
                <a:solidFill>
                  <a:srgbClr val="000000"/>
                </a:solidFill>
              </a:rPr>
              <a:t>renderelést</a:t>
            </a:r>
            <a:r>
              <a:rPr lang="hu-HU" dirty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1782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8DAF-F40F-E430-E998-9C06DFAA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en-US"/>
              <a:t>. </a:t>
            </a:r>
            <a:r>
              <a:rPr lang="en-US" dirty="0" err="1"/>
              <a:t>Feladat</a:t>
            </a:r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402C527-F7B6-F956-8200-9CC44D767003}"/>
              </a:ext>
            </a:extLst>
          </p:cNvPr>
          <p:cNvSpPr/>
          <p:nvPr/>
        </p:nvSpPr>
        <p:spPr>
          <a:xfrm>
            <a:off x="468240" y="1647688"/>
            <a:ext cx="5269947" cy="4708939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513283-9625-05C8-3F57-9CAC19001A95}"/>
              </a:ext>
            </a:extLst>
          </p:cNvPr>
          <p:cNvSpPr/>
          <p:nvPr/>
        </p:nvSpPr>
        <p:spPr>
          <a:xfrm>
            <a:off x="3056830" y="3955774"/>
            <a:ext cx="92765" cy="927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B2CBE-55A2-AF04-6C76-0C247350864D}"/>
              </a:ext>
            </a:extLst>
          </p:cNvPr>
          <p:cNvCxnSpPr>
            <a:stCxn id="6" idx="6"/>
            <a:endCxn id="5" idx="0"/>
          </p:cNvCxnSpPr>
          <p:nvPr/>
        </p:nvCxnSpPr>
        <p:spPr>
          <a:xfrm>
            <a:off x="3149595" y="4002157"/>
            <a:ext cx="258859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BF6D8A-CA08-DBA0-ABC7-0DAFECB0D01E}"/>
              </a:ext>
            </a:extLst>
          </p:cNvPr>
          <p:cNvCxnSpPr>
            <a:cxnSpLocks/>
            <a:stCxn id="6" idx="7"/>
            <a:endCxn id="5" idx="5"/>
          </p:cNvCxnSpPr>
          <p:nvPr/>
        </p:nvCxnSpPr>
        <p:spPr>
          <a:xfrm flipV="1">
            <a:off x="3136010" y="1647689"/>
            <a:ext cx="1424942" cy="23216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3AC4F-5386-AB44-0880-C14AAA832737}"/>
              </a:ext>
            </a:extLst>
          </p:cNvPr>
          <p:cNvCxnSpPr>
            <a:cxnSpLocks/>
            <a:stCxn id="6" idx="1"/>
            <a:endCxn id="5" idx="4"/>
          </p:cNvCxnSpPr>
          <p:nvPr/>
        </p:nvCxnSpPr>
        <p:spPr>
          <a:xfrm flipH="1" flipV="1">
            <a:off x="1645475" y="1647689"/>
            <a:ext cx="1424940" cy="23216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3ECF77-56D9-E2DB-52E5-2ACA3AD6839C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468240" y="4002157"/>
            <a:ext cx="258859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FECF51-D54D-6424-1F6A-F57640B07A6F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H="1">
            <a:off x="1645475" y="4034955"/>
            <a:ext cx="1424940" cy="23216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58D490-5727-D996-24DA-A0798874B19E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3136010" y="4034955"/>
            <a:ext cx="1424942" cy="23216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58682C-2659-EA3D-FFCB-C2AADDC0DCCF}"/>
              </a:ext>
            </a:extLst>
          </p:cNvPr>
          <p:cNvSpPr txBox="1"/>
          <p:nvPr/>
        </p:nvSpPr>
        <p:spPr>
          <a:xfrm>
            <a:off x="3193887" y="3955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7AD73E-F867-21C7-39E6-4BDA1CBD0BE6}"/>
              </a:ext>
            </a:extLst>
          </p:cNvPr>
          <p:cNvSpPr txBox="1"/>
          <p:nvPr/>
        </p:nvSpPr>
        <p:spPr>
          <a:xfrm>
            <a:off x="5738185" y="3817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32BA7-3178-F337-A3AB-4579F059C6A8}"/>
              </a:ext>
            </a:extLst>
          </p:cNvPr>
          <p:cNvSpPr txBox="1"/>
          <p:nvPr/>
        </p:nvSpPr>
        <p:spPr>
          <a:xfrm>
            <a:off x="4516776" y="1321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364DA-864C-A38B-F0AB-EC5B060902CC}"/>
              </a:ext>
            </a:extLst>
          </p:cNvPr>
          <p:cNvSpPr txBox="1"/>
          <p:nvPr/>
        </p:nvSpPr>
        <p:spPr>
          <a:xfrm>
            <a:off x="1429037" y="1321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C11CE3-70CA-1DB8-9401-6C43FD6091AA}"/>
              </a:ext>
            </a:extLst>
          </p:cNvPr>
          <p:cNvSpPr txBox="1"/>
          <p:nvPr/>
        </p:nvSpPr>
        <p:spPr>
          <a:xfrm>
            <a:off x="133757" y="3784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4A4684-F979-B99D-3281-24DF50D1EF7A}"/>
              </a:ext>
            </a:extLst>
          </p:cNvPr>
          <p:cNvSpPr txBox="1"/>
          <p:nvPr/>
        </p:nvSpPr>
        <p:spPr>
          <a:xfrm>
            <a:off x="1431048" y="6356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389DF9-644F-C063-731D-851A9D7E69DA}"/>
              </a:ext>
            </a:extLst>
          </p:cNvPr>
          <p:cNvSpPr txBox="1"/>
          <p:nvPr/>
        </p:nvSpPr>
        <p:spPr>
          <a:xfrm>
            <a:off x="4518787" y="6313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0EFB712D-FD6E-A847-435C-97FFD21E4938}"/>
              </a:ext>
            </a:extLst>
          </p:cNvPr>
          <p:cNvSpPr/>
          <p:nvPr/>
        </p:nvSpPr>
        <p:spPr>
          <a:xfrm rot="18467027">
            <a:off x="4047561" y="2529502"/>
            <a:ext cx="956733" cy="1746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A37166EC-9202-CF42-D65F-202F116B5E61}"/>
              </a:ext>
            </a:extLst>
          </p:cNvPr>
          <p:cNvSpPr/>
          <p:nvPr/>
        </p:nvSpPr>
        <p:spPr>
          <a:xfrm rot="18467027">
            <a:off x="2715521" y="4796796"/>
            <a:ext cx="956733" cy="1746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5">
                <a:extLst>
                  <a:ext uri="{FF2B5EF4-FFF2-40B4-BE49-F238E27FC236}">
                    <a16:creationId xmlns:a16="http://schemas.microsoft.com/office/drawing/2014/main" id="{1E41B99C-B263-AC9A-80EE-5EFB1D0C11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65527" y="867977"/>
              <a:ext cx="4630080" cy="5132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1440">
                      <a:extLst>
                        <a:ext uri="{9D8B030D-6E8A-4147-A177-3AD203B41FA5}">
                          <a16:colId xmlns:a16="http://schemas.microsoft.com/office/drawing/2014/main" val="178293122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2937635037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317357293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2444514097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041531169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301488078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585250288"/>
                        </a:ext>
                      </a:extLst>
                    </a:gridCol>
                  </a:tblGrid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#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Z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4303043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1860964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75721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0652937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-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6918039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4075107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-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+mn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0477320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latin typeface="+mn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box>
                                <m:box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250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5">
                <a:extLst>
                  <a:ext uri="{FF2B5EF4-FFF2-40B4-BE49-F238E27FC236}">
                    <a16:creationId xmlns:a16="http://schemas.microsoft.com/office/drawing/2014/main" id="{1E41B99C-B263-AC9A-80EE-5EFB1D0C1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609653"/>
                  </p:ext>
                </p:extLst>
              </p:nvPr>
            </p:nvGraphicFramePr>
            <p:xfrm>
              <a:off x="6765527" y="867977"/>
              <a:ext cx="4630080" cy="5132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1440">
                      <a:extLst>
                        <a:ext uri="{9D8B030D-6E8A-4147-A177-3AD203B41FA5}">
                          <a16:colId xmlns:a16="http://schemas.microsoft.com/office/drawing/2014/main" val="178293122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2937635037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317357293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2444514097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041531169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3301488078"/>
                        </a:ext>
                      </a:extLst>
                    </a:gridCol>
                    <a:gridCol w="661440">
                      <a:extLst>
                        <a:ext uri="{9D8B030D-6E8A-4147-A177-3AD203B41FA5}">
                          <a16:colId xmlns:a16="http://schemas.microsoft.com/office/drawing/2014/main" val="585250288"/>
                        </a:ext>
                      </a:extLst>
                    </a:gridCol>
                  </a:tblGrid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#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Z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4303043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1860964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75721"/>
                      </a:ext>
                    </a:extLst>
                  </a:tr>
                  <a:tr h="665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852" t="-284545" r="-507407" b="-4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84545" r="-402752" b="-40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0652937"/>
                      </a:ext>
                    </a:extLst>
                  </a:tr>
                  <a:tr h="665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852" t="-388073" r="-507407" b="-3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388073" r="-402752" b="-3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6918039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4075107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852" t="-611538" r="-507407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11538" r="-402752" b="-1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0477320"/>
                      </a:ext>
                    </a:extLst>
                  </a:tr>
                  <a:tr h="6336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852" t="-711538" r="-507407" b="-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711538" r="-402752" b="-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92504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9355E8CE-AB22-9391-1A82-3C89418A8D47}"/>
              </a:ext>
            </a:extLst>
          </p:cNvPr>
          <p:cNvSpPr/>
          <p:nvPr/>
        </p:nvSpPr>
        <p:spPr>
          <a:xfrm>
            <a:off x="5693293" y="3961825"/>
            <a:ext cx="92765" cy="927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B2D857-A29D-342B-AACB-81E0910CF412}"/>
              </a:ext>
            </a:extLst>
          </p:cNvPr>
          <p:cNvSpPr/>
          <p:nvPr/>
        </p:nvSpPr>
        <p:spPr>
          <a:xfrm>
            <a:off x="4506027" y="1614891"/>
            <a:ext cx="92765" cy="92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F716382-49CF-F7DF-93A1-F51185546AEA}"/>
              </a:ext>
            </a:extLst>
          </p:cNvPr>
          <p:cNvSpPr/>
          <p:nvPr/>
        </p:nvSpPr>
        <p:spPr>
          <a:xfrm>
            <a:off x="1593718" y="1597923"/>
            <a:ext cx="92765" cy="9276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25B5F4-599E-87B9-132B-D7EE13C02704}"/>
              </a:ext>
            </a:extLst>
          </p:cNvPr>
          <p:cNvSpPr/>
          <p:nvPr/>
        </p:nvSpPr>
        <p:spPr>
          <a:xfrm>
            <a:off x="430400" y="3955774"/>
            <a:ext cx="92765" cy="9276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94D39E-21FF-0766-6B27-9D1C3A2EDEC0}"/>
              </a:ext>
            </a:extLst>
          </p:cNvPr>
          <p:cNvSpPr/>
          <p:nvPr/>
        </p:nvSpPr>
        <p:spPr>
          <a:xfrm>
            <a:off x="1603301" y="6329456"/>
            <a:ext cx="92765" cy="9276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B7B865-777E-905F-BAB1-506870E26DD2}"/>
              </a:ext>
            </a:extLst>
          </p:cNvPr>
          <p:cNvSpPr/>
          <p:nvPr/>
        </p:nvSpPr>
        <p:spPr>
          <a:xfrm>
            <a:off x="4533782" y="6318214"/>
            <a:ext cx="92765" cy="92766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7053-C2C5-2CB7-7A2C-69A8930B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CF22-1BEF-F9DC-7370-DAA2B6E9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3264" cy="4351338"/>
          </a:xfrm>
        </p:spPr>
        <p:txBody>
          <a:bodyPr>
            <a:normAutofit/>
          </a:bodyPr>
          <a:lstStyle/>
          <a:p>
            <a:r>
              <a:rPr lang="hu-HU" dirty="0"/>
              <a:t>Hatszög kiterjesztése N szöggé!</a:t>
            </a:r>
          </a:p>
          <a:p>
            <a:r>
              <a:rPr lang="hu-HU" dirty="0"/>
              <a:t>Legyen N </a:t>
            </a:r>
            <a:r>
              <a:rPr lang="hu-HU" u="sng" dirty="0"/>
              <a:t>változóként</a:t>
            </a:r>
            <a:r>
              <a:rPr lang="hu-HU" dirty="0"/>
              <a:t> kezelve! </a:t>
            </a:r>
            <a:br>
              <a:rPr lang="hu-HU" dirty="0"/>
            </a:br>
            <a:r>
              <a:rPr lang="hu-HU" dirty="0"/>
              <a:t>A csúcspont és index számítás NE támaszkodjon konkrét értékre!</a:t>
            </a:r>
          </a:p>
          <a:p>
            <a:r>
              <a:rPr lang="hu-HU" dirty="0"/>
              <a:t>Színek legyenek FOLYTONOSAK! Pl. (szög, </a:t>
            </a:r>
            <a:r>
              <a:rPr lang="hu-HU" dirty="0" err="1"/>
              <a:t>radius</a:t>
            </a:r>
            <a:r>
              <a:rPr lang="hu-HU" dirty="0"/>
              <a:t>, 0.0), de lehet </a:t>
            </a:r>
            <a:r>
              <a:rPr lang="hu-HU" dirty="0" err="1"/>
              <a:t>x,y</a:t>
            </a:r>
            <a:r>
              <a:rPr lang="hu-HU" dirty="0"/>
              <a:t> koordináta függő is. Lehet random is!</a:t>
            </a:r>
            <a:br>
              <a:rPr lang="hu-HU" dirty="0"/>
            </a:br>
            <a:r>
              <a:rPr lang="hu-HU" dirty="0"/>
              <a:t>LÉNYEG: háromszögek között NE ugráljon a szín, tehát indexelés rendbe legyen! 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5DB1D8-3988-FA74-9E2C-EA599242F438}"/>
              </a:ext>
            </a:extLst>
          </p:cNvPr>
          <p:cNvCxnSpPr/>
          <p:nvPr/>
        </p:nvCxnSpPr>
        <p:spPr>
          <a:xfrm>
            <a:off x="7824984" y="3646317"/>
            <a:ext cx="213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2E3BFF-25EE-178A-F722-0776D3A5FB61}"/>
              </a:ext>
            </a:extLst>
          </p:cNvPr>
          <p:cNvCxnSpPr>
            <a:cxnSpLocks/>
          </p:cNvCxnSpPr>
          <p:nvPr/>
        </p:nvCxnSpPr>
        <p:spPr>
          <a:xfrm flipV="1">
            <a:off x="7860536" y="2661239"/>
            <a:ext cx="1772478" cy="985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9CF161-15A8-AFB6-D92E-971521F2126E}"/>
              </a:ext>
            </a:extLst>
          </p:cNvPr>
          <p:cNvSpPr txBox="1"/>
          <p:nvPr/>
        </p:nvSpPr>
        <p:spPr>
          <a:xfrm>
            <a:off x="7534966" y="3665355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0,0,0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9143A-F008-A5A8-7FE7-1F9C433574E5}"/>
              </a:ext>
            </a:extLst>
          </p:cNvPr>
          <p:cNvSpPr txBox="1"/>
          <p:nvPr/>
        </p:nvSpPr>
        <p:spPr>
          <a:xfrm>
            <a:off x="9151873" y="3850021"/>
            <a:ext cx="1938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cos(0),sin(0),0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DAAB1D-5048-0C6D-2B45-8062B2E114E9}"/>
              </a:ext>
            </a:extLst>
          </p:cNvPr>
          <p:cNvSpPr txBox="1"/>
          <p:nvPr/>
        </p:nvSpPr>
        <p:spPr>
          <a:xfrm>
            <a:off x="9979449" y="3465709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1,0,0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3FAA1-9D4E-15E7-CB0F-D1AAEC7EE04F}"/>
              </a:ext>
            </a:extLst>
          </p:cNvPr>
          <p:cNvSpPr txBox="1"/>
          <p:nvPr/>
        </p:nvSpPr>
        <p:spPr>
          <a:xfrm>
            <a:off x="7233110" y="1995870"/>
            <a:ext cx="456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cos((#-1)/N*2</a:t>
            </a:r>
            <a:r>
              <a:rPr lang="el-GR" sz="2400" dirty="0"/>
              <a:t>π</a:t>
            </a:r>
            <a:r>
              <a:rPr lang="hu-HU" sz="2400" dirty="0"/>
              <a:t>),sin((#-1) )/N*2</a:t>
            </a:r>
            <a:r>
              <a:rPr lang="el-GR" sz="2400" dirty="0"/>
              <a:t>π</a:t>
            </a:r>
            <a:r>
              <a:rPr lang="hu-HU" sz="2400" dirty="0"/>
              <a:t>),0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C8362-6BE5-6072-70B7-0FF6075C76E7}"/>
              </a:ext>
            </a:extLst>
          </p:cNvPr>
          <p:cNvSpPr txBox="1"/>
          <p:nvPr/>
        </p:nvSpPr>
        <p:spPr>
          <a:xfrm>
            <a:off x="7690457" y="4001294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#0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C2839-71C1-678A-B999-6C392E24858C}"/>
              </a:ext>
            </a:extLst>
          </p:cNvPr>
          <p:cNvSpPr txBox="1"/>
          <p:nvPr/>
        </p:nvSpPr>
        <p:spPr>
          <a:xfrm>
            <a:off x="9646411" y="4219353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49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E8EC-8AC4-D615-A56A-9196B533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Szorgalmi Feladat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A8F1-B9A4-BED1-0D55-ED0A591D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0319" cy="4351338"/>
          </a:xfrm>
        </p:spPr>
        <p:txBody>
          <a:bodyPr/>
          <a:lstStyle/>
          <a:p>
            <a:r>
              <a:rPr lang="hu-HU" dirty="0"/>
              <a:t>Előző feladat általánosítása.</a:t>
            </a:r>
          </a:p>
          <a:p>
            <a:r>
              <a:rPr lang="hu-HU" dirty="0"/>
              <a:t>Hasonlóan N szög definiálása és rajzolása, de</a:t>
            </a:r>
            <a:br>
              <a:rPr lang="hu-HU" dirty="0"/>
            </a:br>
            <a:r>
              <a:rPr lang="hu-HU" dirty="0"/>
              <a:t>NE LEGYEN KÖZÉPPONT!</a:t>
            </a:r>
          </a:p>
          <a:p>
            <a:r>
              <a:rPr lang="hu-HU" dirty="0"/>
              <a:t>A legegyszerűbb, ha a háromszögek legyező-szerűen vannak definiálva. </a:t>
            </a:r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6644D1F-340F-9C84-7E9E-77F6A9200331}"/>
              </a:ext>
            </a:extLst>
          </p:cNvPr>
          <p:cNvSpPr/>
          <p:nvPr/>
        </p:nvSpPr>
        <p:spPr>
          <a:xfrm>
            <a:off x="6620369" y="1098693"/>
            <a:ext cx="5269947" cy="4708939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CD31AC-3862-894B-A0C5-C36C71B95485}"/>
              </a:ext>
            </a:extLst>
          </p:cNvPr>
          <p:cNvCxnSpPr>
            <a:cxnSpLocks/>
            <a:stCxn id="20" idx="5"/>
            <a:endCxn id="4" idx="0"/>
          </p:cNvCxnSpPr>
          <p:nvPr/>
        </p:nvCxnSpPr>
        <p:spPr>
          <a:xfrm>
            <a:off x="7825027" y="1128109"/>
            <a:ext cx="4065289" cy="2325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D894D-FEBE-C92F-C3C3-637B9DCDD4AF}"/>
              </a:ext>
            </a:extLst>
          </p:cNvPr>
          <p:cNvCxnSpPr>
            <a:cxnSpLocks/>
            <a:stCxn id="4" idx="0"/>
            <a:endCxn id="4" idx="3"/>
          </p:cNvCxnSpPr>
          <p:nvPr/>
        </p:nvCxnSpPr>
        <p:spPr>
          <a:xfrm flipH="1">
            <a:off x="6620369" y="3453163"/>
            <a:ext cx="52699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FABA7-7D24-578B-12C5-812005C80C70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7797604" y="3513566"/>
            <a:ext cx="3995287" cy="22940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12CC49-75C1-0C73-6A6B-03F3957FBFCB}"/>
              </a:ext>
            </a:extLst>
          </p:cNvPr>
          <p:cNvSpPr txBox="1"/>
          <p:nvPr/>
        </p:nvSpPr>
        <p:spPr>
          <a:xfrm>
            <a:off x="11935632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35E9C-E63F-83D1-A5F0-B5DDA0264AC8}"/>
              </a:ext>
            </a:extLst>
          </p:cNvPr>
          <p:cNvSpPr txBox="1"/>
          <p:nvPr/>
        </p:nvSpPr>
        <p:spPr>
          <a:xfrm>
            <a:off x="10713081" y="807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96A28-6B0F-AEB4-0DB0-8C86D22F8DC1}"/>
              </a:ext>
            </a:extLst>
          </p:cNvPr>
          <p:cNvSpPr txBox="1"/>
          <p:nvPr/>
        </p:nvSpPr>
        <p:spPr>
          <a:xfrm>
            <a:off x="10814257" y="5815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0D421-59C2-3DCC-7319-FAF2BC47E27E}"/>
              </a:ext>
            </a:extLst>
          </p:cNvPr>
          <p:cNvSpPr txBox="1"/>
          <p:nvPr/>
        </p:nvSpPr>
        <p:spPr>
          <a:xfrm>
            <a:off x="7583177" y="682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46DCA59C-F778-0300-1126-E50C726F26B7}"/>
              </a:ext>
            </a:extLst>
          </p:cNvPr>
          <p:cNvSpPr/>
          <p:nvPr/>
        </p:nvSpPr>
        <p:spPr>
          <a:xfrm rot="18467027">
            <a:off x="8087285" y="1601617"/>
            <a:ext cx="956733" cy="1746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E969DAED-17A6-DD0A-5662-783FA6F22AE7}"/>
              </a:ext>
            </a:extLst>
          </p:cNvPr>
          <p:cNvSpPr/>
          <p:nvPr/>
        </p:nvSpPr>
        <p:spPr>
          <a:xfrm rot="18467027">
            <a:off x="7927664" y="3523601"/>
            <a:ext cx="956733" cy="1746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460465-1908-F657-F162-8CA31EFE208B}"/>
              </a:ext>
            </a:extLst>
          </p:cNvPr>
          <p:cNvSpPr/>
          <p:nvPr/>
        </p:nvSpPr>
        <p:spPr>
          <a:xfrm>
            <a:off x="11845422" y="3412830"/>
            <a:ext cx="92765" cy="9276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72F533-95BC-6B87-77AA-524EA5A751CD}"/>
              </a:ext>
            </a:extLst>
          </p:cNvPr>
          <p:cNvSpPr/>
          <p:nvPr/>
        </p:nvSpPr>
        <p:spPr>
          <a:xfrm>
            <a:off x="10658156" y="1065896"/>
            <a:ext cx="92765" cy="927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04738B-DAE7-88C9-4888-55419FD6691F}"/>
              </a:ext>
            </a:extLst>
          </p:cNvPr>
          <p:cNvSpPr/>
          <p:nvPr/>
        </p:nvSpPr>
        <p:spPr>
          <a:xfrm>
            <a:off x="7745847" y="1048928"/>
            <a:ext cx="92765" cy="9276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49B86D-190A-0885-E224-E1CD563FA1F1}"/>
              </a:ext>
            </a:extLst>
          </p:cNvPr>
          <p:cNvSpPr/>
          <p:nvPr/>
        </p:nvSpPr>
        <p:spPr>
          <a:xfrm>
            <a:off x="6582529" y="3406779"/>
            <a:ext cx="92765" cy="92766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3B8239-74D8-3178-BB38-F7C423D9DA3E}"/>
              </a:ext>
            </a:extLst>
          </p:cNvPr>
          <p:cNvSpPr/>
          <p:nvPr/>
        </p:nvSpPr>
        <p:spPr>
          <a:xfrm>
            <a:off x="7755430" y="5780461"/>
            <a:ext cx="92765" cy="9276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05DDB0-EB7C-0E20-AD7A-C1228CAEC07F}"/>
              </a:ext>
            </a:extLst>
          </p:cNvPr>
          <p:cNvSpPr/>
          <p:nvPr/>
        </p:nvSpPr>
        <p:spPr>
          <a:xfrm>
            <a:off x="10685911" y="5769219"/>
            <a:ext cx="92765" cy="92766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397B65-6F60-3FB7-FE9A-4D6A4436A6E6}"/>
              </a:ext>
            </a:extLst>
          </p:cNvPr>
          <p:cNvSpPr txBox="1"/>
          <p:nvPr/>
        </p:nvSpPr>
        <p:spPr>
          <a:xfrm>
            <a:off x="7536926" y="5914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717372-5327-6030-4468-BB9CDC310711}"/>
              </a:ext>
            </a:extLst>
          </p:cNvPr>
          <p:cNvSpPr txBox="1"/>
          <p:nvPr/>
        </p:nvSpPr>
        <p:spPr>
          <a:xfrm>
            <a:off x="6305942" y="3167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EAF2CD-B7A1-B7E5-140E-CF125395880E}"/>
              </a:ext>
            </a:extLst>
          </p:cNvPr>
          <p:cNvSpPr txBox="1"/>
          <p:nvPr/>
        </p:nvSpPr>
        <p:spPr>
          <a:xfrm>
            <a:off x="8276397" y="365664"/>
            <a:ext cx="2699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Példa N = 6 - </a:t>
            </a:r>
            <a:r>
              <a:rPr lang="hu-HU" sz="3200" dirty="0" err="1"/>
              <a:t>ra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49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57D2-E7B9-A899-743B-8E0BAB45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</a:t>
            </a:r>
            <a:r>
              <a:rPr lang="en-US" dirty="0" err="1"/>
              <a:t>oldali</a:t>
            </a:r>
            <a:r>
              <a:rPr lang="en-US" dirty="0"/>
              <a:t> v</a:t>
            </a:r>
            <a:r>
              <a:rPr lang="hu-HU" dirty="0" err="1"/>
              <a:t>ertex</a:t>
            </a:r>
            <a:r>
              <a:rPr lang="en-US" dirty="0"/>
              <a:t>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08E8-94B7-708F-2134-1E6E5F02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Általunk definiált </a:t>
            </a:r>
            <a:r>
              <a:rPr lang="hu-HU" dirty="0" err="1"/>
              <a:t>struct</a:t>
            </a:r>
            <a:endParaRPr lang="hu-HU" dirty="0"/>
          </a:p>
          <a:p>
            <a:r>
              <a:rPr lang="hu-HU" dirty="0"/>
              <a:t>Segít összefogni azokat az adatokat, amik egy </a:t>
            </a:r>
            <a:r>
              <a:rPr lang="hu-HU" dirty="0" err="1"/>
              <a:t>Vertex-hez</a:t>
            </a:r>
            <a:r>
              <a:rPr lang="hu-HU" dirty="0"/>
              <a:t> tartoznak</a:t>
            </a:r>
          </a:p>
          <a:p>
            <a:pPr lvl="1"/>
            <a:r>
              <a:rPr lang="hu-HU" dirty="0"/>
              <a:t>Jelen esetben pozíció és szín (</a:t>
            </a:r>
            <a:r>
              <a:rPr lang="hu-HU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struct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hu-HU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VertexPosCol</a:t>
            </a:r>
            <a:r>
              <a:rPr lang="hu-HU" dirty="0">
                <a:latin typeface="Cascadia Mono" panose="020B0609020000020004" pitchFamily="49" charset="0"/>
                <a:cs typeface="Cascadia Mono" panose="020B0609020000020004" pitchFamily="49" charset="0"/>
              </a:rPr>
              <a:t>{}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en-US" dirty="0"/>
              <a:t>Vertex</a:t>
            </a:r>
            <a:r>
              <a:rPr lang="hu-HU" dirty="0" err="1"/>
              <a:t>PosCol</a:t>
            </a:r>
            <a:r>
              <a:rPr lang="en-US" dirty="0"/>
              <a:t> vert[]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7DA5B0-4B4C-A271-7796-D8D1D0F45A15}"/>
              </a:ext>
            </a:extLst>
          </p:cNvPr>
          <p:cNvGrpSpPr/>
          <p:nvPr/>
        </p:nvGrpSpPr>
        <p:grpSpPr>
          <a:xfrm>
            <a:off x="1660048" y="4944824"/>
            <a:ext cx="4435952" cy="525878"/>
            <a:chOff x="1660048" y="4944824"/>
            <a:chExt cx="4435952" cy="5258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EFA0E5-D3BD-12A5-0553-B78EA3AA7796}"/>
                </a:ext>
              </a:extLst>
            </p:cNvPr>
            <p:cNvSpPr txBox="1"/>
            <p:nvPr/>
          </p:nvSpPr>
          <p:spPr>
            <a:xfrm>
              <a:off x="5201222" y="4944824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47181B-CB19-66DF-907E-35E1D7215811}"/>
                </a:ext>
              </a:extLst>
            </p:cNvPr>
            <p:cNvSpPr txBox="1"/>
            <p:nvPr/>
          </p:nvSpPr>
          <p:spPr>
            <a:xfrm>
              <a:off x="1660048" y="5003691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1F7586-A16C-B4EC-0BB9-6C9AB31DD971}"/>
                </a:ext>
              </a:extLst>
            </p:cNvPr>
            <p:cNvSpPr txBox="1"/>
            <p:nvPr/>
          </p:nvSpPr>
          <p:spPr>
            <a:xfrm>
              <a:off x="2295811" y="5003691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415285-FCDB-3C54-2E6B-20EA410CD1BA}"/>
                </a:ext>
              </a:extLst>
            </p:cNvPr>
            <p:cNvSpPr txBox="1"/>
            <p:nvPr/>
          </p:nvSpPr>
          <p:spPr>
            <a:xfrm>
              <a:off x="2931574" y="5003691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A8A713-63F0-9CD0-3691-891E5A269D82}"/>
                </a:ext>
              </a:extLst>
            </p:cNvPr>
            <p:cNvSpPr txBox="1"/>
            <p:nvPr/>
          </p:nvSpPr>
          <p:spPr>
            <a:xfrm>
              <a:off x="3567337" y="5003691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CE008A-69C8-DCBE-EB6D-FF7790193608}"/>
                </a:ext>
              </a:extLst>
            </p:cNvPr>
            <p:cNvSpPr txBox="1"/>
            <p:nvPr/>
          </p:nvSpPr>
          <p:spPr>
            <a:xfrm>
              <a:off x="4203099" y="5003691"/>
              <a:ext cx="635763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p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614E7-775C-D6B6-EFF1-D1F64D370C11}"/>
                </a:ext>
              </a:extLst>
            </p:cNvPr>
            <p:cNvSpPr txBox="1"/>
            <p:nvPr/>
          </p:nvSpPr>
          <p:spPr>
            <a:xfrm>
              <a:off x="4838862" y="5003691"/>
              <a:ext cx="635763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c</a:t>
              </a:r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925371-89D9-C506-A65D-CB2548F7F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74625" y="4944824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055BF0-9F9B-5BFD-13C3-54D098A69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31574" y="4944824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F6401E-BDE3-DE15-EF90-3613A2EE1AF2}"/>
                </a:ext>
              </a:extLst>
            </p:cNvPr>
            <p:cNvCxnSpPr>
              <a:cxnSpLocks/>
            </p:cNvCxnSpPr>
            <p:nvPr/>
          </p:nvCxnSpPr>
          <p:spPr>
            <a:xfrm>
              <a:off x="4203100" y="4944824"/>
              <a:ext cx="0" cy="525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Left Brace 18">
            <a:extLst>
              <a:ext uri="{FF2B5EF4-FFF2-40B4-BE49-F238E27FC236}">
                <a16:creationId xmlns:a16="http://schemas.microsoft.com/office/drawing/2014/main" id="{CA930EDC-59B6-A93C-0AE6-CAACD8A34017}"/>
              </a:ext>
            </a:extLst>
          </p:cNvPr>
          <p:cNvSpPr/>
          <p:nvPr/>
        </p:nvSpPr>
        <p:spPr>
          <a:xfrm rot="5400000">
            <a:off x="2169664" y="4078082"/>
            <a:ext cx="252290" cy="1271524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25676-7E7D-D80E-2DF8-538B26265E06}"/>
              </a:ext>
            </a:extLst>
          </p:cNvPr>
          <p:cNvSpPr txBox="1"/>
          <p:nvPr/>
        </p:nvSpPr>
        <p:spPr>
          <a:xfrm>
            <a:off x="1601162" y="4246270"/>
            <a:ext cx="140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VertexPosCol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2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59F-34C7-3472-9A9B-35BD8755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Buffer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(VBO)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8B22-3322-F152-D140-01F24B38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Memória erőforrás a GPU-n</a:t>
            </a:r>
          </a:p>
          <a:p>
            <a:r>
              <a:rPr lang="hu-HU" dirty="0"/>
              <a:t>Adatok tárolására, és adatok mozgatására</a:t>
            </a:r>
          </a:p>
          <a:p>
            <a:r>
              <a:rPr lang="hu-HU" dirty="0"/>
              <a:t>Az adatok értelmezésére NEM szolgál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0BD-C236-BE7F-195F-D128C6A8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Buffer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(VBO)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2981-E2DC-14E0-6276-2E5DADA3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498" cy="36422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vboID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8183-8613-DD0B-83C8-0DDF076D027C}"/>
              </a:ext>
            </a:extLst>
          </p:cNvPr>
          <p:cNvSpPr txBox="1"/>
          <p:nvPr/>
        </p:nvSpPr>
        <p:spPr>
          <a:xfrm>
            <a:off x="3861672" y="1705875"/>
            <a:ext cx="2457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Hozzunk létre egy VBO-t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48DA73-4C0C-C0A0-725C-FC9FDEDBD257}"/>
              </a:ext>
            </a:extLst>
          </p:cNvPr>
          <p:cNvCxnSpPr>
            <a:stCxn id="7" idx="1"/>
          </p:cNvCxnSpPr>
          <p:nvPr/>
        </p:nvCxnSpPr>
        <p:spPr>
          <a:xfrm flipH="1">
            <a:off x="3630129" y="1890541"/>
            <a:ext cx="231543" cy="10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9DF504D-24E6-87CD-AAC4-6EB94CAAAAD3}"/>
              </a:ext>
            </a:extLst>
          </p:cNvPr>
          <p:cNvGrpSpPr/>
          <p:nvPr/>
        </p:nvGrpSpPr>
        <p:grpSpPr>
          <a:xfrm>
            <a:off x="7069455" y="2313510"/>
            <a:ext cx="4654754" cy="457906"/>
            <a:chOff x="7069455" y="2313510"/>
            <a:chExt cx="4654754" cy="4579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D13B12-BD00-1801-3475-B5E16566B7FE}"/>
                </a:ext>
              </a:extLst>
            </p:cNvPr>
            <p:cNvSpPr txBox="1"/>
            <p:nvPr/>
          </p:nvSpPr>
          <p:spPr>
            <a:xfrm>
              <a:off x="10829431" y="2313510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6DFFC7-4236-CD8F-A9D9-29C39DC50ADE}"/>
                </a:ext>
              </a:extLst>
            </p:cNvPr>
            <p:cNvSpPr txBox="1"/>
            <p:nvPr/>
          </p:nvSpPr>
          <p:spPr>
            <a:xfrm>
              <a:off x="10898232" y="2400179"/>
              <a:ext cx="378588" cy="371237"/>
            </a:xfrm>
            <a:custGeom>
              <a:avLst/>
              <a:gdLst>
                <a:gd name="connsiteX0" fmla="*/ 0 w 635763"/>
                <a:gd name="connsiteY0" fmla="*/ 0 h 369332"/>
                <a:gd name="connsiteX1" fmla="*/ 635763 w 635763"/>
                <a:gd name="connsiteY1" fmla="*/ 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57633 w 635763"/>
                <a:gd name="connsiteY3" fmla="*/ 9525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80493 w 635763"/>
                <a:gd name="connsiteY3" fmla="*/ 7620 h 369332"/>
                <a:gd name="connsiteX0" fmla="*/ 635763 w 635763"/>
                <a:gd name="connsiteY0" fmla="*/ 369332 h 369332"/>
                <a:gd name="connsiteX1" fmla="*/ 331435 w 635763"/>
                <a:gd name="connsiteY1" fmla="*/ 369320 h 369332"/>
                <a:gd name="connsiteX2" fmla="*/ 0 w 635763"/>
                <a:gd name="connsiteY2" fmla="*/ 369332 h 369332"/>
                <a:gd name="connsiteX3" fmla="*/ 0 w 635763"/>
                <a:gd name="connsiteY3" fmla="*/ 0 h 369332"/>
                <a:gd name="connsiteX4" fmla="*/ 380493 w 635763"/>
                <a:gd name="connsiteY4" fmla="*/ 7620 h 369332"/>
                <a:gd name="connsiteX0" fmla="*/ 199518 w 380493"/>
                <a:gd name="connsiteY0" fmla="*/ 28551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9513 w 380493"/>
                <a:gd name="connsiteY0" fmla="*/ 28741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7608 w 380493"/>
                <a:gd name="connsiteY0" fmla="*/ 23217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1893 w 380493"/>
                <a:gd name="connsiteY0" fmla="*/ 26074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281905 w 380493"/>
                <a:gd name="connsiteY1" fmla="*/ 287405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26188 w 380493"/>
                <a:gd name="connsiteY0" fmla="*/ 176927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93335 w 380493"/>
                <a:gd name="connsiteY1" fmla="*/ 25121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52858 w 380493"/>
                <a:gd name="connsiteY0" fmla="*/ 11977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293335 w 382398"/>
                <a:gd name="connsiteY1" fmla="*/ 251210 h 369332"/>
                <a:gd name="connsiteX2" fmla="*/ 190465 w 382398"/>
                <a:gd name="connsiteY2" fmla="*/ 296930 h 369332"/>
                <a:gd name="connsiteX3" fmla="*/ 331435 w 382398"/>
                <a:gd name="connsiteY3" fmla="*/ 369320 h 369332"/>
                <a:gd name="connsiteX4" fmla="*/ 0 w 382398"/>
                <a:gd name="connsiteY4" fmla="*/ 369332 h 369332"/>
                <a:gd name="connsiteX5" fmla="*/ 0 w 382398"/>
                <a:gd name="connsiteY5" fmla="*/ 0 h 369332"/>
                <a:gd name="connsiteX6" fmla="*/ 380493 w 382398"/>
                <a:gd name="connsiteY6" fmla="*/ 7620 h 369332"/>
                <a:gd name="connsiteX0" fmla="*/ 382398 w 382398"/>
                <a:gd name="connsiteY0" fmla="*/ 7382 h 369332"/>
                <a:gd name="connsiteX1" fmla="*/ 340888 w 382398"/>
                <a:gd name="connsiteY1" fmla="*/ 13310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9287 h 371237"/>
                <a:gd name="connsiteX1" fmla="*/ 173248 w 382398"/>
                <a:gd name="connsiteY1" fmla="*/ 142625 h 371237"/>
                <a:gd name="connsiteX2" fmla="*/ 293335 w 382398"/>
                <a:gd name="connsiteY2" fmla="*/ 253115 h 371237"/>
                <a:gd name="connsiteX3" fmla="*/ 190465 w 382398"/>
                <a:gd name="connsiteY3" fmla="*/ 298835 h 371237"/>
                <a:gd name="connsiteX4" fmla="*/ 331435 w 382398"/>
                <a:gd name="connsiteY4" fmla="*/ 371225 h 371237"/>
                <a:gd name="connsiteX5" fmla="*/ 0 w 382398"/>
                <a:gd name="connsiteY5" fmla="*/ 371237 h 371237"/>
                <a:gd name="connsiteX6" fmla="*/ 0 w 382398"/>
                <a:gd name="connsiteY6" fmla="*/ 1905 h 371237"/>
                <a:gd name="connsiteX7" fmla="*/ 372873 w 382398"/>
                <a:gd name="connsiteY7" fmla="*/ 0 h 371237"/>
                <a:gd name="connsiteX0" fmla="*/ 382398 w 382398"/>
                <a:gd name="connsiteY0" fmla="*/ 45482 h 407432"/>
                <a:gd name="connsiteX1" fmla="*/ 173248 w 382398"/>
                <a:gd name="connsiteY1" fmla="*/ 178820 h 407432"/>
                <a:gd name="connsiteX2" fmla="*/ 293335 w 382398"/>
                <a:gd name="connsiteY2" fmla="*/ 289310 h 407432"/>
                <a:gd name="connsiteX3" fmla="*/ 190465 w 382398"/>
                <a:gd name="connsiteY3" fmla="*/ 335030 h 407432"/>
                <a:gd name="connsiteX4" fmla="*/ 331435 w 382398"/>
                <a:gd name="connsiteY4" fmla="*/ 407420 h 407432"/>
                <a:gd name="connsiteX5" fmla="*/ 0 w 382398"/>
                <a:gd name="connsiteY5" fmla="*/ 407432 h 407432"/>
                <a:gd name="connsiteX6" fmla="*/ 0 w 382398"/>
                <a:gd name="connsiteY6" fmla="*/ 38100 h 407432"/>
                <a:gd name="connsiteX7" fmla="*/ 330963 w 382398"/>
                <a:gd name="connsiteY7" fmla="*/ 0 h 407432"/>
                <a:gd name="connsiteX0" fmla="*/ 235713 w 331435"/>
                <a:gd name="connsiteY0" fmla="*/ 64532 h 407432"/>
                <a:gd name="connsiteX1" fmla="*/ 173248 w 331435"/>
                <a:gd name="connsiteY1" fmla="*/ 178820 h 407432"/>
                <a:gd name="connsiteX2" fmla="*/ 293335 w 331435"/>
                <a:gd name="connsiteY2" fmla="*/ 289310 h 407432"/>
                <a:gd name="connsiteX3" fmla="*/ 190465 w 331435"/>
                <a:gd name="connsiteY3" fmla="*/ 335030 h 407432"/>
                <a:gd name="connsiteX4" fmla="*/ 331435 w 331435"/>
                <a:gd name="connsiteY4" fmla="*/ 407420 h 407432"/>
                <a:gd name="connsiteX5" fmla="*/ 0 w 331435"/>
                <a:gd name="connsiteY5" fmla="*/ 407432 h 407432"/>
                <a:gd name="connsiteX6" fmla="*/ 0 w 331435"/>
                <a:gd name="connsiteY6" fmla="*/ 38100 h 407432"/>
                <a:gd name="connsiteX7" fmla="*/ 330963 w 331435"/>
                <a:gd name="connsiteY7" fmla="*/ 0 h 407432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458598 w 494296"/>
                <a:gd name="connsiteY0" fmla="*/ 112157 h 371237"/>
                <a:gd name="connsiteX1" fmla="*/ 173248 w 494296"/>
                <a:gd name="connsiteY1" fmla="*/ 142625 h 371237"/>
                <a:gd name="connsiteX2" fmla="*/ 293335 w 494296"/>
                <a:gd name="connsiteY2" fmla="*/ 253115 h 371237"/>
                <a:gd name="connsiteX3" fmla="*/ 190465 w 494296"/>
                <a:gd name="connsiteY3" fmla="*/ 298835 h 371237"/>
                <a:gd name="connsiteX4" fmla="*/ 331435 w 494296"/>
                <a:gd name="connsiteY4" fmla="*/ 371225 h 371237"/>
                <a:gd name="connsiteX5" fmla="*/ 0 w 494296"/>
                <a:gd name="connsiteY5" fmla="*/ 371237 h 371237"/>
                <a:gd name="connsiteX6" fmla="*/ 0 w 494296"/>
                <a:gd name="connsiteY6" fmla="*/ 1905 h 371237"/>
                <a:gd name="connsiteX7" fmla="*/ 378588 w 494296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173248 w 378588"/>
                <a:gd name="connsiteY0" fmla="*/ 14262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88" h="371237">
                  <a:moveTo>
                    <a:pt x="180868" y="112145"/>
                  </a:moveTo>
                  <a:cubicBezTo>
                    <a:pt x="226703" y="168406"/>
                    <a:pt x="253635" y="195330"/>
                    <a:pt x="299050" y="247400"/>
                  </a:cubicBezTo>
                  <a:lnTo>
                    <a:pt x="190465" y="298835"/>
                  </a:lnTo>
                  <a:lnTo>
                    <a:pt x="331435" y="371225"/>
                  </a:lnTo>
                  <a:lnTo>
                    <a:pt x="0" y="371237"/>
                  </a:lnTo>
                  <a:lnTo>
                    <a:pt x="0" y="1905"/>
                  </a:lnTo>
                  <a:lnTo>
                    <a:pt x="378588" y="0"/>
                  </a:lnTo>
                </a:path>
              </a:pathLst>
            </a:custGeom>
            <a:noFill/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599065-770F-D80A-F815-A50904F09099}"/>
                </a:ext>
              </a:extLst>
            </p:cNvPr>
            <p:cNvSpPr txBox="1"/>
            <p:nvPr/>
          </p:nvSpPr>
          <p:spPr>
            <a:xfrm>
              <a:off x="7083657" y="2402084"/>
              <a:ext cx="381457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BC70160-2F01-0EDB-1915-46A37CD07B02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>
              <a:off x="7069455" y="2771404"/>
              <a:ext cx="416021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888575-03A7-B7B3-4F8D-08E337B42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3657" y="2400179"/>
              <a:ext cx="0" cy="37027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6A83E2-D507-496D-1B9E-18C8FAB2F8A1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>
              <a:off x="7069455" y="2400179"/>
              <a:ext cx="420736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96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0BD-C236-BE7F-195F-D128C6A8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Buffer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(VBO)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2981-E2DC-14E0-6276-2E5DADA3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498" cy="36422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vboID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1F3C76-13C1-FC18-BDFD-E3E44A7AD8E9}"/>
              </a:ext>
            </a:extLst>
          </p:cNvPr>
          <p:cNvSpPr txBox="1">
            <a:spLocks/>
          </p:cNvSpPr>
          <p:nvPr/>
        </p:nvSpPr>
        <p:spPr>
          <a:xfrm>
            <a:off x="838198" y="2142675"/>
            <a:ext cx="4915065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vboID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8183-8613-DD0B-83C8-0DDF076D027C}"/>
              </a:ext>
            </a:extLst>
          </p:cNvPr>
          <p:cNvSpPr txBox="1"/>
          <p:nvPr/>
        </p:nvSpPr>
        <p:spPr>
          <a:xfrm>
            <a:off x="4156007" y="2588800"/>
            <a:ext cx="19571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Használjuk a VBO-t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9D253D-A6E0-0C0E-2D4A-7CDAF5B192AF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253380" y="2401772"/>
            <a:ext cx="902627" cy="37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4FB7BAD-93B3-9F65-C921-27609307A3C0}"/>
              </a:ext>
            </a:extLst>
          </p:cNvPr>
          <p:cNvGrpSpPr/>
          <p:nvPr/>
        </p:nvGrpSpPr>
        <p:grpSpPr>
          <a:xfrm>
            <a:off x="7069455" y="2313510"/>
            <a:ext cx="4654754" cy="457906"/>
            <a:chOff x="7069455" y="2313510"/>
            <a:chExt cx="4654754" cy="4579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5DFF9E-D33E-095D-33E8-3005DC428E04}"/>
                </a:ext>
              </a:extLst>
            </p:cNvPr>
            <p:cNvSpPr txBox="1"/>
            <p:nvPr/>
          </p:nvSpPr>
          <p:spPr>
            <a:xfrm>
              <a:off x="10829431" y="2313510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9D8226-63A4-15D9-5A65-52D870F51ED0}"/>
                </a:ext>
              </a:extLst>
            </p:cNvPr>
            <p:cNvSpPr txBox="1"/>
            <p:nvPr/>
          </p:nvSpPr>
          <p:spPr>
            <a:xfrm>
              <a:off x="10898232" y="2400179"/>
              <a:ext cx="378588" cy="371237"/>
            </a:xfrm>
            <a:custGeom>
              <a:avLst/>
              <a:gdLst>
                <a:gd name="connsiteX0" fmla="*/ 0 w 635763"/>
                <a:gd name="connsiteY0" fmla="*/ 0 h 369332"/>
                <a:gd name="connsiteX1" fmla="*/ 635763 w 635763"/>
                <a:gd name="connsiteY1" fmla="*/ 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57633 w 635763"/>
                <a:gd name="connsiteY3" fmla="*/ 9525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80493 w 635763"/>
                <a:gd name="connsiteY3" fmla="*/ 7620 h 369332"/>
                <a:gd name="connsiteX0" fmla="*/ 635763 w 635763"/>
                <a:gd name="connsiteY0" fmla="*/ 369332 h 369332"/>
                <a:gd name="connsiteX1" fmla="*/ 331435 w 635763"/>
                <a:gd name="connsiteY1" fmla="*/ 369320 h 369332"/>
                <a:gd name="connsiteX2" fmla="*/ 0 w 635763"/>
                <a:gd name="connsiteY2" fmla="*/ 369332 h 369332"/>
                <a:gd name="connsiteX3" fmla="*/ 0 w 635763"/>
                <a:gd name="connsiteY3" fmla="*/ 0 h 369332"/>
                <a:gd name="connsiteX4" fmla="*/ 380493 w 635763"/>
                <a:gd name="connsiteY4" fmla="*/ 7620 h 369332"/>
                <a:gd name="connsiteX0" fmla="*/ 199518 w 380493"/>
                <a:gd name="connsiteY0" fmla="*/ 28551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9513 w 380493"/>
                <a:gd name="connsiteY0" fmla="*/ 28741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7608 w 380493"/>
                <a:gd name="connsiteY0" fmla="*/ 23217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1893 w 380493"/>
                <a:gd name="connsiteY0" fmla="*/ 26074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281905 w 380493"/>
                <a:gd name="connsiteY1" fmla="*/ 287405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26188 w 380493"/>
                <a:gd name="connsiteY0" fmla="*/ 176927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93335 w 380493"/>
                <a:gd name="connsiteY1" fmla="*/ 25121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52858 w 380493"/>
                <a:gd name="connsiteY0" fmla="*/ 11977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293335 w 382398"/>
                <a:gd name="connsiteY1" fmla="*/ 251210 h 369332"/>
                <a:gd name="connsiteX2" fmla="*/ 190465 w 382398"/>
                <a:gd name="connsiteY2" fmla="*/ 296930 h 369332"/>
                <a:gd name="connsiteX3" fmla="*/ 331435 w 382398"/>
                <a:gd name="connsiteY3" fmla="*/ 369320 h 369332"/>
                <a:gd name="connsiteX4" fmla="*/ 0 w 382398"/>
                <a:gd name="connsiteY4" fmla="*/ 369332 h 369332"/>
                <a:gd name="connsiteX5" fmla="*/ 0 w 382398"/>
                <a:gd name="connsiteY5" fmla="*/ 0 h 369332"/>
                <a:gd name="connsiteX6" fmla="*/ 380493 w 382398"/>
                <a:gd name="connsiteY6" fmla="*/ 7620 h 369332"/>
                <a:gd name="connsiteX0" fmla="*/ 382398 w 382398"/>
                <a:gd name="connsiteY0" fmla="*/ 7382 h 369332"/>
                <a:gd name="connsiteX1" fmla="*/ 340888 w 382398"/>
                <a:gd name="connsiteY1" fmla="*/ 13310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9287 h 371237"/>
                <a:gd name="connsiteX1" fmla="*/ 173248 w 382398"/>
                <a:gd name="connsiteY1" fmla="*/ 142625 h 371237"/>
                <a:gd name="connsiteX2" fmla="*/ 293335 w 382398"/>
                <a:gd name="connsiteY2" fmla="*/ 253115 h 371237"/>
                <a:gd name="connsiteX3" fmla="*/ 190465 w 382398"/>
                <a:gd name="connsiteY3" fmla="*/ 298835 h 371237"/>
                <a:gd name="connsiteX4" fmla="*/ 331435 w 382398"/>
                <a:gd name="connsiteY4" fmla="*/ 371225 h 371237"/>
                <a:gd name="connsiteX5" fmla="*/ 0 w 382398"/>
                <a:gd name="connsiteY5" fmla="*/ 371237 h 371237"/>
                <a:gd name="connsiteX6" fmla="*/ 0 w 382398"/>
                <a:gd name="connsiteY6" fmla="*/ 1905 h 371237"/>
                <a:gd name="connsiteX7" fmla="*/ 372873 w 382398"/>
                <a:gd name="connsiteY7" fmla="*/ 0 h 371237"/>
                <a:gd name="connsiteX0" fmla="*/ 382398 w 382398"/>
                <a:gd name="connsiteY0" fmla="*/ 45482 h 407432"/>
                <a:gd name="connsiteX1" fmla="*/ 173248 w 382398"/>
                <a:gd name="connsiteY1" fmla="*/ 178820 h 407432"/>
                <a:gd name="connsiteX2" fmla="*/ 293335 w 382398"/>
                <a:gd name="connsiteY2" fmla="*/ 289310 h 407432"/>
                <a:gd name="connsiteX3" fmla="*/ 190465 w 382398"/>
                <a:gd name="connsiteY3" fmla="*/ 335030 h 407432"/>
                <a:gd name="connsiteX4" fmla="*/ 331435 w 382398"/>
                <a:gd name="connsiteY4" fmla="*/ 407420 h 407432"/>
                <a:gd name="connsiteX5" fmla="*/ 0 w 382398"/>
                <a:gd name="connsiteY5" fmla="*/ 407432 h 407432"/>
                <a:gd name="connsiteX6" fmla="*/ 0 w 382398"/>
                <a:gd name="connsiteY6" fmla="*/ 38100 h 407432"/>
                <a:gd name="connsiteX7" fmla="*/ 330963 w 382398"/>
                <a:gd name="connsiteY7" fmla="*/ 0 h 407432"/>
                <a:gd name="connsiteX0" fmla="*/ 235713 w 331435"/>
                <a:gd name="connsiteY0" fmla="*/ 64532 h 407432"/>
                <a:gd name="connsiteX1" fmla="*/ 173248 w 331435"/>
                <a:gd name="connsiteY1" fmla="*/ 178820 h 407432"/>
                <a:gd name="connsiteX2" fmla="*/ 293335 w 331435"/>
                <a:gd name="connsiteY2" fmla="*/ 289310 h 407432"/>
                <a:gd name="connsiteX3" fmla="*/ 190465 w 331435"/>
                <a:gd name="connsiteY3" fmla="*/ 335030 h 407432"/>
                <a:gd name="connsiteX4" fmla="*/ 331435 w 331435"/>
                <a:gd name="connsiteY4" fmla="*/ 407420 h 407432"/>
                <a:gd name="connsiteX5" fmla="*/ 0 w 331435"/>
                <a:gd name="connsiteY5" fmla="*/ 407432 h 407432"/>
                <a:gd name="connsiteX6" fmla="*/ 0 w 331435"/>
                <a:gd name="connsiteY6" fmla="*/ 38100 h 407432"/>
                <a:gd name="connsiteX7" fmla="*/ 330963 w 331435"/>
                <a:gd name="connsiteY7" fmla="*/ 0 h 407432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458598 w 494296"/>
                <a:gd name="connsiteY0" fmla="*/ 112157 h 371237"/>
                <a:gd name="connsiteX1" fmla="*/ 173248 w 494296"/>
                <a:gd name="connsiteY1" fmla="*/ 142625 h 371237"/>
                <a:gd name="connsiteX2" fmla="*/ 293335 w 494296"/>
                <a:gd name="connsiteY2" fmla="*/ 253115 h 371237"/>
                <a:gd name="connsiteX3" fmla="*/ 190465 w 494296"/>
                <a:gd name="connsiteY3" fmla="*/ 298835 h 371237"/>
                <a:gd name="connsiteX4" fmla="*/ 331435 w 494296"/>
                <a:gd name="connsiteY4" fmla="*/ 371225 h 371237"/>
                <a:gd name="connsiteX5" fmla="*/ 0 w 494296"/>
                <a:gd name="connsiteY5" fmla="*/ 371237 h 371237"/>
                <a:gd name="connsiteX6" fmla="*/ 0 w 494296"/>
                <a:gd name="connsiteY6" fmla="*/ 1905 h 371237"/>
                <a:gd name="connsiteX7" fmla="*/ 378588 w 494296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173248 w 378588"/>
                <a:gd name="connsiteY0" fmla="*/ 14262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88" h="371237">
                  <a:moveTo>
                    <a:pt x="180868" y="112145"/>
                  </a:moveTo>
                  <a:cubicBezTo>
                    <a:pt x="226703" y="168406"/>
                    <a:pt x="253635" y="195330"/>
                    <a:pt x="299050" y="247400"/>
                  </a:cubicBezTo>
                  <a:lnTo>
                    <a:pt x="190465" y="298835"/>
                  </a:lnTo>
                  <a:lnTo>
                    <a:pt x="331435" y="371225"/>
                  </a:lnTo>
                  <a:lnTo>
                    <a:pt x="0" y="371237"/>
                  </a:lnTo>
                  <a:lnTo>
                    <a:pt x="0" y="1905"/>
                  </a:lnTo>
                  <a:lnTo>
                    <a:pt x="378588" y="0"/>
                  </a:lnTo>
                </a:path>
              </a:pathLst>
            </a:custGeom>
            <a:noFill/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27D64C-4883-5935-0B41-E310705D32C5}"/>
                </a:ext>
              </a:extLst>
            </p:cNvPr>
            <p:cNvSpPr txBox="1"/>
            <p:nvPr/>
          </p:nvSpPr>
          <p:spPr>
            <a:xfrm>
              <a:off x="7083657" y="2402084"/>
              <a:ext cx="381457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4D47D47-BAE4-1A6E-602B-438A3DA94149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>
              <a:off x="7069455" y="2771404"/>
              <a:ext cx="41602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0CDFE4-4E08-4124-D81F-1DB7633DB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3657" y="2400179"/>
              <a:ext cx="0" cy="3702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31C7FE-9448-04A4-64DC-BA76C2E7278A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>
              <a:off x="7069455" y="2400179"/>
              <a:ext cx="42073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25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0BD-C236-BE7F-195F-D128C6A8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Buffer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(VBO)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2981-E2DC-14E0-6276-2E5DADA3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498" cy="36422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vboID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1F3C76-13C1-FC18-BDFD-E3E44A7AD8E9}"/>
              </a:ext>
            </a:extLst>
          </p:cNvPr>
          <p:cNvSpPr txBox="1">
            <a:spLocks/>
          </p:cNvSpPr>
          <p:nvPr/>
        </p:nvSpPr>
        <p:spPr>
          <a:xfrm>
            <a:off x="838198" y="2142675"/>
            <a:ext cx="4915065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vboID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8183-8613-DD0B-83C8-0DDF076D027C}"/>
              </a:ext>
            </a:extLst>
          </p:cNvPr>
          <p:cNvSpPr txBox="1"/>
          <p:nvPr/>
        </p:nvSpPr>
        <p:spPr>
          <a:xfrm>
            <a:off x="3609128" y="3212789"/>
            <a:ext cx="19102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Töltsük fel adattal!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9D253D-A6E0-0C0E-2D4A-7CDAF5B192AF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706501" y="3025761"/>
            <a:ext cx="902627" cy="37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5A7C89-4D5D-E203-2678-68BC160F0615}"/>
              </a:ext>
            </a:extLst>
          </p:cNvPr>
          <p:cNvSpPr txBox="1">
            <a:spLocks/>
          </p:cNvSpPr>
          <p:nvPr/>
        </p:nvSpPr>
        <p:spPr>
          <a:xfrm>
            <a:off x="838198" y="2417120"/>
            <a:ext cx="4915065" cy="155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endParaRPr lang="hu-HU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(vert),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vert,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FF358F-15BE-368C-FE12-9ED0E6C323C0}"/>
              </a:ext>
            </a:extLst>
          </p:cNvPr>
          <p:cNvGrpSpPr/>
          <p:nvPr/>
        </p:nvGrpSpPr>
        <p:grpSpPr>
          <a:xfrm>
            <a:off x="7069455" y="2313510"/>
            <a:ext cx="4654754" cy="457906"/>
            <a:chOff x="7069455" y="2313510"/>
            <a:chExt cx="4654754" cy="4579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E59187-FC43-B9AF-1A4D-FAC5E4D168B8}"/>
                </a:ext>
              </a:extLst>
            </p:cNvPr>
            <p:cNvSpPr txBox="1"/>
            <p:nvPr/>
          </p:nvSpPr>
          <p:spPr>
            <a:xfrm>
              <a:off x="10829431" y="2313510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625E05-6C84-E923-3506-E4AB9DC8922B}"/>
                </a:ext>
              </a:extLst>
            </p:cNvPr>
            <p:cNvSpPr txBox="1"/>
            <p:nvPr/>
          </p:nvSpPr>
          <p:spPr>
            <a:xfrm>
              <a:off x="10898232" y="2400179"/>
              <a:ext cx="378588" cy="371237"/>
            </a:xfrm>
            <a:custGeom>
              <a:avLst/>
              <a:gdLst>
                <a:gd name="connsiteX0" fmla="*/ 0 w 635763"/>
                <a:gd name="connsiteY0" fmla="*/ 0 h 369332"/>
                <a:gd name="connsiteX1" fmla="*/ 635763 w 635763"/>
                <a:gd name="connsiteY1" fmla="*/ 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57633 w 635763"/>
                <a:gd name="connsiteY3" fmla="*/ 9525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80493 w 635763"/>
                <a:gd name="connsiteY3" fmla="*/ 7620 h 369332"/>
                <a:gd name="connsiteX0" fmla="*/ 635763 w 635763"/>
                <a:gd name="connsiteY0" fmla="*/ 369332 h 369332"/>
                <a:gd name="connsiteX1" fmla="*/ 331435 w 635763"/>
                <a:gd name="connsiteY1" fmla="*/ 369320 h 369332"/>
                <a:gd name="connsiteX2" fmla="*/ 0 w 635763"/>
                <a:gd name="connsiteY2" fmla="*/ 369332 h 369332"/>
                <a:gd name="connsiteX3" fmla="*/ 0 w 635763"/>
                <a:gd name="connsiteY3" fmla="*/ 0 h 369332"/>
                <a:gd name="connsiteX4" fmla="*/ 380493 w 635763"/>
                <a:gd name="connsiteY4" fmla="*/ 7620 h 369332"/>
                <a:gd name="connsiteX0" fmla="*/ 199518 w 380493"/>
                <a:gd name="connsiteY0" fmla="*/ 28551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9513 w 380493"/>
                <a:gd name="connsiteY0" fmla="*/ 28741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7608 w 380493"/>
                <a:gd name="connsiteY0" fmla="*/ 23217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1893 w 380493"/>
                <a:gd name="connsiteY0" fmla="*/ 26074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281905 w 380493"/>
                <a:gd name="connsiteY1" fmla="*/ 287405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26188 w 380493"/>
                <a:gd name="connsiteY0" fmla="*/ 176927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93335 w 380493"/>
                <a:gd name="connsiteY1" fmla="*/ 25121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52858 w 380493"/>
                <a:gd name="connsiteY0" fmla="*/ 11977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293335 w 382398"/>
                <a:gd name="connsiteY1" fmla="*/ 251210 h 369332"/>
                <a:gd name="connsiteX2" fmla="*/ 190465 w 382398"/>
                <a:gd name="connsiteY2" fmla="*/ 296930 h 369332"/>
                <a:gd name="connsiteX3" fmla="*/ 331435 w 382398"/>
                <a:gd name="connsiteY3" fmla="*/ 369320 h 369332"/>
                <a:gd name="connsiteX4" fmla="*/ 0 w 382398"/>
                <a:gd name="connsiteY4" fmla="*/ 369332 h 369332"/>
                <a:gd name="connsiteX5" fmla="*/ 0 w 382398"/>
                <a:gd name="connsiteY5" fmla="*/ 0 h 369332"/>
                <a:gd name="connsiteX6" fmla="*/ 380493 w 382398"/>
                <a:gd name="connsiteY6" fmla="*/ 7620 h 369332"/>
                <a:gd name="connsiteX0" fmla="*/ 382398 w 382398"/>
                <a:gd name="connsiteY0" fmla="*/ 7382 h 369332"/>
                <a:gd name="connsiteX1" fmla="*/ 340888 w 382398"/>
                <a:gd name="connsiteY1" fmla="*/ 13310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9287 h 371237"/>
                <a:gd name="connsiteX1" fmla="*/ 173248 w 382398"/>
                <a:gd name="connsiteY1" fmla="*/ 142625 h 371237"/>
                <a:gd name="connsiteX2" fmla="*/ 293335 w 382398"/>
                <a:gd name="connsiteY2" fmla="*/ 253115 h 371237"/>
                <a:gd name="connsiteX3" fmla="*/ 190465 w 382398"/>
                <a:gd name="connsiteY3" fmla="*/ 298835 h 371237"/>
                <a:gd name="connsiteX4" fmla="*/ 331435 w 382398"/>
                <a:gd name="connsiteY4" fmla="*/ 371225 h 371237"/>
                <a:gd name="connsiteX5" fmla="*/ 0 w 382398"/>
                <a:gd name="connsiteY5" fmla="*/ 371237 h 371237"/>
                <a:gd name="connsiteX6" fmla="*/ 0 w 382398"/>
                <a:gd name="connsiteY6" fmla="*/ 1905 h 371237"/>
                <a:gd name="connsiteX7" fmla="*/ 372873 w 382398"/>
                <a:gd name="connsiteY7" fmla="*/ 0 h 371237"/>
                <a:gd name="connsiteX0" fmla="*/ 382398 w 382398"/>
                <a:gd name="connsiteY0" fmla="*/ 45482 h 407432"/>
                <a:gd name="connsiteX1" fmla="*/ 173248 w 382398"/>
                <a:gd name="connsiteY1" fmla="*/ 178820 h 407432"/>
                <a:gd name="connsiteX2" fmla="*/ 293335 w 382398"/>
                <a:gd name="connsiteY2" fmla="*/ 289310 h 407432"/>
                <a:gd name="connsiteX3" fmla="*/ 190465 w 382398"/>
                <a:gd name="connsiteY3" fmla="*/ 335030 h 407432"/>
                <a:gd name="connsiteX4" fmla="*/ 331435 w 382398"/>
                <a:gd name="connsiteY4" fmla="*/ 407420 h 407432"/>
                <a:gd name="connsiteX5" fmla="*/ 0 w 382398"/>
                <a:gd name="connsiteY5" fmla="*/ 407432 h 407432"/>
                <a:gd name="connsiteX6" fmla="*/ 0 w 382398"/>
                <a:gd name="connsiteY6" fmla="*/ 38100 h 407432"/>
                <a:gd name="connsiteX7" fmla="*/ 330963 w 382398"/>
                <a:gd name="connsiteY7" fmla="*/ 0 h 407432"/>
                <a:gd name="connsiteX0" fmla="*/ 235713 w 331435"/>
                <a:gd name="connsiteY0" fmla="*/ 64532 h 407432"/>
                <a:gd name="connsiteX1" fmla="*/ 173248 w 331435"/>
                <a:gd name="connsiteY1" fmla="*/ 178820 h 407432"/>
                <a:gd name="connsiteX2" fmla="*/ 293335 w 331435"/>
                <a:gd name="connsiteY2" fmla="*/ 289310 h 407432"/>
                <a:gd name="connsiteX3" fmla="*/ 190465 w 331435"/>
                <a:gd name="connsiteY3" fmla="*/ 335030 h 407432"/>
                <a:gd name="connsiteX4" fmla="*/ 331435 w 331435"/>
                <a:gd name="connsiteY4" fmla="*/ 407420 h 407432"/>
                <a:gd name="connsiteX5" fmla="*/ 0 w 331435"/>
                <a:gd name="connsiteY5" fmla="*/ 407432 h 407432"/>
                <a:gd name="connsiteX6" fmla="*/ 0 w 331435"/>
                <a:gd name="connsiteY6" fmla="*/ 38100 h 407432"/>
                <a:gd name="connsiteX7" fmla="*/ 330963 w 331435"/>
                <a:gd name="connsiteY7" fmla="*/ 0 h 407432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458598 w 494296"/>
                <a:gd name="connsiteY0" fmla="*/ 112157 h 371237"/>
                <a:gd name="connsiteX1" fmla="*/ 173248 w 494296"/>
                <a:gd name="connsiteY1" fmla="*/ 142625 h 371237"/>
                <a:gd name="connsiteX2" fmla="*/ 293335 w 494296"/>
                <a:gd name="connsiteY2" fmla="*/ 253115 h 371237"/>
                <a:gd name="connsiteX3" fmla="*/ 190465 w 494296"/>
                <a:gd name="connsiteY3" fmla="*/ 298835 h 371237"/>
                <a:gd name="connsiteX4" fmla="*/ 331435 w 494296"/>
                <a:gd name="connsiteY4" fmla="*/ 371225 h 371237"/>
                <a:gd name="connsiteX5" fmla="*/ 0 w 494296"/>
                <a:gd name="connsiteY5" fmla="*/ 371237 h 371237"/>
                <a:gd name="connsiteX6" fmla="*/ 0 w 494296"/>
                <a:gd name="connsiteY6" fmla="*/ 1905 h 371237"/>
                <a:gd name="connsiteX7" fmla="*/ 378588 w 494296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173248 w 378588"/>
                <a:gd name="connsiteY0" fmla="*/ 14262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88" h="371237">
                  <a:moveTo>
                    <a:pt x="180868" y="112145"/>
                  </a:moveTo>
                  <a:cubicBezTo>
                    <a:pt x="226703" y="168406"/>
                    <a:pt x="253635" y="195330"/>
                    <a:pt x="299050" y="247400"/>
                  </a:cubicBezTo>
                  <a:lnTo>
                    <a:pt x="190465" y="298835"/>
                  </a:lnTo>
                  <a:lnTo>
                    <a:pt x="331435" y="371225"/>
                  </a:lnTo>
                  <a:lnTo>
                    <a:pt x="0" y="371237"/>
                  </a:lnTo>
                  <a:lnTo>
                    <a:pt x="0" y="1905"/>
                  </a:lnTo>
                  <a:lnTo>
                    <a:pt x="378588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330B19-3CDE-A0D0-247E-FAD04B008831}"/>
                </a:ext>
              </a:extLst>
            </p:cNvPr>
            <p:cNvSpPr txBox="1"/>
            <p:nvPr/>
          </p:nvSpPr>
          <p:spPr>
            <a:xfrm>
              <a:off x="7083657" y="2402084"/>
              <a:ext cx="381457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1010101010101010101010101010101</a:t>
              </a:r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3EE5CB-A60F-E20B-E6C3-1759AA5C5BC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7069455" y="2771404"/>
              <a:ext cx="41602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C5BCD2-21E0-AB8A-0CA5-75BB55EE0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3657" y="2400179"/>
              <a:ext cx="0" cy="3702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6E3D00-96CD-C341-1EE5-592B01216C74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>
              <a:off x="7069455" y="2400179"/>
              <a:ext cx="42073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708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0BD-C236-BE7F-195F-D128C6A8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Buffer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(VBO)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2981-E2DC-14E0-6276-2E5DADA3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498" cy="36422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vboID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1F3C76-13C1-FC18-BDFD-E3E44A7AD8E9}"/>
              </a:ext>
            </a:extLst>
          </p:cNvPr>
          <p:cNvSpPr txBox="1">
            <a:spLocks/>
          </p:cNvSpPr>
          <p:nvPr/>
        </p:nvSpPr>
        <p:spPr>
          <a:xfrm>
            <a:off x="838198" y="2142675"/>
            <a:ext cx="4915065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vboID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8183-8613-DD0B-83C8-0DDF076D027C}"/>
              </a:ext>
            </a:extLst>
          </p:cNvPr>
          <p:cNvSpPr txBox="1"/>
          <p:nvPr/>
        </p:nvSpPr>
        <p:spPr>
          <a:xfrm>
            <a:off x="4115383" y="4194354"/>
            <a:ext cx="28500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Már nem használjuk a VBO-t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9D253D-A6E0-0C0E-2D4A-7CDAF5B192AF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212756" y="4007326"/>
            <a:ext cx="902627" cy="37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5A7C89-4D5D-E203-2678-68BC160F0615}"/>
              </a:ext>
            </a:extLst>
          </p:cNvPr>
          <p:cNvSpPr txBox="1">
            <a:spLocks/>
          </p:cNvSpPr>
          <p:nvPr/>
        </p:nvSpPr>
        <p:spPr>
          <a:xfrm>
            <a:off x="838197" y="2414884"/>
            <a:ext cx="4915065" cy="155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endParaRPr lang="hu-HU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(vert),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vert,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65F427-C040-FF3B-61B8-25B86A9EAD21}"/>
              </a:ext>
            </a:extLst>
          </p:cNvPr>
          <p:cNvSpPr txBox="1">
            <a:spLocks/>
          </p:cNvSpPr>
          <p:nvPr/>
        </p:nvSpPr>
        <p:spPr>
          <a:xfrm>
            <a:off x="838197" y="3712269"/>
            <a:ext cx="4915065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0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AC5803-BF21-BDE2-E8D4-045D614686A3}"/>
              </a:ext>
            </a:extLst>
          </p:cNvPr>
          <p:cNvGrpSpPr/>
          <p:nvPr/>
        </p:nvGrpSpPr>
        <p:grpSpPr>
          <a:xfrm>
            <a:off x="7069455" y="2313510"/>
            <a:ext cx="4654754" cy="457906"/>
            <a:chOff x="7069455" y="2313510"/>
            <a:chExt cx="4654754" cy="4579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78EA50-28AA-EF19-6CCB-3409F901FD61}"/>
                </a:ext>
              </a:extLst>
            </p:cNvPr>
            <p:cNvSpPr txBox="1"/>
            <p:nvPr/>
          </p:nvSpPr>
          <p:spPr>
            <a:xfrm>
              <a:off x="10829431" y="2313510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1F555C-79D9-93BD-ADC2-E4B9CB530031}"/>
                </a:ext>
              </a:extLst>
            </p:cNvPr>
            <p:cNvSpPr txBox="1"/>
            <p:nvPr/>
          </p:nvSpPr>
          <p:spPr>
            <a:xfrm>
              <a:off x="10898232" y="2400179"/>
              <a:ext cx="378588" cy="371237"/>
            </a:xfrm>
            <a:custGeom>
              <a:avLst/>
              <a:gdLst>
                <a:gd name="connsiteX0" fmla="*/ 0 w 635763"/>
                <a:gd name="connsiteY0" fmla="*/ 0 h 369332"/>
                <a:gd name="connsiteX1" fmla="*/ 635763 w 635763"/>
                <a:gd name="connsiteY1" fmla="*/ 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57633 w 635763"/>
                <a:gd name="connsiteY3" fmla="*/ 9525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80493 w 635763"/>
                <a:gd name="connsiteY3" fmla="*/ 7620 h 369332"/>
                <a:gd name="connsiteX0" fmla="*/ 635763 w 635763"/>
                <a:gd name="connsiteY0" fmla="*/ 369332 h 369332"/>
                <a:gd name="connsiteX1" fmla="*/ 331435 w 635763"/>
                <a:gd name="connsiteY1" fmla="*/ 369320 h 369332"/>
                <a:gd name="connsiteX2" fmla="*/ 0 w 635763"/>
                <a:gd name="connsiteY2" fmla="*/ 369332 h 369332"/>
                <a:gd name="connsiteX3" fmla="*/ 0 w 635763"/>
                <a:gd name="connsiteY3" fmla="*/ 0 h 369332"/>
                <a:gd name="connsiteX4" fmla="*/ 380493 w 635763"/>
                <a:gd name="connsiteY4" fmla="*/ 7620 h 369332"/>
                <a:gd name="connsiteX0" fmla="*/ 199518 w 380493"/>
                <a:gd name="connsiteY0" fmla="*/ 28551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9513 w 380493"/>
                <a:gd name="connsiteY0" fmla="*/ 28741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7608 w 380493"/>
                <a:gd name="connsiteY0" fmla="*/ 23217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1893 w 380493"/>
                <a:gd name="connsiteY0" fmla="*/ 26074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281905 w 380493"/>
                <a:gd name="connsiteY1" fmla="*/ 287405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26188 w 380493"/>
                <a:gd name="connsiteY0" fmla="*/ 176927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93335 w 380493"/>
                <a:gd name="connsiteY1" fmla="*/ 25121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52858 w 380493"/>
                <a:gd name="connsiteY0" fmla="*/ 11977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293335 w 382398"/>
                <a:gd name="connsiteY1" fmla="*/ 251210 h 369332"/>
                <a:gd name="connsiteX2" fmla="*/ 190465 w 382398"/>
                <a:gd name="connsiteY2" fmla="*/ 296930 h 369332"/>
                <a:gd name="connsiteX3" fmla="*/ 331435 w 382398"/>
                <a:gd name="connsiteY3" fmla="*/ 369320 h 369332"/>
                <a:gd name="connsiteX4" fmla="*/ 0 w 382398"/>
                <a:gd name="connsiteY4" fmla="*/ 369332 h 369332"/>
                <a:gd name="connsiteX5" fmla="*/ 0 w 382398"/>
                <a:gd name="connsiteY5" fmla="*/ 0 h 369332"/>
                <a:gd name="connsiteX6" fmla="*/ 380493 w 382398"/>
                <a:gd name="connsiteY6" fmla="*/ 7620 h 369332"/>
                <a:gd name="connsiteX0" fmla="*/ 382398 w 382398"/>
                <a:gd name="connsiteY0" fmla="*/ 7382 h 369332"/>
                <a:gd name="connsiteX1" fmla="*/ 340888 w 382398"/>
                <a:gd name="connsiteY1" fmla="*/ 13310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9287 h 371237"/>
                <a:gd name="connsiteX1" fmla="*/ 173248 w 382398"/>
                <a:gd name="connsiteY1" fmla="*/ 142625 h 371237"/>
                <a:gd name="connsiteX2" fmla="*/ 293335 w 382398"/>
                <a:gd name="connsiteY2" fmla="*/ 253115 h 371237"/>
                <a:gd name="connsiteX3" fmla="*/ 190465 w 382398"/>
                <a:gd name="connsiteY3" fmla="*/ 298835 h 371237"/>
                <a:gd name="connsiteX4" fmla="*/ 331435 w 382398"/>
                <a:gd name="connsiteY4" fmla="*/ 371225 h 371237"/>
                <a:gd name="connsiteX5" fmla="*/ 0 w 382398"/>
                <a:gd name="connsiteY5" fmla="*/ 371237 h 371237"/>
                <a:gd name="connsiteX6" fmla="*/ 0 w 382398"/>
                <a:gd name="connsiteY6" fmla="*/ 1905 h 371237"/>
                <a:gd name="connsiteX7" fmla="*/ 372873 w 382398"/>
                <a:gd name="connsiteY7" fmla="*/ 0 h 371237"/>
                <a:gd name="connsiteX0" fmla="*/ 382398 w 382398"/>
                <a:gd name="connsiteY0" fmla="*/ 45482 h 407432"/>
                <a:gd name="connsiteX1" fmla="*/ 173248 w 382398"/>
                <a:gd name="connsiteY1" fmla="*/ 178820 h 407432"/>
                <a:gd name="connsiteX2" fmla="*/ 293335 w 382398"/>
                <a:gd name="connsiteY2" fmla="*/ 289310 h 407432"/>
                <a:gd name="connsiteX3" fmla="*/ 190465 w 382398"/>
                <a:gd name="connsiteY3" fmla="*/ 335030 h 407432"/>
                <a:gd name="connsiteX4" fmla="*/ 331435 w 382398"/>
                <a:gd name="connsiteY4" fmla="*/ 407420 h 407432"/>
                <a:gd name="connsiteX5" fmla="*/ 0 w 382398"/>
                <a:gd name="connsiteY5" fmla="*/ 407432 h 407432"/>
                <a:gd name="connsiteX6" fmla="*/ 0 w 382398"/>
                <a:gd name="connsiteY6" fmla="*/ 38100 h 407432"/>
                <a:gd name="connsiteX7" fmla="*/ 330963 w 382398"/>
                <a:gd name="connsiteY7" fmla="*/ 0 h 407432"/>
                <a:gd name="connsiteX0" fmla="*/ 235713 w 331435"/>
                <a:gd name="connsiteY0" fmla="*/ 64532 h 407432"/>
                <a:gd name="connsiteX1" fmla="*/ 173248 w 331435"/>
                <a:gd name="connsiteY1" fmla="*/ 178820 h 407432"/>
                <a:gd name="connsiteX2" fmla="*/ 293335 w 331435"/>
                <a:gd name="connsiteY2" fmla="*/ 289310 h 407432"/>
                <a:gd name="connsiteX3" fmla="*/ 190465 w 331435"/>
                <a:gd name="connsiteY3" fmla="*/ 335030 h 407432"/>
                <a:gd name="connsiteX4" fmla="*/ 331435 w 331435"/>
                <a:gd name="connsiteY4" fmla="*/ 407420 h 407432"/>
                <a:gd name="connsiteX5" fmla="*/ 0 w 331435"/>
                <a:gd name="connsiteY5" fmla="*/ 407432 h 407432"/>
                <a:gd name="connsiteX6" fmla="*/ 0 w 331435"/>
                <a:gd name="connsiteY6" fmla="*/ 38100 h 407432"/>
                <a:gd name="connsiteX7" fmla="*/ 330963 w 331435"/>
                <a:gd name="connsiteY7" fmla="*/ 0 h 407432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458598 w 494296"/>
                <a:gd name="connsiteY0" fmla="*/ 112157 h 371237"/>
                <a:gd name="connsiteX1" fmla="*/ 173248 w 494296"/>
                <a:gd name="connsiteY1" fmla="*/ 142625 h 371237"/>
                <a:gd name="connsiteX2" fmla="*/ 293335 w 494296"/>
                <a:gd name="connsiteY2" fmla="*/ 253115 h 371237"/>
                <a:gd name="connsiteX3" fmla="*/ 190465 w 494296"/>
                <a:gd name="connsiteY3" fmla="*/ 298835 h 371237"/>
                <a:gd name="connsiteX4" fmla="*/ 331435 w 494296"/>
                <a:gd name="connsiteY4" fmla="*/ 371225 h 371237"/>
                <a:gd name="connsiteX5" fmla="*/ 0 w 494296"/>
                <a:gd name="connsiteY5" fmla="*/ 371237 h 371237"/>
                <a:gd name="connsiteX6" fmla="*/ 0 w 494296"/>
                <a:gd name="connsiteY6" fmla="*/ 1905 h 371237"/>
                <a:gd name="connsiteX7" fmla="*/ 378588 w 494296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173248 w 378588"/>
                <a:gd name="connsiteY0" fmla="*/ 14262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88" h="371237">
                  <a:moveTo>
                    <a:pt x="180868" y="112145"/>
                  </a:moveTo>
                  <a:cubicBezTo>
                    <a:pt x="226703" y="168406"/>
                    <a:pt x="253635" y="195330"/>
                    <a:pt x="299050" y="247400"/>
                  </a:cubicBezTo>
                  <a:lnTo>
                    <a:pt x="190465" y="298835"/>
                  </a:lnTo>
                  <a:lnTo>
                    <a:pt x="331435" y="371225"/>
                  </a:lnTo>
                  <a:lnTo>
                    <a:pt x="0" y="371237"/>
                  </a:lnTo>
                  <a:lnTo>
                    <a:pt x="0" y="1905"/>
                  </a:lnTo>
                  <a:lnTo>
                    <a:pt x="378588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8A8DB8-25FA-FDBA-5AB0-DFD50EE73142}"/>
                </a:ext>
              </a:extLst>
            </p:cNvPr>
            <p:cNvSpPr txBox="1"/>
            <p:nvPr/>
          </p:nvSpPr>
          <p:spPr>
            <a:xfrm>
              <a:off x="7083657" y="2402084"/>
              <a:ext cx="381457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1010101010101010101010101010101</a:t>
              </a:r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8E5686-3E7E-AD57-72FC-9100784E2706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>
              <a:off x="7069455" y="2771404"/>
              <a:ext cx="416021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D007BE3-27EA-506B-0E62-AC98A95B9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3657" y="2400179"/>
              <a:ext cx="0" cy="37027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6764FB-D596-2F55-37A0-A7EBE57BC968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>
              <a:off x="7069455" y="2400179"/>
              <a:ext cx="420736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36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B0BD-C236-BE7F-195F-D128C6A8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Buffer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(VBO)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2981-E2DC-14E0-6276-2E5DADA3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498" cy="36422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vboID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1F3C76-13C1-FC18-BDFD-E3E44A7AD8E9}"/>
              </a:ext>
            </a:extLst>
          </p:cNvPr>
          <p:cNvSpPr txBox="1">
            <a:spLocks/>
          </p:cNvSpPr>
          <p:nvPr/>
        </p:nvSpPr>
        <p:spPr>
          <a:xfrm>
            <a:off x="838198" y="2142675"/>
            <a:ext cx="4915065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vboID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8183-8613-DD0B-83C8-0DDF076D027C}"/>
              </a:ext>
            </a:extLst>
          </p:cNvPr>
          <p:cNvSpPr txBox="1"/>
          <p:nvPr/>
        </p:nvSpPr>
        <p:spPr>
          <a:xfrm>
            <a:off x="4902003" y="5644952"/>
            <a:ext cx="17025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Töröljük a VBO-t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9D253D-A6E0-0C0E-2D4A-7CDAF5B192AF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999376" y="5457924"/>
            <a:ext cx="902627" cy="37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5A7C89-4D5D-E203-2678-68BC160F0615}"/>
              </a:ext>
            </a:extLst>
          </p:cNvPr>
          <p:cNvSpPr txBox="1">
            <a:spLocks/>
          </p:cNvSpPr>
          <p:nvPr/>
        </p:nvSpPr>
        <p:spPr>
          <a:xfrm>
            <a:off x="838197" y="2414884"/>
            <a:ext cx="4915065" cy="155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endParaRPr lang="hu-HU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(vert),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vert,</a:t>
            </a:r>
            <a:endParaRPr lang="hu-H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65F427-C040-FF3B-61B8-25B86A9EAD21}"/>
              </a:ext>
            </a:extLst>
          </p:cNvPr>
          <p:cNvSpPr txBox="1">
            <a:spLocks/>
          </p:cNvSpPr>
          <p:nvPr/>
        </p:nvSpPr>
        <p:spPr>
          <a:xfrm>
            <a:off x="838197" y="3712269"/>
            <a:ext cx="4915065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u-H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0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4DBE3F-CE35-77DD-703C-486698543AEC}"/>
              </a:ext>
            </a:extLst>
          </p:cNvPr>
          <p:cNvSpPr txBox="1">
            <a:spLocks/>
          </p:cNvSpPr>
          <p:nvPr/>
        </p:nvSpPr>
        <p:spPr>
          <a:xfrm>
            <a:off x="838200" y="5191767"/>
            <a:ext cx="3749498" cy="364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gl</a:t>
            </a:r>
            <a:r>
              <a:rPr lang="hu-HU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Delete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Buffers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vboID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pic>
        <p:nvPicPr>
          <p:cNvPr id="1026" name="Picture 2" descr="Dustbin - Free miscellaneous icons">
            <a:extLst>
              <a:ext uri="{FF2B5EF4-FFF2-40B4-BE49-F238E27FC236}">
                <a16:creationId xmlns:a16="http://schemas.microsoft.com/office/drawing/2014/main" id="{D12822D1-C328-1F92-ABA4-FB67F9DD2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" y="4668150"/>
            <a:ext cx="474860" cy="47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C3EC134-9DB6-C860-B4EF-AE814B65F9AA}"/>
              </a:ext>
            </a:extLst>
          </p:cNvPr>
          <p:cNvGrpSpPr/>
          <p:nvPr/>
        </p:nvGrpSpPr>
        <p:grpSpPr>
          <a:xfrm>
            <a:off x="7069455" y="2313510"/>
            <a:ext cx="4654754" cy="457906"/>
            <a:chOff x="7069455" y="2313510"/>
            <a:chExt cx="4654754" cy="4579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E112CC-B397-E207-B392-7C60C408A6BC}"/>
                </a:ext>
              </a:extLst>
            </p:cNvPr>
            <p:cNvSpPr txBox="1"/>
            <p:nvPr/>
          </p:nvSpPr>
          <p:spPr>
            <a:xfrm>
              <a:off x="10829431" y="2313510"/>
              <a:ext cx="8947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…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A4D4A3-5AC8-EC4C-3229-EE80E22F21AF}"/>
                </a:ext>
              </a:extLst>
            </p:cNvPr>
            <p:cNvSpPr txBox="1"/>
            <p:nvPr/>
          </p:nvSpPr>
          <p:spPr>
            <a:xfrm>
              <a:off x="10898232" y="2400179"/>
              <a:ext cx="378588" cy="371237"/>
            </a:xfrm>
            <a:custGeom>
              <a:avLst/>
              <a:gdLst>
                <a:gd name="connsiteX0" fmla="*/ 0 w 635763"/>
                <a:gd name="connsiteY0" fmla="*/ 0 h 369332"/>
                <a:gd name="connsiteX1" fmla="*/ 635763 w 635763"/>
                <a:gd name="connsiteY1" fmla="*/ 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0 w 635763"/>
                <a:gd name="connsiteY0" fmla="*/ 0 h 369332"/>
                <a:gd name="connsiteX1" fmla="*/ 266193 w 635763"/>
                <a:gd name="connsiteY1" fmla="*/ 3810 h 369332"/>
                <a:gd name="connsiteX2" fmla="*/ 635763 w 635763"/>
                <a:gd name="connsiteY2" fmla="*/ 369332 h 369332"/>
                <a:gd name="connsiteX3" fmla="*/ 0 w 635763"/>
                <a:gd name="connsiteY3" fmla="*/ 369332 h 369332"/>
                <a:gd name="connsiteX4" fmla="*/ 0 w 635763"/>
                <a:gd name="connsiteY4" fmla="*/ 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57633 w 635763"/>
                <a:gd name="connsiteY3" fmla="*/ 95250 h 369332"/>
                <a:gd name="connsiteX0" fmla="*/ 635763 w 635763"/>
                <a:gd name="connsiteY0" fmla="*/ 369332 h 369332"/>
                <a:gd name="connsiteX1" fmla="*/ 0 w 635763"/>
                <a:gd name="connsiteY1" fmla="*/ 369332 h 369332"/>
                <a:gd name="connsiteX2" fmla="*/ 0 w 635763"/>
                <a:gd name="connsiteY2" fmla="*/ 0 h 369332"/>
                <a:gd name="connsiteX3" fmla="*/ 380493 w 635763"/>
                <a:gd name="connsiteY3" fmla="*/ 7620 h 369332"/>
                <a:gd name="connsiteX0" fmla="*/ 635763 w 635763"/>
                <a:gd name="connsiteY0" fmla="*/ 369332 h 369332"/>
                <a:gd name="connsiteX1" fmla="*/ 331435 w 635763"/>
                <a:gd name="connsiteY1" fmla="*/ 369320 h 369332"/>
                <a:gd name="connsiteX2" fmla="*/ 0 w 635763"/>
                <a:gd name="connsiteY2" fmla="*/ 369332 h 369332"/>
                <a:gd name="connsiteX3" fmla="*/ 0 w 635763"/>
                <a:gd name="connsiteY3" fmla="*/ 0 h 369332"/>
                <a:gd name="connsiteX4" fmla="*/ 380493 w 635763"/>
                <a:gd name="connsiteY4" fmla="*/ 7620 h 369332"/>
                <a:gd name="connsiteX0" fmla="*/ 199518 w 380493"/>
                <a:gd name="connsiteY0" fmla="*/ 28551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9513 w 380493"/>
                <a:gd name="connsiteY0" fmla="*/ 28741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7608 w 380493"/>
                <a:gd name="connsiteY0" fmla="*/ 232172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151893 w 380493"/>
                <a:gd name="connsiteY0" fmla="*/ 26074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331435 w 380493"/>
                <a:gd name="connsiteY1" fmla="*/ 369320 h 369332"/>
                <a:gd name="connsiteX2" fmla="*/ 0 w 380493"/>
                <a:gd name="connsiteY2" fmla="*/ 369332 h 369332"/>
                <a:gd name="connsiteX3" fmla="*/ 0 w 380493"/>
                <a:gd name="connsiteY3" fmla="*/ 0 h 369332"/>
                <a:gd name="connsiteX4" fmla="*/ 380493 w 380493"/>
                <a:gd name="connsiteY4" fmla="*/ 7620 h 369332"/>
                <a:gd name="connsiteX0" fmla="*/ 226188 w 380493"/>
                <a:gd name="connsiteY0" fmla="*/ 176927 h 369332"/>
                <a:gd name="connsiteX1" fmla="*/ 281905 w 380493"/>
                <a:gd name="connsiteY1" fmla="*/ 287405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26188 w 380493"/>
                <a:gd name="connsiteY0" fmla="*/ 176927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190465 w 380493"/>
                <a:gd name="connsiteY1" fmla="*/ 296930 h 369332"/>
                <a:gd name="connsiteX2" fmla="*/ 331435 w 380493"/>
                <a:gd name="connsiteY2" fmla="*/ 369320 h 369332"/>
                <a:gd name="connsiteX3" fmla="*/ 0 w 380493"/>
                <a:gd name="connsiteY3" fmla="*/ 369332 h 369332"/>
                <a:gd name="connsiteX4" fmla="*/ 0 w 380493"/>
                <a:gd name="connsiteY4" fmla="*/ 0 h 369332"/>
                <a:gd name="connsiteX5" fmla="*/ 380493 w 380493"/>
                <a:gd name="connsiteY5" fmla="*/ 7620 h 369332"/>
                <a:gd name="connsiteX0" fmla="*/ 285243 w 380493"/>
                <a:gd name="connsiteY0" fmla="*/ 23979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45710 w 380493"/>
                <a:gd name="connsiteY1" fmla="*/ 26264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93335 w 380493"/>
                <a:gd name="connsiteY1" fmla="*/ 251210 h 369332"/>
                <a:gd name="connsiteX2" fmla="*/ 190465 w 380493"/>
                <a:gd name="connsiteY2" fmla="*/ 296930 h 369332"/>
                <a:gd name="connsiteX3" fmla="*/ 331435 w 380493"/>
                <a:gd name="connsiteY3" fmla="*/ 369320 h 369332"/>
                <a:gd name="connsiteX4" fmla="*/ 0 w 380493"/>
                <a:gd name="connsiteY4" fmla="*/ 369332 h 369332"/>
                <a:gd name="connsiteX5" fmla="*/ 0 w 380493"/>
                <a:gd name="connsiteY5" fmla="*/ 0 h 369332"/>
                <a:gd name="connsiteX6" fmla="*/ 380493 w 380493"/>
                <a:gd name="connsiteY6" fmla="*/ 7620 h 369332"/>
                <a:gd name="connsiteX0" fmla="*/ 169038 w 380493"/>
                <a:gd name="connsiteY0" fmla="*/ 17883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226660 w 380493"/>
                <a:gd name="connsiteY1" fmla="*/ 20739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28093 w 380493"/>
                <a:gd name="connsiteY0" fmla="*/ 114062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52858 w 380493"/>
                <a:gd name="connsiteY0" fmla="*/ 11977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247143 w 380493"/>
                <a:gd name="connsiteY0" fmla="*/ 96917 h 369332"/>
                <a:gd name="connsiteX1" fmla="*/ 173320 w 380493"/>
                <a:gd name="connsiteY1" fmla="*/ 188345 h 369332"/>
                <a:gd name="connsiteX2" fmla="*/ 293335 w 380493"/>
                <a:gd name="connsiteY2" fmla="*/ 251210 h 369332"/>
                <a:gd name="connsiteX3" fmla="*/ 190465 w 380493"/>
                <a:gd name="connsiteY3" fmla="*/ 296930 h 369332"/>
                <a:gd name="connsiteX4" fmla="*/ 331435 w 380493"/>
                <a:gd name="connsiteY4" fmla="*/ 369320 h 369332"/>
                <a:gd name="connsiteX5" fmla="*/ 0 w 380493"/>
                <a:gd name="connsiteY5" fmla="*/ 369332 h 369332"/>
                <a:gd name="connsiteX6" fmla="*/ 0 w 380493"/>
                <a:gd name="connsiteY6" fmla="*/ 0 h 369332"/>
                <a:gd name="connsiteX7" fmla="*/ 380493 w 380493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320 w 382398"/>
                <a:gd name="connsiteY1" fmla="*/ 188345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54270 w 382398"/>
                <a:gd name="connsiteY1" fmla="*/ 1788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293335 w 382398"/>
                <a:gd name="connsiteY1" fmla="*/ 251210 h 369332"/>
                <a:gd name="connsiteX2" fmla="*/ 190465 w 382398"/>
                <a:gd name="connsiteY2" fmla="*/ 296930 h 369332"/>
                <a:gd name="connsiteX3" fmla="*/ 331435 w 382398"/>
                <a:gd name="connsiteY3" fmla="*/ 369320 h 369332"/>
                <a:gd name="connsiteX4" fmla="*/ 0 w 382398"/>
                <a:gd name="connsiteY4" fmla="*/ 369332 h 369332"/>
                <a:gd name="connsiteX5" fmla="*/ 0 w 382398"/>
                <a:gd name="connsiteY5" fmla="*/ 0 h 369332"/>
                <a:gd name="connsiteX6" fmla="*/ 380493 w 382398"/>
                <a:gd name="connsiteY6" fmla="*/ 7620 h 369332"/>
                <a:gd name="connsiteX0" fmla="*/ 382398 w 382398"/>
                <a:gd name="connsiteY0" fmla="*/ 7382 h 369332"/>
                <a:gd name="connsiteX1" fmla="*/ 340888 w 382398"/>
                <a:gd name="connsiteY1" fmla="*/ 13310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7382 h 369332"/>
                <a:gd name="connsiteX1" fmla="*/ 173248 w 382398"/>
                <a:gd name="connsiteY1" fmla="*/ 140720 h 369332"/>
                <a:gd name="connsiteX2" fmla="*/ 293335 w 382398"/>
                <a:gd name="connsiteY2" fmla="*/ 251210 h 369332"/>
                <a:gd name="connsiteX3" fmla="*/ 190465 w 382398"/>
                <a:gd name="connsiteY3" fmla="*/ 296930 h 369332"/>
                <a:gd name="connsiteX4" fmla="*/ 331435 w 382398"/>
                <a:gd name="connsiteY4" fmla="*/ 369320 h 369332"/>
                <a:gd name="connsiteX5" fmla="*/ 0 w 382398"/>
                <a:gd name="connsiteY5" fmla="*/ 369332 h 369332"/>
                <a:gd name="connsiteX6" fmla="*/ 0 w 382398"/>
                <a:gd name="connsiteY6" fmla="*/ 0 h 369332"/>
                <a:gd name="connsiteX7" fmla="*/ 380493 w 382398"/>
                <a:gd name="connsiteY7" fmla="*/ 7620 h 369332"/>
                <a:gd name="connsiteX0" fmla="*/ 382398 w 382398"/>
                <a:gd name="connsiteY0" fmla="*/ 9287 h 371237"/>
                <a:gd name="connsiteX1" fmla="*/ 173248 w 382398"/>
                <a:gd name="connsiteY1" fmla="*/ 142625 h 371237"/>
                <a:gd name="connsiteX2" fmla="*/ 293335 w 382398"/>
                <a:gd name="connsiteY2" fmla="*/ 253115 h 371237"/>
                <a:gd name="connsiteX3" fmla="*/ 190465 w 382398"/>
                <a:gd name="connsiteY3" fmla="*/ 298835 h 371237"/>
                <a:gd name="connsiteX4" fmla="*/ 331435 w 382398"/>
                <a:gd name="connsiteY4" fmla="*/ 371225 h 371237"/>
                <a:gd name="connsiteX5" fmla="*/ 0 w 382398"/>
                <a:gd name="connsiteY5" fmla="*/ 371237 h 371237"/>
                <a:gd name="connsiteX6" fmla="*/ 0 w 382398"/>
                <a:gd name="connsiteY6" fmla="*/ 1905 h 371237"/>
                <a:gd name="connsiteX7" fmla="*/ 372873 w 382398"/>
                <a:gd name="connsiteY7" fmla="*/ 0 h 371237"/>
                <a:gd name="connsiteX0" fmla="*/ 382398 w 382398"/>
                <a:gd name="connsiteY0" fmla="*/ 45482 h 407432"/>
                <a:gd name="connsiteX1" fmla="*/ 173248 w 382398"/>
                <a:gd name="connsiteY1" fmla="*/ 178820 h 407432"/>
                <a:gd name="connsiteX2" fmla="*/ 293335 w 382398"/>
                <a:gd name="connsiteY2" fmla="*/ 289310 h 407432"/>
                <a:gd name="connsiteX3" fmla="*/ 190465 w 382398"/>
                <a:gd name="connsiteY3" fmla="*/ 335030 h 407432"/>
                <a:gd name="connsiteX4" fmla="*/ 331435 w 382398"/>
                <a:gd name="connsiteY4" fmla="*/ 407420 h 407432"/>
                <a:gd name="connsiteX5" fmla="*/ 0 w 382398"/>
                <a:gd name="connsiteY5" fmla="*/ 407432 h 407432"/>
                <a:gd name="connsiteX6" fmla="*/ 0 w 382398"/>
                <a:gd name="connsiteY6" fmla="*/ 38100 h 407432"/>
                <a:gd name="connsiteX7" fmla="*/ 330963 w 382398"/>
                <a:gd name="connsiteY7" fmla="*/ 0 h 407432"/>
                <a:gd name="connsiteX0" fmla="*/ 235713 w 331435"/>
                <a:gd name="connsiteY0" fmla="*/ 64532 h 407432"/>
                <a:gd name="connsiteX1" fmla="*/ 173248 w 331435"/>
                <a:gd name="connsiteY1" fmla="*/ 178820 h 407432"/>
                <a:gd name="connsiteX2" fmla="*/ 293335 w 331435"/>
                <a:gd name="connsiteY2" fmla="*/ 289310 h 407432"/>
                <a:gd name="connsiteX3" fmla="*/ 190465 w 331435"/>
                <a:gd name="connsiteY3" fmla="*/ 335030 h 407432"/>
                <a:gd name="connsiteX4" fmla="*/ 331435 w 331435"/>
                <a:gd name="connsiteY4" fmla="*/ 407420 h 407432"/>
                <a:gd name="connsiteX5" fmla="*/ 0 w 331435"/>
                <a:gd name="connsiteY5" fmla="*/ 407432 h 407432"/>
                <a:gd name="connsiteX6" fmla="*/ 0 w 331435"/>
                <a:gd name="connsiteY6" fmla="*/ 38100 h 407432"/>
                <a:gd name="connsiteX7" fmla="*/ 330963 w 331435"/>
                <a:gd name="connsiteY7" fmla="*/ 0 h 407432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235713 w 378588"/>
                <a:gd name="connsiteY0" fmla="*/ 28337 h 371237"/>
                <a:gd name="connsiteX1" fmla="*/ 173248 w 378588"/>
                <a:gd name="connsiteY1" fmla="*/ 142625 h 371237"/>
                <a:gd name="connsiteX2" fmla="*/ 293335 w 378588"/>
                <a:gd name="connsiteY2" fmla="*/ 253115 h 371237"/>
                <a:gd name="connsiteX3" fmla="*/ 190465 w 378588"/>
                <a:gd name="connsiteY3" fmla="*/ 298835 h 371237"/>
                <a:gd name="connsiteX4" fmla="*/ 331435 w 378588"/>
                <a:gd name="connsiteY4" fmla="*/ 371225 h 371237"/>
                <a:gd name="connsiteX5" fmla="*/ 0 w 378588"/>
                <a:gd name="connsiteY5" fmla="*/ 371237 h 371237"/>
                <a:gd name="connsiteX6" fmla="*/ 0 w 378588"/>
                <a:gd name="connsiteY6" fmla="*/ 1905 h 371237"/>
                <a:gd name="connsiteX7" fmla="*/ 378588 w 378588"/>
                <a:gd name="connsiteY7" fmla="*/ 0 h 371237"/>
                <a:gd name="connsiteX0" fmla="*/ 458598 w 494296"/>
                <a:gd name="connsiteY0" fmla="*/ 112157 h 371237"/>
                <a:gd name="connsiteX1" fmla="*/ 173248 w 494296"/>
                <a:gd name="connsiteY1" fmla="*/ 142625 h 371237"/>
                <a:gd name="connsiteX2" fmla="*/ 293335 w 494296"/>
                <a:gd name="connsiteY2" fmla="*/ 253115 h 371237"/>
                <a:gd name="connsiteX3" fmla="*/ 190465 w 494296"/>
                <a:gd name="connsiteY3" fmla="*/ 298835 h 371237"/>
                <a:gd name="connsiteX4" fmla="*/ 331435 w 494296"/>
                <a:gd name="connsiteY4" fmla="*/ 371225 h 371237"/>
                <a:gd name="connsiteX5" fmla="*/ 0 w 494296"/>
                <a:gd name="connsiteY5" fmla="*/ 371237 h 371237"/>
                <a:gd name="connsiteX6" fmla="*/ 0 w 494296"/>
                <a:gd name="connsiteY6" fmla="*/ 1905 h 371237"/>
                <a:gd name="connsiteX7" fmla="*/ 378588 w 494296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458598 w 458598"/>
                <a:gd name="connsiteY0" fmla="*/ 112157 h 371237"/>
                <a:gd name="connsiteX1" fmla="*/ 173248 w 458598"/>
                <a:gd name="connsiteY1" fmla="*/ 142625 h 371237"/>
                <a:gd name="connsiteX2" fmla="*/ 293335 w 458598"/>
                <a:gd name="connsiteY2" fmla="*/ 253115 h 371237"/>
                <a:gd name="connsiteX3" fmla="*/ 190465 w 458598"/>
                <a:gd name="connsiteY3" fmla="*/ 298835 h 371237"/>
                <a:gd name="connsiteX4" fmla="*/ 331435 w 458598"/>
                <a:gd name="connsiteY4" fmla="*/ 371225 h 371237"/>
                <a:gd name="connsiteX5" fmla="*/ 0 w 458598"/>
                <a:gd name="connsiteY5" fmla="*/ 371237 h 371237"/>
                <a:gd name="connsiteX6" fmla="*/ 0 w 458598"/>
                <a:gd name="connsiteY6" fmla="*/ 1905 h 371237"/>
                <a:gd name="connsiteX7" fmla="*/ 378588 w 458598"/>
                <a:gd name="connsiteY7" fmla="*/ 0 h 371237"/>
                <a:gd name="connsiteX0" fmla="*/ 173248 w 378588"/>
                <a:gd name="connsiteY0" fmla="*/ 14262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3335 w 378588"/>
                <a:gd name="connsiteY1" fmla="*/ 253115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69438 w 378588"/>
                <a:gd name="connsiteY0" fmla="*/ 8928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  <a:gd name="connsiteX0" fmla="*/ 180868 w 378588"/>
                <a:gd name="connsiteY0" fmla="*/ 112145 h 371237"/>
                <a:gd name="connsiteX1" fmla="*/ 299050 w 378588"/>
                <a:gd name="connsiteY1" fmla="*/ 247400 h 371237"/>
                <a:gd name="connsiteX2" fmla="*/ 190465 w 378588"/>
                <a:gd name="connsiteY2" fmla="*/ 298835 h 371237"/>
                <a:gd name="connsiteX3" fmla="*/ 331435 w 378588"/>
                <a:gd name="connsiteY3" fmla="*/ 371225 h 371237"/>
                <a:gd name="connsiteX4" fmla="*/ 0 w 378588"/>
                <a:gd name="connsiteY4" fmla="*/ 371237 h 371237"/>
                <a:gd name="connsiteX5" fmla="*/ 0 w 378588"/>
                <a:gd name="connsiteY5" fmla="*/ 1905 h 371237"/>
                <a:gd name="connsiteX6" fmla="*/ 378588 w 378588"/>
                <a:gd name="connsiteY6" fmla="*/ 0 h 3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588" h="371237">
                  <a:moveTo>
                    <a:pt x="180868" y="112145"/>
                  </a:moveTo>
                  <a:cubicBezTo>
                    <a:pt x="226703" y="168406"/>
                    <a:pt x="253635" y="195330"/>
                    <a:pt x="299050" y="247400"/>
                  </a:cubicBezTo>
                  <a:lnTo>
                    <a:pt x="190465" y="298835"/>
                  </a:lnTo>
                  <a:lnTo>
                    <a:pt x="331435" y="371225"/>
                  </a:lnTo>
                  <a:lnTo>
                    <a:pt x="0" y="371237"/>
                  </a:lnTo>
                  <a:lnTo>
                    <a:pt x="0" y="1905"/>
                  </a:lnTo>
                  <a:lnTo>
                    <a:pt x="378588" y="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441E83-7DD4-1A2B-6A62-E2A327F2834E}"/>
                </a:ext>
              </a:extLst>
            </p:cNvPr>
            <p:cNvSpPr txBox="1"/>
            <p:nvPr/>
          </p:nvSpPr>
          <p:spPr>
            <a:xfrm>
              <a:off x="7083657" y="2402084"/>
              <a:ext cx="381457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u-HU" dirty="0"/>
                <a:t>1010101010101010101010101010101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2570B6-E953-2696-582F-76774CA5B21B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>
              <a:off x="7069455" y="2771404"/>
              <a:ext cx="416021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587A5C-DB60-309B-6031-742AB53F9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3657" y="2400179"/>
              <a:ext cx="0" cy="37027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FF3436-5026-EF00-4872-98F2E5AA6E54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7069455" y="2400179"/>
              <a:ext cx="420736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1475948-F331-F21B-5D35-5711E5402378}"/>
              </a:ext>
            </a:extLst>
          </p:cNvPr>
          <p:cNvSpPr txBox="1"/>
          <p:nvPr/>
        </p:nvSpPr>
        <p:spPr>
          <a:xfrm>
            <a:off x="8563174" y="1183462"/>
            <a:ext cx="1004662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16600" b="1" dirty="0">
                <a:solidFill>
                  <a:srgbClr val="FF0000"/>
                </a:solidFill>
              </a:rPr>
              <a:t>X</a:t>
            </a:r>
            <a:endParaRPr lang="en-US" sz="1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6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8EA50137BA644A236A3C7178D08D4" ma:contentTypeVersion="3" ma:contentTypeDescription="Create a new document." ma:contentTypeScope="" ma:versionID="60929b6be75b78e75a980b5cbe3e8b31">
  <xsd:schema xmlns:xsd="http://www.w3.org/2001/XMLSchema" xmlns:xs="http://www.w3.org/2001/XMLSchema" xmlns:p="http://schemas.microsoft.com/office/2006/metadata/properties" xmlns:ns2="668b006f-7377-4bb9-a48f-bf2f676e7db2" targetNamespace="http://schemas.microsoft.com/office/2006/metadata/properties" ma:root="true" ma:fieldsID="b4b6dd2ce907f0e3bcf5346b6beb9eb5" ns2:_="">
    <xsd:import namespace="668b006f-7377-4bb9-a48f-bf2f676e7d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006f-7377-4bb9-a48f-bf2f676e7d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669592-AC6B-41A7-BCA1-6515F0EB3289}"/>
</file>

<file path=customXml/itemProps2.xml><?xml version="1.0" encoding="utf-8"?>
<ds:datastoreItem xmlns:ds="http://schemas.openxmlformats.org/officeDocument/2006/customXml" ds:itemID="{AD109D86-FF4B-4B33-9899-AF96C4C44381}"/>
</file>

<file path=customXml/itemProps3.xml><?xml version="1.0" encoding="utf-8"?>
<ds:datastoreItem xmlns:ds="http://schemas.openxmlformats.org/officeDocument/2006/customXml" ds:itemID="{97D8B936-E620-4B11-9AB4-630357580246}"/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1454</Words>
  <Application>Microsoft Office PowerPoint</Application>
  <PresentationFormat>Widescreen</PresentationFormat>
  <Paragraphs>356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Cascadia Mono</vt:lpstr>
      <vt:lpstr>Office Theme</vt:lpstr>
      <vt:lpstr>Számítógépes Grafika BSc 4. Gyakorlat</vt:lpstr>
      <vt:lpstr>Geometria definiálása renderhez</vt:lpstr>
      <vt:lpstr>CPU oldali vertex struct</vt:lpstr>
      <vt:lpstr>Vertex Buffer Object (VBO)</vt:lpstr>
      <vt:lpstr>Vertex Buffer Object (VBO)</vt:lpstr>
      <vt:lpstr>Vertex Buffer Object (VBO)</vt:lpstr>
      <vt:lpstr>Vertex Buffer Object (VBO)</vt:lpstr>
      <vt:lpstr>Vertex Buffer Object (VBO)</vt:lpstr>
      <vt:lpstr>Vertex Buffer Object (VBO)</vt:lpstr>
      <vt:lpstr>Vertex Array Object (VAO)</vt:lpstr>
      <vt:lpstr>Vertex Array Object (VAO)</vt:lpstr>
      <vt:lpstr>Vertex Array Object (VAO)</vt:lpstr>
      <vt:lpstr>Vertex Array Object (VAO)</vt:lpstr>
      <vt:lpstr>Vertex Array Object (VAO)</vt:lpstr>
      <vt:lpstr>Vertex Array Object (VAO)</vt:lpstr>
      <vt:lpstr>Vertex Array Object (VAO)</vt:lpstr>
      <vt:lpstr>Vertex Shader</vt:lpstr>
      <vt:lpstr>Vertex Shader</vt:lpstr>
      <vt:lpstr>Vertex Shader</vt:lpstr>
      <vt:lpstr>Render()  áttekintés</vt:lpstr>
      <vt:lpstr>1. Feladat</vt:lpstr>
      <vt:lpstr>Index bufferek</vt:lpstr>
      <vt:lpstr>Index bufferek</vt:lpstr>
      <vt:lpstr>Index Buffer Object</vt:lpstr>
      <vt:lpstr>2. Feladat</vt:lpstr>
      <vt:lpstr>3. Feladat</vt:lpstr>
      <vt:lpstr>4.Feladat</vt:lpstr>
      <vt:lpstr>Szorgalmi Feladat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Grafika BSc 1. Gyakorlat</dc:title>
  <dc:creator>Viktor Vad</dc:creator>
  <cp:lastModifiedBy>Viktor Vad</cp:lastModifiedBy>
  <cp:revision>1</cp:revision>
  <dcterms:created xsi:type="dcterms:W3CDTF">2023-02-26T15:53:08Z</dcterms:created>
  <dcterms:modified xsi:type="dcterms:W3CDTF">2023-10-10T18:58:34Z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0x0101003258EA50137BA644A236A3C7178D08D4</vt:lpwstr>
  </property>
</Properties>
</file>