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77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F3C36-A2D2-4157-9090-045A73419AFB}" v="54" dt="2024-05-02T09:05:22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71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Balázs" userId="7d14d888-1750-47e8-8746-95ba519bd6e6" providerId="ADAL" clId="{75BF3C36-A2D2-4157-9090-045A73419AFB}"/>
    <pc:docChg chg="undo custSel addSld delSld modSld">
      <pc:chgData name="Sándor Balázs" userId="7d14d888-1750-47e8-8746-95ba519bd6e6" providerId="ADAL" clId="{75BF3C36-A2D2-4157-9090-045A73419AFB}" dt="2024-05-02T09:05:22.227" v="610" actId="1076"/>
      <pc:docMkLst>
        <pc:docMk/>
      </pc:docMkLst>
      <pc:sldChg chg="modSp mod setBg">
        <pc:chgData name="Sándor Balázs" userId="7d14d888-1750-47e8-8746-95ba519bd6e6" providerId="ADAL" clId="{75BF3C36-A2D2-4157-9090-045A73419AFB}" dt="2024-05-02T08:49:58.008" v="330"/>
        <pc:sldMkLst>
          <pc:docMk/>
          <pc:sldMk cId="2806257027" sldId="256"/>
        </pc:sldMkLst>
        <pc:spChg chg="mod">
          <ac:chgData name="Sándor Balázs" userId="7d14d888-1750-47e8-8746-95ba519bd6e6" providerId="ADAL" clId="{75BF3C36-A2D2-4157-9090-045A73419AFB}" dt="2024-05-02T08:27:25.953" v="29" actId="1076"/>
          <ac:spMkLst>
            <pc:docMk/>
            <pc:sldMk cId="2806257027" sldId="256"/>
            <ac:spMk id="2" creationId="{DE3D84FB-5D02-47D2-98FD-4F01A02E2AEA}"/>
          </ac:spMkLst>
        </pc:spChg>
        <pc:picChg chg="mod">
          <ac:chgData name="Sándor Balázs" userId="7d14d888-1750-47e8-8746-95ba519bd6e6" providerId="ADAL" clId="{75BF3C36-A2D2-4157-9090-045A73419AFB}" dt="2024-05-02T08:27:17.216" v="27" actId="1076"/>
          <ac:picMkLst>
            <pc:docMk/>
            <pc:sldMk cId="2806257027" sldId="256"/>
            <ac:picMk id="5" creationId="{230BD1B1-AA22-48F1-B3ED-579CD284605D}"/>
          </ac:picMkLst>
        </pc:picChg>
      </pc:sldChg>
      <pc:sldChg chg="addSp modSp setBg">
        <pc:chgData name="Sándor Balázs" userId="7d14d888-1750-47e8-8746-95ba519bd6e6" providerId="ADAL" clId="{75BF3C36-A2D2-4157-9090-045A73419AFB}" dt="2024-05-02T09:05:22.227" v="610" actId="1076"/>
        <pc:sldMkLst>
          <pc:docMk/>
          <pc:sldMk cId="1401741552" sldId="277"/>
        </pc:sldMkLst>
        <pc:picChg chg="add">
          <ac:chgData name="Sándor Balázs" userId="7d14d888-1750-47e8-8746-95ba519bd6e6" providerId="ADAL" clId="{75BF3C36-A2D2-4157-9090-045A73419AFB}" dt="2024-05-02T09:03:44.305" v="598"/>
          <ac:picMkLst>
            <pc:docMk/>
            <pc:sldMk cId="1401741552" sldId="277"/>
            <ac:picMk id="3074" creationId="{D5BD9CF9-D501-C07E-3F09-286A5B0ED2F1}"/>
          </ac:picMkLst>
        </pc:picChg>
        <pc:picChg chg="add mod">
          <ac:chgData name="Sándor Balázs" userId="7d14d888-1750-47e8-8746-95ba519bd6e6" providerId="ADAL" clId="{75BF3C36-A2D2-4157-9090-045A73419AFB}" dt="2024-05-02T09:04:07.834" v="601" actId="1076"/>
          <ac:picMkLst>
            <pc:docMk/>
            <pc:sldMk cId="1401741552" sldId="277"/>
            <ac:picMk id="3076" creationId="{15434956-73B6-A8B7-F65C-F09695B1C8D0}"/>
          </ac:picMkLst>
        </pc:picChg>
        <pc:picChg chg="add mod">
          <ac:chgData name="Sándor Balázs" userId="7d14d888-1750-47e8-8746-95ba519bd6e6" providerId="ADAL" clId="{75BF3C36-A2D2-4157-9090-045A73419AFB}" dt="2024-05-02T09:04:36.906" v="606" actId="1076"/>
          <ac:picMkLst>
            <pc:docMk/>
            <pc:sldMk cId="1401741552" sldId="277"/>
            <ac:picMk id="3078" creationId="{044FE541-27E1-BE73-6B51-CCFADEEA6AAD}"/>
          </ac:picMkLst>
        </pc:picChg>
        <pc:picChg chg="add mod">
          <ac:chgData name="Sándor Balázs" userId="7d14d888-1750-47e8-8746-95ba519bd6e6" providerId="ADAL" clId="{75BF3C36-A2D2-4157-9090-045A73419AFB}" dt="2024-05-02T09:04:36.906" v="606" actId="1076"/>
          <ac:picMkLst>
            <pc:docMk/>
            <pc:sldMk cId="1401741552" sldId="277"/>
            <ac:picMk id="3080" creationId="{CDCE51FD-CD52-DE53-0B4B-5AEF96785786}"/>
          </ac:picMkLst>
        </pc:picChg>
        <pc:picChg chg="add">
          <ac:chgData name="Sándor Balázs" userId="7d14d888-1750-47e8-8746-95ba519bd6e6" providerId="ADAL" clId="{75BF3C36-A2D2-4157-9090-045A73419AFB}" dt="2024-05-02T09:05:04.779" v="607"/>
          <ac:picMkLst>
            <pc:docMk/>
            <pc:sldMk cId="1401741552" sldId="277"/>
            <ac:picMk id="3082" creationId="{72E794A6-124D-2B48-2889-0EB7510F88E4}"/>
          </ac:picMkLst>
        </pc:picChg>
        <pc:picChg chg="add mod">
          <ac:chgData name="Sándor Balázs" userId="7d14d888-1750-47e8-8746-95ba519bd6e6" providerId="ADAL" clId="{75BF3C36-A2D2-4157-9090-045A73419AFB}" dt="2024-05-02T09:05:22.227" v="610" actId="1076"/>
          <ac:picMkLst>
            <pc:docMk/>
            <pc:sldMk cId="1401741552" sldId="277"/>
            <ac:picMk id="3084" creationId="{4FE08AA2-375B-65D4-4060-3EA895F883BA}"/>
          </ac:picMkLst>
        </pc:picChg>
      </pc:sldChg>
      <pc:sldChg chg="addSp delSp modSp mod">
        <pc:chgData name="Sándor Balázs" userId="7d14d888-1750-47e8-8746-95ba519bd6e6" providerId="ADAL" clId="{75BF3C36-A2D2-4157-9090-045A73419AFB}" dt="2024-05-02T08:33:35.811" v="93" actId="20577"/>
        <pc:sldMkLst>
          <pc:docMk/>
          <pc:sldMk cId="703205983" sldId="278"/>
        </pc:sldMkLst>
        <pc:spChg chg="mod">
          <ac:chgData name="Sándor Balázs" userId="7d14d888-1750-47e8-8746-95ba519bd6e6" providerId="ADAL" clId="{75BF3C36-A2D2-4157-9090-045A73419AFB}" dt="2024-05-02T08:33:35.811" v="93" actId="20577"/>
          <ac:spMkLst>
            <pc:docMk/>
            <pc:sldMk cId="703205983" sldId="278"/>
            <ac:spMk id="2" creationId="{DE3D84FB-5D02-47D2-98FD-4F01A02E2AEA}"/>
          </ac:spMkLst>
        </pc:spChg>
        <pc:spChg chg="del">
          <ac:chgData name="Sándor Balázs" userId="7d14d888-1750-47e8-8746-95ba519bd6e6" providerId="ADAL" clId="{75BF3C36-A2D2-4157-9090-045A73419AFB}" dt="2024-05-02T08:32:49.619" v="80" actId="478"/>
          <ac:spMkLst>
            <pc:docMk/>
            <pc:sldMk cId="703205983" sldId="278"/>
            <ac:spMk id="3" creationId="{E9F6641D-ADF3-40BD-9BA3-E740E77C8826}"/>
          </ac:spMkLst>
        </pc:spChg>
        <pc:spChg chg="add del mod">
          <ac:chgData name="Sándor Balázs" userId="7d14d888-1750-47e8-8746-95ba519bd6e6" providerId="ADAL" clId="{75BF3C36-A2D2-4157-9090-045A73419AFB}" dt="2024-05-02T08:32:55.229" v="81" actId="478"/>
          <ac:spMkLst>
            <pc:docMk/>
            <pc:sldMk cId="703205983" sldId="278"/>
            <ac:spMk id="6" creationId="{F87CC4FA-3F92-4FF7-7EAA-42A601E438D5}"/>
          </ac:spMkLst>
        </pc:spChg>
      </pc:sldChg>
      <pc:sldChg chg="addSp modSp add mod">
        <pc:chgData name="Sándor Balázs" userId="7d14d888-1750-47e8-8746-95ba519bd6e6" providerId="ADAL" clId="{75BF3C36-A2D2-4157-9090-045A73419AFB}" dt="2024-05-02T08:52:39.035" v="455" actId="113"/>
        <pc:sldMkLst>
          <pc:docMk/>
          <pc:sldMk cId="3917396666" sldId="279"/>
        </pc:sldMkLst>
        <pc:spChg chg="mod">
          <ac:chgData name="Sándor Balázs" userId="7d14d888-1750-47e8-8746-95ba519bd6e6" providerId="ADAL" clId="{75BF3C36-A2D2-4157-9090-045A73419AFB}" dt="2024-05-02T08:36:14.956" v="264" actId="14100"/>
          <ac:spMkLst>
            <pc:docMk/>
            <pc:sldMk cId="3917396666" sldId="279"/>
            <ac:spMk id="2" creationId="{DE3D84FB-5D02-47D2-98FD-4F01A02E2AEA}"/>
          </ac:spMkLst>
        </pc:spChg>
        <pc:spChg chg="add mod">
          <ac:chgData name="Sándor Balázs" userId="7d14d888-1750-47e8-8746-95ba519bd6e6" providerId="ADAL" clId="{75BF3C36-A2D2-4157-9090-045A73419AFB}" dt="2024-05-02T08:52:39.035" v="455" actId="113"/>
          <ac:spMkLst>
            <pc:docMk/>
            <pc:sldMk cId="3917396666" sldId="279"/>
            <ac:spMk id="3" creationId="{79FA860E-C037-9254-8A2E-B90C61388E3D}"/>
          </ac:spMkLst>
        </pc:spChg>
        <pc:picChg chg="mod">
          <ac:chgData name="Sándor Balázs" userId="7d14d888-1750-47e8-8746-95ba519bd6e6" providerId="ADAL" clId="{75BF3C36-A2D2-4157-9090-045A73419AFB}" dt="2024-05-02T08:50:39.254" v="389" actId="29295"/>
          <ac:picMkLst>
            <pc:docMk/>
            <pc:sldMk cId="3917396666" sldId="279"/>
            <ac:picMk id="5" creationId="{230BD1B1-AA22-48F1-B3ED-579CD284605D}"/>
          </ac:picMkLst>
        </pc:picChg>
      </pc:sldChg>
      <pc:sldChg chg="addSp modSp add mod">
        <pc:chgData name="Sándor Balázs" userId="7d14d888-1750-47e8-8746-95ba519bd6e6" providerId="ADAL" clId="{75BF3C36-A2D2-4157-9090-045A73419AFB}" dt="2024-05-02T09:02:34.747" v="587" actId="14100"/>
        <pc:sldMkLst>
          <pc:docMk/>
          <pc:sldMk cId="656380029" sldId="280"/>
        </pc:sldMkLst>
        <pc:spChg chg="mod">
          <ac:chgData name="Sándor Balázs" userId="7d14d888-1750-47e8-8746-95ba519bd6e6" providerId="ADAL" clId="{75BF3C36-A2D2-4157-9090-045A73419AFB}" dt="2024-05-02T09:02:20.496" v="583" actId="20577"/>
          <ac:spMkLst>
            <pc:docMk/>
            <pc:sldMk cId="656380029" sldId="280"/>
            <ac:spMk id="3" creationId="{79FA860E-C037-9254-8A2E-B90C61388E3D}"/>
          </ac:spMkLst>
        </pc:spChg>
        <pc:picChg chg="mod">
          <ac:chgData name="Sándor Balázs" userId="7d14d888-1750-47e8-8746-95ba519bd6e6" providerId="ADAL" clId="{75BF3C36-A2D2-4157-9090-045A73419AFB}" dt="2024-05-02T08:54:01.004" v="474" actId="1076"/>
          <ac:picMkLst>
            <pc:docMk/>
            <pc:sldMk cId="656380029" sldId="280"/>
            <ac:picMk id="5" creationId="{230BD1B1-AA22-48F1-B3ED-579CD284605D}"/>
          </ac:picMkLst>
        </pc:picChg>
        <pc:picChg chg="add mod">
          <ac:chgData name="Sándor Balázs" userId="7d14d888-1750-47e8-8746-95ba519bd6e6" providerId="ADAL" clId="{75BF3C36-A2D2-4157-9090-045A73419AFB}" dt="2024-05-02T08:54:01.004" v="474" actId="1076"/>
          <ac:picMkLst>
            <pc:docMk/>
            <pc:sldMk cId="656380029" sldId="280"/>
            <ac:picMk id="1026" creationId="{585F23FF-DA87-A9DC-D82E-A65F8516E526}"/>
          </ac:picMkLst>
        </pc:picChg>
        <pc:picChg chg="add mod">
          <ac:chgData name="Sándor Balázs" userId="7d14d888-1750-47e8-8746-95ba519bd6e6" providerId="ADAL" clId="{75BF3C36-A2D2-4157-9090-045A73419AFB}" dt="2024-05-02T08:54:38.446" v="480" actId="14100"/>
          <ac:picMkLst>
            <pc:docMk/>
            <pc:sldMk cId="656380029" sldId="280"/>
            <ac:picMk id="1028" creationId="{39BD32D1-CC21-DDEF-FAB1-B98283D3A174}"/>
          </ac:picMkLst>
        </pc:picChg>
        <pc:picChg chg="add mod">
          <ac:chgData name="Sándor Balázs" userId="7d14d888-1750-47e8-8746-95ba519bd6e6" providerId="ADAL" clId="{75BF3C36-A2D2-4157-9090-045A73419AFB}" dt="2024-05-02T09:02:34.747" v="587" actId="14100"/>
          <ac:picMkLst>
            <pc:docMk/>
            <pc:sldMk cId="656380029" sldId="280"/>
            <ac:picMk id="1030" creationId="{E9EB2BD2-B699-A15A-2561-6DBA751E7CE5}"/>
          </ac:picMkLst>
        </pc:picChg>
      </pc:sldChg>
      <pc:sldChg chg="add del">
        <pc:chgData name="Sándor Balázs" userId="7d14d888-1750-47e8-8746-95ba519bd6e6" providerId="ADAL" clId="{75BF3C36-A2D2-4157-9090-045A73419AFB}" dt="2024-05-02T08:51:15.149" v="393"/>
        <pc:sldMkLst>
          <pc:docMk/>
          <pc:sldMk cId="3881243895" sldId="280"/>
        </pc:sldMkLst>
      </pc:sldChg>
      <pc:sldChg chg="addSp delSp modSp add mod">
        <pc:chgData name="Sándor Balázs" userId="7d14d888-1750-47e8-8746-95ba519bd6e6" providerId="ADAL" clId="{75BF3C36-A2D2-4157-9090-045A73419AFB}" dt="2024-05-02T09:03:23.240" v="597" actId="14100"/>
        <pc:sldMkLst>
          <pc:docMk/>
          <pc:sldMk cId="2361498753" sldId="281"/>
        </pc:sldMkLst>
        <pc:spChg chg="mod">
          <ac:chgData name="Sándor Balázs" userId="7d14d888-1750-47e8-8746-95ba519bd6e6" providerId="ADAL" clId="{75BF3C36-A2D2-4157-9090-045A73419AFB}" dt="2024-05-02T09:01:04.199" v="570" actId="20577"/>
          <ac:spMkLst>
            <pc:docMk/>
            <pc:sldMk cId="2361498753" sldId="281"/>
            <ac:spMk id="3" creationId="{79FA860E-C037-9254-8A2E-B90C61388E3D}"/>
          </ac:spMkLst>
        </pc:spChg>
        <pc:picChg chg="mod">
          <ac:chgData name="Sándor Balázs" userId="7d14d888-1750-47e8-8746-95ba519bd6e6" providerId="ADAL" clId="{75BF3C36-A2D2-4157-9090-045A73419AFB}" dt="2024-05-02T09:03:06.837" v="593" actId="14100"/>
          <ac:picMkLst>
            <pc:docMk/>
            <pc:sldMk cId="2361498753" sldId="281"/>
            <ac:picMk id="5" creationId="{230BD1B1-AA22-48F1-B3ED-579CD284605D}"/>
          </ac:picMkLst>
        </pc:picChg>
        <pc:picChg chg="del">
          <ac:chgData name="Sándor Balázs" userId="7d14d888-1750-47e8-8746-95ba519bd6e6" providerId="ADAL" clId="{75BF3C36-A2D2-4157-9090-045A73419AFB}" dt="2024-05-02T09:01:07.027" v="571" actId="478"/>
          <ac:picMkLst>
            <pc:docMk/>
            <pc:sldMk cId="2361498753" sldId="281"/>
            <ac:picMk id="1028" creationId="{39BD32D1-CC21-DDEF-FAB1-B98283D3A174}"/>
          </ac:picMkLst>
        </pc:picChg>
        <pc:picChg chg="add mod">
          <ac:chgData name="Sándor Balázs" userId="7d14d888-1750-47e8-8746-95ba519bd6e6" providerId="ADAL" clId="{75BF3C36-A2D2-4157-9090-045A73419AFB}" dt="2024-05-02T09:03:23.240" v="597" actId="14100"/>
          <ac:picMkLst>
            <pc:docMk/>
            <pc:sldMk cId="2361498753" sldId="281"/>
            <ac:picMk id="2050" creationId="{74137B42-FA46-92F5-D6B7-F9C01D2BAE5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FB5F8E-7C48-4432-B289-0E241F94837A}" type="datetime1">
              <a:rPr lang="hu-HU" smtClean="0"/>
              <a:t>2024. 05. 02.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A7B4-541D-434B-AD07-663B76936FDE}" type="datetime1">
              <a:rPr lang="hu-HU" smtClean="0"/>
              <a:pPr/>
              <a:t>2024. 05. 02.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231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397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899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32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21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65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zis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F890CC4-549A-4EB8-8D35-554BC0A6EDCC}" type="datetime1">
              <a:rPr lang="hu-HU" noProof="0" smtClean="0"/>
              <a:t>2024. 05. 02.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5E2BA-7143-4E00-878C-144FB5558C52}" type="datetime1">
              <a:rPr lang="hu-HU" noProof="0" smtClean="0"/>
              <a:t>2024. 05. 02.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9037A5-9DCD-4E3C-BE5B-18C21493C14D}" type="datetime1">
              <a:rPr lang="hu-HU" noProof="0" smtClean="0"/>
              <a:t>2024. 05. 02.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  <p:cxnSp>
        <p:nvCxnSpPr>
          <p:cNvPr id="7" name="Egyenes összekötő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AAAC8-7FFC-44E5-882D-F99B8ACB2AB2}" type="datetime1">
              <a:rPr lang="hu-HU" noProof="0" smtClean="0"/>
              <a:t>2024. 05. 02.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zis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8FB86-786C-4E12-A844-A683D4407232}" type="datetime1">
              <a:rPr lang="hu-HU" noProof="0" smtClean="0"/>
              <a:t>2024. 05. 02.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F1BC0C-58A2-4B07-B047-7893D45914FA}" type="datetime1">
              <a:rPr lang="hu-HU" noProof="0" smtClean="0"/>
              <a:t>2024. 05. 02.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0C8CD4-C0B2-4DB7-A067-2ECAC382EC89}" type="datetime1">
              <a:rPr lang="hu-HU" noProof="0" smtClean="0"/>
              <a:t>2024. 05. 02.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D8F793-B834-4629-B61D-FB746A1382CB}" type="datetime1">
              <a:rPr lang="hu-HU" noProof="0" smtClean="0"/>
              <a:t>2024. 05. 02.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2ABD8-BFE8-4671-ABE3-76B74408A7BB}" type="datetime1">
              <a:rPr lang="hu-HU" noProof="0" smtClean="0"/>
              <a:t>2024. 05. 02.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41F34-F73D-4B1A-8057-8164BB6EB00D}" type="datetime1">
              <a:rPr lang="hu-HU" noProof="0" smtClean="0"/>
              <a:t>2024. 05. 02.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ED6D3F-261D-46CD-A18E-15DA10EC13B4}" type="datetime1">
              <a:rPr lang="hu-HU" noProof="0" smtClean="0"/>
              <a:t>2024. 05. 02.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hu-HU" noProof="0" smtClean="0"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9F664116-3985-4E48-986B-9E02948DDDDE}" type="datetime1">
              <a:rPr lang="hu-HU" noProof="0" smtClean="0"/>
              <a:t>2024. 05. 02.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cxnSp>
        <p:nvCxnSpPr>
          <p:cNvPr id="7" name="Egyenes összekötő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Téglalap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hu-HU" dirty="0">
                <a:solidFill>
                  <a:srgbClr val="FFFFFF"/>
                </a:solidFill>
              </a:rPr>
              <a:t>Webtechnológiák információs rendszerekben könyvfeldolgozás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hu-HU" dirty="0">
                <a:solidFill>
                  <a:srgbClr val="FFFFFF"/>
                </a:solidFill>
              </a:rPr>
              <a:t>Sándor Balázs – AZA6NL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189" y="1983842"/>
            <a:ext cx="10524811" cy="3052879"/>
          </a:xfrm>
          <a:solidFill>
            <a:schemeClr val="bg1">
              <a:lumMod val="95000"/>
            </a:schemeClr>
          </a:solidFill>
          <a:ln cap="rnd">
            <a:solidFill>
              <a:schemeClr val="tx1"/>
            </a:solidFill>
          </a:ln>
        </p:spPr>
        <p:txBody>
          <a:bodyPr lIns="360000" tIns="360000" rIns="360000" bIns="0" rtlCol="0" anchor="t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feldolgozott könyvfejezetek az alábbi könyvből származnak:</a:t>
            </a:r>
            <a:br>
              <a:rPr lang="hu-HU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SOA </a:t>
            </a:r>
            <a:r>
              <a:rPr lang="hu-HU" sz="1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REST: </a:t>
            </a:r>
            <a:r>
              <a:rPr lang="hu-HU" sz="1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hu-HU" sz="1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Building Enterprise </a:t>
            </a:r>
            <a:r>
              <a:rPr lang="hu-HU" sz="1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 (2013, Thomas </a:t>
            </a:r>
            <a:r>
              <a:rPr lang="hu-HU" sz="1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Erl</a:t>
            </a:r>
            <a: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hu-HU" sz="16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hu-HU" sz="16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4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I.) Szolgáltatás-orientált tervezés REST segítségével </a:t>
            </a:r>
            <a:br>
              <a:rPr lang="hu-HU" sz="14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(173-227 Service-Oriented Design </a:t>
            </a:r>
            <a:r>
              <a:rPr lang="hu-HU" sz="1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REST)</a:t>
            </a:r>
            <a:b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hu-HU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II.) A </a:t>
            </a:r>
            <a:r>
              <a:rPr lang="en-US" sz="1400" u="sng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webet</a:t>
            </a:r>
            <a:r>
              <a:rPr lang="en-US" sz="14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u="sng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támogató</a:t>
            </a:r>
            <a:r>
              <a:rPr lang="en-US" sz="14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u="sng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ipari</a:t>
            </a:r>
            <a:r>
              <a:rPr lang="en-US" sz="14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u="sng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szabványok</a:t>
            </a:r>
            <a:br>
              <a:rPr lang="en-US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(387-390 Industry Standards Supporting the Web)</a:t>
            </a:r>
            <a:br>
              <a:rPr lang="en-US" sz="12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sz="12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0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594" y="120582"/>
            <a:ext cx="10524811" cy="924447"/>
          </a:xfrm>
          <a:solidFill>
            <a:schemeClr val="bg1">
              <a:lumMod val="95000"/>
              <a:alpha val="80000"/>
            </a:schemeClr>
          </a:solidFill>
          <a:ln cap="rnd">
            <a:solidFill>
              <a:schemeClr val="tx1"/>
            </a:solidFill>
          </a:ln>
        </p:spPr>
        <p:txBody>
          <a:bodyPr lIns="360000" tIns="180000" rIns="360000" bIns="0" rtlCol="0" anchor="t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I.) Szolgáltatás-orientált tervezés REST segítségével </a:t>
            </a:r>
            <a:br>
              <a:rPr lang="hu-HU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8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(173-227 Service-Oriented Design </a:t>
            </a:r>
            <a:r>
              <a:rPr lang="hu-HU" sz="18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8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REST)</a:t>
            </a:r>
            <a:endParaRPr lang="hu-HU" sz="16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9FA860E-C037-9254-8A2E-B90C61388E3D}"/>
              </a:ext>
            </a:extLst>
          </p:cNvPr>
          <p:cNvSpPr txBox="1"/>
          <p:nvPr/>
        </p:nvSpPr>
        <p:spPr>
          <a:xfrm>
            <a:off x="833594" y="1436914"/>
            <a:ext cx="105248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1" dirty="0"/>
              <a:t>REST (</a:t>
            </a:r>
            <a:r>
              <a:rPr lang="hu-HU" sz="2400" b="1" dirty="0" err="1"/>
              <a:t>Representational</a:t>
            </a:r>
            <a:r>
              <a:rPr lang="hu-HU" sz="2400" b="1" dirty="0"/>
              <a:t> </a:t>
            </a:r>
            <a:r>
              <a:rPr lang="hu-HU" sz="2400" b="1" dirty="0" err="1"/>
              <a:t>State</a:t>
            </a:r>
            <a:r>
              <a:rPr lang="hu-HU" sz="2400" b="1" dirty="0"/>
              <a:t> </a:t>
            </a:r>
            <a:r>
              <a:rPr lang="hu-HU" sz="2400" b="1" dirty="0" err="1"/>
              <a:t>Transfer</a:t>
            </a:r>
            <a:r>
              <a:rPr lang="hu-HU" sz="2400" b="1" dirty="0"/>
              <a:t>)</a:t>
            </a:r>
          </a:p>
          <a:p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1" dirty="0"/>
              <a:t>A REST módszer alapelvei: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Állapotmentesség (</a:t>
            </a:r>
            <a:r>
              <a:rPr lang="hu-HU" sz="2400" dirty="0" err="1"/>
              <a:t>Statelessness</a:t>
            </a:r>
            <a:r>
              <a:rPr lang="hu-HU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Erőforrások reprezentációja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Egységes interfész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Láthatóság (</a:t>
            </a:r>
            <a:r>
              <a:rPr lang="hu-HU" sz="2400" dirty="0" err="1"/>
              <a:t>Visibility</a:t>
            </a:r>
            <a:r>
              <a:rPr lang="hu-HU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interakció kliens-szerver</a:t>
            </a:r>
          </a:p>
          <a:p>
            <a:pPr lvl="1"/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 "</a:t>
            </a:r>
            <a:r>
              <a:rPr lang="hu-HU" sz="2400" dirty="0" err="1"/>
              <a:t>RESTful</a:t>
            </a:r>
            <a:r>
              <a:rPr lang="hu-HU" sz="2400" dirty="0"/>
              <a:t>" alkalmazások maximálisan kihasználják a választott hálózati protokoll már létező, jól kialakított interfészeit és egyéb beépített képességeit, és minimalizálják új alkalmazás-specifikus jellemzők bevezetését.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1739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594" y="120582"/>
            <a:ext cx="10524811" cy="924447"/>
          </a:xfrm>
          <a:solidFill>
            <a:schemeClr val="bg1">
              <a:lumMod val="95000"/>
              <a:alpha val="80000"/>
            </a:schemeClr>
          </a:solidFill>
          <a:ln cap="rnd">
            <a:solidFill>
              <a:schemeClr val="tx1"/>
            </a:solidFill>
          </a:ln>
        </p:spPr>
        <p:txBody>
          <a:bodyPr lIns="360000" tIns="180000" rIns="360000" bIns="0" rtlCol="0" anchor="t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I.) Szolgáltatás-orientált tervezés REST segítségével </a:t>
            </a:r>
            <a:br>
              <a:rPr lang="hu-HU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8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(173-227 Service-Oriented Design </a:t>
            </a:r>
            <a:r>
              <a:rPr lang="hu-HU" sz="18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8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REST)</a:t>
            </a:r>
            <a:endParaRPr lang="hu-HU" sz="16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9FA860E-C037-9254-8A2E-B90C61388E3D}"/>
              </a:ext>
            </a:extLst>
          </p:cNvPr>
          <p:cNvSpPr txBox="1"/>
          <p:nvPr/>
        </p:nvSpPr>
        <p:spPr>
          <a:xfrm>
            <a:off x="833594" y="1436914"/>
            <a:ext cx="10524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10.1 Egységes szerződés tervezési megfontolások</a:t>
            </a:r>
          </a:p>
          <a:p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Módszerek tervezése és szabványosítása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 fejléc tervezése és szabványosítása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 válaszkódok tervezése és szabványosítása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Válaszkódok testre szabása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Média típusok tervezése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Média típusokhoz sémák tervezése</a:t>
            </a:r>
          </a:p>
          <a:p>
            <a:pPr lvl="1"/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 szolgáltatási szerződés tervezése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Szolgáltatási modellek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Feladatszolgáltatások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Entitásszolgáltatások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Segédprogram szolgáltatások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BD32D1-CC21-DDEF-FAB1-B98283D3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12" y="1454943"/>
            <a:ext cx="4071493" cy="197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RESTful API - devdotcode">
            <a:extLst>
              <a:ext uri="{FF2B5EF4-FFF2-40B4-BE49-F238E27FC236}">
                <a16:creationId xmlns:a16="http://schemas.microsoft.com/office/drawing/2014/main" id="{E9EB2BD2-B699-A15A-2561-6DBA751E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86" y="3429000"/>
            <a:ext cx="5372519" cy="30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38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594" y="120582"/>
            <a:ext cx="10524811" cy="924447"/>
          </a:xfrm>
          <a:solidFill>
            <a:schemeClr val="bg1">
              <a:lumMod val="95000"/>
              <a:alpha val="80000"/>
            </a:schemeClr>
          </a:solidFill>
          <a:ln cap="rnd">
            <a:solidFill>
              <a:schemeClr val="tx1"/>
            </a:solidFill>
          </a:ln>
        </p:spPr>
        <p:txBody>
          <a:bodyPr lIns="360000" tIns="180000" rIns="360000" bIns="0" rtlCol="0" anchor="t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I.) Szolgáltatás-orientált tervezés REST segítségével </a:t>
            </a:r>
            <a:br>
              <a:rPr lang="hu-HU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8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(173-227 Service-Oriented Design </a:t>
            </a:r>
            <a:r>
              <a:rPr lang="hu-HU" sz="18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8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REST)</a:t>
            </a:r>
            <a:endParaRPr lang="hu-HU" sz="16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9FA860E-C037-9254-8A2E-B90C61388E3D}"/>
              </a:ext>
            </a:extLst>
          </p:cNvPr>
          <p:cNvSpPr txBox="1"/>
          <p:nvPr/>
        </p:nvSpPr>
        <p:spPr>
          <a:xfrm>
            <a:off x="833595" y="1436914"/>
            <a:ext cx="54636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10.2 REST szolgáltatási szerződés tervezése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Erőforrás azonosítók tervezése és szabványosítása</a:t>
            </a:r>
          </a:p>
          <a:p>
            <a:pPr lvl="1"/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Szolgáltatásnevek az Erőforrás-azonosítókban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Más URI összetevők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Erőforrás-azonosító Átfedések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Erőforrás-azonosító tervezési útmutatók</a:t>
            </a:r>
          </a:p>
          <a:p>
            <a:pPr lvl="1"/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REST korlátokkal való tervezés és szabványosítás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Állapotmentesség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Gyorsítótár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Egységes Szerződés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ST APIs Explained - 4 Components">
            <a:extLst>
              <a:ext uri="{FF2B5EF4-FFF2-40B4-BE49-F238E27FC236}">
                <a16:creationId xmlns:a16="http://schemas.microsoft.com/office/drawing/2014/main" id="{74137B42-FA46-92F5-D6B7-F9C01D2BA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4913" r="8772" b="13489"/>
          <a:stretch/>
        </p:blipFill>
        <p:spPr bwMode="auto">
          <a:xfrm>
            <a:off x="7260190" y="1280612"/>
            <a:ext cx="3968885" cy="287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PI, REST API and RESTful API. REST API and RESTful API used in the… | by  Nihal Parmar | Medium">
            <a:extLst>
              <a:ext uri="{FF2B5EF4-FFF2-40B4-BE49-F238E27FC236}">
                <a16:creationId xmlns:a16="http://schemas.microsoft.com/office/drawing/2014/main" id="{D5BD9CF9-D501-C07E-3F09-286A5B0E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18" y="4459191"/>
            <a:ext cx="3213629" cy="20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49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594" y="120582"/>
            <a:ext cx="10524811" cy="924447"/>
          </a:xfrm>
          <a:solidFill>
            <a:schemeClr val="bg1">
              <a:lumMod val="95000"/>
              <a:alpha val="80000"/>
            </a:schemeClr>
          </a:solidFill>
          <a:ln cap="rnd">
            <a:solidFill>
              <a:schemeClr val="tx1"/>
            </a:solidFill>
          </a:ln>
        </p:spPr>
        <p:txBody>
          <a:bodyPr lIns="360000" tIns="180000" rIns="360000" bIns="0" rtlCol="0" anchor="t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I.) Szolgáltatás-orientált tervezés REST segítségével </a:t>
            </a:r>
            <a:br>
              <a:rPr lang="hu-HU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8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(173-227 Service-Oriented Design </a:t>
            </a:r>
            <a:r>
              <a:rPr lang="hu-HU" sz="18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8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REST)</a:t>
            </a:r>
            <a:endParaRPr lang="hu-HU" sz="16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9FA860E-C037-9254-8A2E-B90C61388E3D}"/>
              </a:ext>
            </a:extLst>
          </p:cNvPr>
          <p:cNvSpPr txBox="1"/>
          <p:nvPr/>
        </p:nvSpPr>
        <p:spPr>
          <a:xfrm>
            <a:off x="833594" y="1544668"/>
            <a:ext cx="54636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10.3 komplex módszertervezés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Állapotfüggetlen komplex módszerek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Raktározási módszer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Delta módszer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Async</a:t>
            </a: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módszer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Állapotfüggő komplex módszerek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</a:t>
            </a: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módszer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PubSub</a:t>
            </a: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módszer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Kép 3" descr="A képen szöveg, Betűtípus, kör látható&#10;&#10;Automatikusan generált leírás">
            <a:extLst>
              <a:ext uri="{FF2B5EF4-FFF2-40B4-BE49-F238E27FC236}">
                <a16:creationId xmlns:a16="http://schemas.microsoft.com/office/drawing/2014/main" id="{276AA891-5CBA-6339-1767-9A0DF0134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409" y="1544668"/>
            <a:ext cx="2850565" cy="3700733"/>
          </a:xfrm>
          <a:prstGeom prst="rect">
            <a:avLst/>
          </a:prstGeom>
        </p:spPr>
      </p:pic>
      <p:pic>
        <p:nvPicPr>
          <p:cNvPr id="3076" name="Picture 4" descr="What is REST API | PHPenthusiast">
            <a:extLst>
              <a:ext uri="{FF2B5EF4-FFF2-40B4-BE49-F238E27FC236}">
                <a16:creationId xmlns:a16="http://schemas.microsoft.com/office/drawing/2014/main" id="{15434956-73B6-A8B7-F65C-F09695B1C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91" y="4165250"/>
            <a:ext cx="6274511" cy="25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4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594" y="120582"/>
            <a:ext cx="10524811" cy="924447"/>
          </a:xfrm>
          <a:solidFill>
            <a:schemeClr val="bg1">
              <a:lumMod val="95000"/>
              <a:alpha val="80000"/>
            </a:schemeClr>
          </a:solidFill>
          <a:ln cap="rnd">
            <a:solidFill>
              <a:schemeClr val="tx1"/>
            </a:solidFill>
          </a:ln>
        </p:spPr>
        <p:txBody>
          <a:bodyPr lIns="360000" tIns="180000" rIns="360000" bIns="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II.) A </a:t>
            </a:r>
            <a:r>
              <a:rPr lang="en-US" sz="1800" u="sng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webet</a:t>
            </a:r>
            <a:r>
              <a:rPr lang="en-US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u="sng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támogató</a:t>
            </a:r>
            <a:r>
              <a:rPr lang="en-US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u="sng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ipari</a:t>
            </a:r>
            <a:r>
              <a:rPr lang="en-US" sz="1800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u="sng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szabványok</a:t>
            </a:r>
            <a:br>
              <a:rPr lang="en-US" sz="18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(387-390 Industry Standards Supporting the Web)</a:t>
            </a:r>
            <a:br>
              <a:rPr lang="en-US" sz="18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sz="18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9FA860E-C037-9254-8A2E-B90C61388E3D}"/>
              </a:ext>
            </a:extLst>
          </p:cNvPr>
          <p:cNvSpPr txBox="1"/>
          <p:nvPr/>
        </p:nvSpPr>
        <p:spPr>
          <a:xfrm>
            <a:off x="833594" y="1544668"/>
            <a:ext cx="5463670" cy="48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 Internet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Engineering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Force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(IETF):</a:t>
            </a:r>
          </a:p>
          <a:p>
            <a:endParaRPr lang="hu-HU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 IETF által szabályozott kulcsfontosságú szabványok közé tartozik: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Hiperszövegátviteli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Protokoll (HTTP)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Egységes Erőforrás-azonosító (URI)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Atom </a:t>
            </a: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Szindikációs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Formátum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Transmission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Protocol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(TCP)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További média típusokat az IANA regisztrál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World Wide Web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Consortium</a:t>
            </a:r>
            <a:endParaRPr lang="hu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72E794A6-124D-2B48-2889-0EB7510F8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87" y="1544668"/>
            <a:ext cx="4797618" cy="274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hat is World Wide Web and how does it support today's Internet? | Geekboots">
            <a:extLst>
              <a:ext uri="{FF2B5EF4-FFF2-40B4-BE49-F238E27FC236}">
                <a16:creationId xmlns:a16="http://schemas.microsoft.com/office/drawing/2014/main" id="{4FE08AA2-375B-65D4-4060-3EA895F8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70" y="4416357"/>
            <a:ext cx="4294451" cy="214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0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240EAD8-8ACD-EC64-AA5E-4A5B42C5B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 rtlCol="0">
            <a:normAutofit/>
          </a:bodyPr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75_TF22378848.potx" id="{55930D0E-20F7-40F5-AC02-273D1FA3EEA7}" vid="{1538E126-8C8C-4D12-8F3D-87EFAEAF712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Egységes arculat</Template>
  <TotalTime>79</TotalTime>
  <Words>356</Words>
  <Application>Microsoft Office PowerPoint</Application>
  <PresentationFormat>Szélesvásznú</PresentationFormat>
  <Paragraphs>73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Tw Cen MT</vt:lpstr>
      <vt:lpstr>Tw Cen MT Condensed</vt:lpstr>
      <vt:lpstr>Wingdings 3</vt:lpstr>
      <vt:lpstr>Integrál</vt:lpstr>
      <vt:lpstr>Webtechnológiák információs rendszerekben könyvfeldolgozás</vt:lpstr>
      <vt:lpstr>A feldolgozott könyvfejezetek az alábbi könyvből származnak: SOA with REST: Principles, Patterns &amp; Constraints for Building Enterprise Solutions with REST (2013, Thomas Erl)   I.) Szolgáltatás-orientált tervezés REST segítségével  (173-227 Service-Oriented Design with REST)  II.) A webet támogató ipari szabványok (387-390 Industry Standards Supporting the Web) </vt:lpstr>
      <vt:lpstr>I.) Szolgáltatás-orientált tervezés REST segítségével  (173-227 Service-Oriented Design with REST)</vt:lpstr>
      <vt:lpstr>I.) Szolgáltatás-orientált tervezés REST segítségével  (173-227 Service-Oriented Design with REST)</vt:lpstr>
      <vt:lpstr>I.) Szolgáltatás-orientált tervezés REST segítségével  (173-227 Service-Oriented Design with REST)</vt:lpstr>
      <vt:lpstr>I.) Szolgáltatás-orientált tervezés REST segítségével  (173-227 Service-Oriented Design with REST)</vt:lpstr>
      <vt:lpstr>II.) A webet támogató ipari szabványok (387-390 Industry Standards Supporting the Web) 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Webtechnológiák információs rendszerekben könyvfeldolgozás</dc:title>
  <dc:creator>Sándor Balázs</dc:creator>
  <cp:lastModifiedBy>Sándor Balázs</cp:lastModifiedBy>
  <cp:revision>17</cp:revision>
  <dcterms:created xsi:type="dcterms:W3CDTF">2024-05-02T08:18:47Z</dcterms:created>
  <dcterms:modified xsi:type="dcterms:W3CDTF">2024-05-02T11:53:26Z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