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29453-D438-0A0E-9BA5-5ACB1B745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3F95AF-EB20-AF54-1ED7-13B24FFC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B24AA6-93CD-5B13-69E1-BF882507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F2C446-5DDF-7E3E-7338-2E8966AD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BEBF7-ADC4-F0CF-9CB9-59DC4B4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7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48332-144F-FB8F-02F4-42AB946A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616A13-C20D-4182-325A-86C84543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424292-25D8-E436-0074-3EF6544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E0DD88-4B1F-7FAB-493F-344AB86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C36716-6F85-654C-4AB0-911B19B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3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E4A8325-E45F-E5C1-09B7-571BC852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00570-9600-DA12-39CE-D3C913A2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2E7C54-EE1E-D3A9-FF2D-8CFF8A74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55103-A26E-E515-AAF5-9F3859B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336761-C8AD-B342-C3FB-BC2CB4F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8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B8880-9800-518C-D620-051F79A3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B7BB7-34CF-6BD4-D2E5-EAC709DB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CDB0E0-754B-400A-2A70-93CBCDD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ABEB5-941C-71B6-110C-E5EF652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BDC867-508B-D574-AEDA-88336A7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6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EE68F-C93A-AFE8-84AF-6C339F4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78D520-8FFF-1508-634A-5A264C05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156B52-1EC7-EBFC-4641-8764D613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7FC29A-6D15-1194-429F-81CC371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0CF926-E6F8-8BB2-39CC-5F21F43E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16727-7285-D3E0-691D-FE4C327A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BC8AF6-4802-E8F1-62DC-6489C487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B118F8-DFAE-CD53-B9A2-A680F70C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48F853-D0D3-C723-EE04-4406A545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662A0-A970-2BEA-8C9A-231FBA68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ACB70E-C4C3-B2D0-3CD4-5406B24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503A-B576-A6C7-6BB4-BEAA52C8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1367A8-E0A0-9DAB-445A-DF6E6A64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F62F10-FF51-A44F-FCE8-7DDD6065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D7EA534-A711-1281-9F5E-278F58E4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FB103B-EB0F-7B43-0608-A76D4560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C26DE9-3856-466F-A69B-8E8EBBDE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11B53FC-0398-5482-2F18-05924B55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6D4214-4BC7-552B-407C-797C68F3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50A65-3AFB-C4E4-4FB6-CF22492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E320BD-6F02-F880-1725-CA3D3881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27CF59-62DB-A278-1DA6-F1562B2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88C67C-3978-E3CC-F024-5B58CD1E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3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189B00-5691-F2CD-83DA-F38AC32D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29F6520-1F3A-0947-FEAF-9F667909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67A30E-73C9-3B14-8133-BA861D2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22CEA-00E3-1065-F6CB-7C1E722B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FAC02B-367B-D737-2929-1B50252F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4B6229-88E8-4A45-1498-CB7CD4F8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814356-D292-0E06-7ECA-4521D05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9E2D7-439B-5D72-A05C-17E90D37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AA2416-DA99-CFBC-3F94-CB5C3E7E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4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0F9AE-88B8-8830-A000-A7DC53EF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638609-8B0F-0881-CF44-E06677CA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73CDB3-4A0D-97FE-2D24-13C2A4A5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6A1CCB-5E07-40F4-553F-03CB8D11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3E2973-3215-2923-3BBD-F16B0ED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200FC1-02E2-6F09-545D-2E7BD8C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3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4214A8-C556-0467-4F8F-77D02D05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284656-FBB7-89FA-9435-8ADBF247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F08674-93DB-D5C5-6F10-9CCE10537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4E2AD-CA9D-AFD1-B01F-F95CCCBA0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D2DD5D-75C1-464F-A97A-9640E291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46343D82-EDFD-4A07-A02A-AE27F6637ECE}"/>
              </a:ext>
            </a:extLst>
          </p:cNvPr>
          <p:cNvGrpSpPr/>
          <p:nvPr/>
        </p:nvGrpSpPr>
        <p:grpSpPr>
          <a:xfrm>
            <a:off x="6269575" y="1283626"/>
            <a:ext cx="2839123" cy="4135637"/>
            <a:chOff x="6340695" y="1283626"/>
            <a:chExt cx="2839123" cy="4135637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27205453-2330-230C-46C6-650AE929581D}"/>
                </a:ext>
              </a:extLst>
            </p:cNvPr>
            <p:cNvGrpSpPr/>
            <p:nvPr/>
          </p:nvGrpSpPr>
          <p:grpSpPr>
            <a:xfrm>
              <a:off x="6340695" y="1283626"/>
              <a:ext cx="2839123" cy="4135637"/>
              <a:chOff x="6335367" y="829919"/>
              <a:chExt cx="3501424" cy="5100386"/>
            </a:xfrm>
          </p:grpSpPr>
          <p:grpSp>
            <p:nvGrpSpPr>
              <p:cNvPr id="52" name="Csoportba foglalás 51">
                <a:extLst>
                  <a:ext uri="{FF2B5EF4-FFF2-40B4-BE49-F238E27FC236}">
                    <a16:creationId xmlns:a16="http://schemas.microsoft.com/office/drawing/2014/main" id="{3DDD4790-B277-CA3C-B748-CA944DDBAFEF}"/>
                  </a:ext>
                </a:extLst>
              </p:cNvPr>
              <p:cNvGrpSpPr/>
              <p:nvPr/>
            </p:nvGrpSpPr>
            <p:grpSpPr>
              <a:xfrm>
                <a:off x="6679061" y="1166198"/>
                <a:ext cx="2822169" cy="4486432"/>
                <a:chOff x="6831702" y="1168738"/>
                <a:chExt cx="2822169" cy="4486432"/>
              </a:xfrm>
            </p:grpSpPr>
            <p:sp>
              <p:nvSpPr>
                <p:cNvPr id="39" name="Nyíl: lefelé mutató 38">
                  <a:extLst>
                    <a:ext uri="{FF2B5EF4-FFF2-40B4-BE49-F238E27FC236}">
                      <a16:creationId xmlns:a16="http://schemas.microsoft.com/office/drawing/2014/main" id="{4D2A6311-DA88-4641-D61F-A3EDCA1C25AF}"/>
                    </a:ext>
                  </a:extLst>
                </p:cNvPr>
                <p:cNvSpPr/>
                <p:nvPr/>
              </p:nvSpPr>
              <p:spPr>
                <a:xfrm flipV="1">
                  <a:off x="7894808" y="1168738"/>
                  <a:ext cx="695958" cy="2189547"/>
                </a:xfrm>
                <a:prstGeom prst="downArrow">
                  <a:avLst>
                    <a:gd name="adj1" fmla="val 47080"/>
                    <a:gd name="adj2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42" name="Szövegdoboz 41">
                  <a:extLst>
                    <a:ext uri="{FF2B5EF4-FFF2-40B4-BE49-F238E27FC236}">
                      <a16:creationId xmlns:a16="http://schemas.microsoft.com/office/drawing/2014/main" id="{35705B1C-4582-C86F-3931-125FD3C642E7}"/>
                    </a:ext>
                  </a:extLst>
                </p:cNvPr>
                <p:cNvSpPr txBox="1"/>
                <p:nvPr/>
              </p:nvSpPr>
              <p:spPr>
                <a:xfrm rot="16200000">
                  <a:off x="7588289" y="2202069"/>
                  <a:ext cx="1308996" cy="379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>
                      <a:latin typeface="Consolas" panose="020B0609020204030204" pitchFamily="49" charset="0"/>
                    </a:rPr>
                    <a:t>PWM_FOR</a:t>
                  </a:r>
                </a:p>
              </p:txBody>
            </p:sp>
            <p:sp>
              <p:nvSpPr>
                <p:cNvPr id="43" name="Nyíl: lefelé mutató 42">
                  <a:extLst>
                    <a:ext uri="{FF2B5EF4-FFF2-40B4-BE49-F238E27FC236}">
                      <a16:creationId xmlns:a16="http://schemas.microsoft.com/office/drawing/2014/main" id="{7B59DC81-E709-2E62-F27D-73458BB4C03F}"/>
                    </a:ext>
                  </a:extLst>
                </p:cNvPr>
                <p:cNvSpPr/>
                <p:nvPr/>
              </p:nvSpPr>
              <p:spPr>
                <a:xfrm rot="5400000" flipV="1">
                  <a:off x="8680801" y="2889159"/>
                  <a:ext cx="695958" cy="1250183"/>
                </a:xfrm>
                <a:prstGeom prst="downArrow">
                  <a:avLst>
                    <a:gd name="adj1" fmla="val 47080"/>
                    <a:gd name="adj2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44" name="Szövegdoboz 43">
                  <a:extLst>
                    <a:ext uri="{FF2B5EF4-FFF2-40B4-BE49-F238E27FC236}">
                      <a16:creationId xmlns:a16="http://schemas.microsoft.com/office/drawing/2014/main" id="{45B22D82-F169-7A00-B63F-6E2C11763B1C}"/>
                    </a:ext>
                  </a:extLst>
                </p:cNvPr>
                <p:cNvSpPr txBox="1"/>
                <p:nvPr/>
              </p:nvSpPr>
              <p:spPr>
                <a:xfrm>
                  <a:off x="8448040" y="3338285"/>
                  <a:ext cx="1046879" cy="341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200" dirty="0">
                      <a:latin typeface="Consolas" panose="020B0609020204030204" pitchFamily="49" charset="0"/>
                    </a:rPr>
                    <a:t>DIF_RIG</a:t>
                  </a:r>
                </a:p>
              </p:txBody>
            </p:sp>
            <p:sp>
              <p:nvSpPr>
                <p:cNvPr id="45" name="Nyíl: lefelé mutató 44">
                  <a:extLst>
                    <a:ext uri="{FF2B5EF4-FFF2-40B4-BE49-F238E27FC236}">
                      <a16:creationId xmlns:a16="http://schemas.microsoft.com/office/drawing/2014/main" id="{5E05E132-FDF7-B44C-A1FA-C9CBF038093F}"/>
                    </a:ext>
                  </a:extLst>
                </p:cNvPr>
                <p:cNvSpPr/>
                <p:nvPr/>
              </p:nvSpPr>
              <p:spPr>
                <a:xfrm>
                  <a:off x="7894808" y="3678504"/>
                  <a:ext cx="695958" cy="1976666"/>
                </a:xfrm>
                <a:prstGeom prst="downArrow">
                  <a:avLst>
                    <a:gd name="adj1" fmla="val 47080"/>
                    <a:gd name="adj2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46" name="Nyíl: lefelé mutató 45">
                  <a:extLst>
                    <a:ext uri="{FF2B5EF4-FFF2-40B4-BE49-F238E27FC236}">
                      <a16:creationId xmlns:a16="http://schemas.microsoft.com/office/drawing/2014/main" id="{2DF686DC-E982-47C5-1DA9-5F313EBDD993}"/>
                    </a:ext>
                  </a:extLst>
                </p:cNvPr>
                <p:cNvSpPr/>
                <p:nvPr/>
              </p:nvSpPr>
              <p:spPr>
                <a:xfrm rot="5400000">
                  <a:off x="7108813" y="2887930"/>
                  <a:ext cx="695958" cy="1250180"/>
                </a:xfrm>
                <a:prstGeom prst="downArrow">
                  <a:avLst>
                    <a:gd name="adj1" fmla="val 47080"/>
                    <a:gd name="adj2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47" name="Szövegdoboz 46">
                  <a:extLst>
                    <a:ext uri="{FF2B5EF4-FFF2-40B4-BE49-F238E27FC236}">
                      <a16:creationId xmlns:a16="http://schemas.microsoft.com/office/drawing/2014/main" id="{09C9AB59-17B6-BED3-E542-B0A6310BA481}"/>
                    </a:ext>
                  </a:extLst>
                </p:cNvPr>
                <p:cNvSpPr txBox="1"/>
                <p:nvPr/>
              </p:nvSpPr>
              <p:spPr>
                <a:xfrm>
                  <a:off x="8093870" y="3339943"/>
                  <a:ext cx="593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/>
                    <a:t>0</a:t>
                  </a:r>
                </a:p>
              </p:txBody>
            </p:sp>
            <p:sp>
              <p:nvSpPr>
                <p:cNvPr id="48" name="Szövegdoboz 47">
                  <a:extLst>
                    <a:ext uri="{FF2B5EF4-FFF2-40B4-BE49-F238E27FC236}">
                      <a16:creationId xmlns:a16="http://schemas.microsoft.com/office/drawing/2014/main" id="{4C95D5E0-CF16-CA14-CA61-925FC3D837F2}"/>
                    </a:ext>
                  </a:extLst>
                </p:cNvPr>
                <p:cNvSpPr txBox="1"/>
                <p:nvPr/>
              </p:nvSpPr>
              <p:spPr>
                <a:xfrm rot="16200000">
                  <a:off x="7587442" y="4172328"/>
                  <a:ext cx="1308996" cy="379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>
                      <a:latin typeface="Consolas" panose="020B0609020204030204" pitchFamily="49" charset="0"/>
                    </a:rPr>
                    <a:t>PWM_BAC</a:t>
                  </a:r>
                </a:p>
              </p:txBody>
            </p:sp>
            <p:sp>
              <p:nvSpPr>
                <p:cNvPr id="49" name="Szövegdoboz 48">
                  <a:extLst>
                    <a:ext uri="{FF2B5EF4-FFF2-40B4-BE49-F238E27FC236}">
                      <a16:creationId xmlns:a16="http://schemas.microsoft.com/office/drawing/2014/main" id="{49EC69EB-A04E-7786-1F5F-FB1DED5F75D0}"/>
                    </a:ext>
                  </a:extLst>
                </p:cNvPr>
                <p:cNvSpPr txBox="1"/>
                <p:nvPr/>
              </p:nvSpPr>
              <p:spPr>
                <a:xfrm>
                  <a:off x="6895887" y="3329336"/>
                  <a:ext cx="1121850" cy="341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200" dirty="0">
                      <a:latin typeface="Consolas" panose="020B0609020204030204" pitchFamily="49" charset="0"/>
                    </a:rPr>
                    <a:t>DIFF_LEF</a:t>
                  </a:r>
                </a:p>
              </p:txBody>
            </p:sp>
          </p:grp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5AE090C4-E4BB-5BF1-5F43-D1AB7B9BFF82}"/>
                  </a:ext>
                </a:extLst>
              </p:cNvPr>
              <p:cNvSpPr txBox="1"/>
              <p:nvPr/>
            </p:nvSpPr>
            <p:spPr>
              <a:xfrm>
                <a:off x="7326178" y="829919"/>
                <a:ext cx="1277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PWM_MAX_FOR</a:t>
                </a:r>
              </a:p>
            </p:txBody>
          </p:sp>
          <p:sp>
            <p:nvSpPr>
              <p:cNvPr id="55" name="Szövegdoboz 54">
                <a:extLst>
                  <a:ext uri="{FF2B5EF4-FFF2-40B4-BE49-F238E27FC236}">
                    <a16:creationId xmlns:a16="http://schemas.microsoft.com/office/drawing/2014/main" id="{7CADD5E7-9250-D480-8747-FE6732DCD3DD}"/>
                  </a:ext>
                </a:extLst>
              </p:cNvPr>
              <p:cNvSpPr txBox="1"/>
              <p:nvPr/>
            </p:nvSpPr>
            <p:spPr>
              <a:xfrm>
                <a:off x="7326220" y="5622528"/>
                <a:ext cx="1277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PWM_MAX_BAC</a:t>
                </a:r>
              </a:p>
            </p:txBody>
          </p:sp>
          <p:sp>
            <p:nvSpPr>
              <p:cNvPr id="56" name="Szövegdoboz 55">
                <a:extLst>
                  <a:ext uri="{FF2B5EF4-FFF2-40B4-BE49-F238E27FC236}">
                    <a16:creationId xmlns:a16="http://schemas.microsoft.com/office/drawing/2014/main" id="{FA035860-B557-2D80-110D-7426BC3D9A48}"/>
                  </a:ext>
                </a:extLst>
              </p:cNvPr>
              <p:cNvSpPr txBox="1"/>
              <p:nvPr/>
            </p:nvSpPr>
            <p:spPr>
              <a:xfrm rot="5400000">
                <a:off x="9104134" y="3332281"/>
                <a:ext cx="1085739" cy="379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DIF_MAX</a:t>
                </a:r>
              </a:p>
            </p:txBody>
          </p:sp>
          <p:sp>
            <p:nvSpPr>
              <p:cNvPr id="57" name="Szövegdoboz 56">
                <a:extLst>
                  <a:ext uri="{FF2B5EF4-FFF2-40B4-BE49-F238E27FC236}">
                    <a16:creationId xmlns:a16="http://schemas.microsoft.com/office/drawing/2014/main" id="{1749A649-4DF6-5825-8BA2-D29D1372621B}"/>
                  </a:ext>
                </a:extLst>
              </p:cNvPr>
              <p:cNvSpPr txBox="1"/>
              <p:nvPr/>
            </p:nvSpPr>
            <p:spPr>
              <a:xfrm rot="16200000">
                <a:off x="5982284" y="3307815"/>
                <a:ext cx="1085739" cy="379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DIF_MAX</a:t>
                </a:r>
              </a:p>
            </p:txBody>
          </p:sp>
        </p:grpSp>
        <p:sp>
          <p:nvSpPr>
            <p:cNvPr id="62" name="Ellipszis 61">
              <a:extLst>
                <a:ext uri="{FF2B5EF4-FFF2-40B4-BE49-F238E27FC236}">
                  <a16:creationId xmlns:a16="http://schemas.microsoft.com/office/drawing/2014/main" id="{8D54BDBE-93BB-1B74-C165-61C2C9A35094}"/>
                </a:ext>
              </a:extLst>
            </p:cNvPr>
            <p:cNvSpPr/>
            <p:nvPr/>
          </p:nvSpPr>
          <p:spPr>
            <a:xfrm>
              <a:off x="7481395" y="3278175"/>
              <a:ext cx="539843" cy="37844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Szövegdoboz 59">
              <a:extLst>
                <a:ext uri="{FF2B5EF4-FFF2-40B4-BE49-F238E27FC236}">
                  <a16:creationId xmlns:a16="http://schemas.microsoft.com/office/drawing/2014/main" id="{D73AC6BE-BCF5-35BB-16AB-21117D2D0BE8}"/>
                </a:ext>
              </a:extLst>
            </p:cNvPr>
            <p:cNvSpPr txBox="1"/>
            <p:nvPr/>
          </p:nvSpPr>
          <p:spPr>
            <a:xfrm>
              <a:off x="7460030" y="3266172"/>
              <a:ext cx="663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rgbClr val="FF0000"/>
                  </a:solidFill>
                  <a:latin typeface="Consolas" panose="020B0609020204030204" pitchFamily="49" charset="0"/>
                </a:rPr>
                <a:t>CEN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F775EC8E-CDA2-64C8-4CD5-0D77824117E5}"/>
              </a:ext>
            </a:extLst>
          </p:cNvPr>
          <p:cNvGrpSpPr/>
          <p:nvPr/>
        </p:nvGrpSpPr>
        <p:grpSpPr>
          <a:xfrm>
            <a:off x="291170" y="889140"/>
            <a:ext cx="6214287" cy="4933849"/>
            <a:chOff x="-44110" y="868820"/>
            <a:chExt cx="6214287" cy="4933849"/>
          </a:xfrm>
        </p:grpSpPr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5425F8D9-66A4-EE0F-E457-0744503CA63B}"/>
                </a:ext>
              </a:extLst>
            </p:cNvPr>
            <p:cNvGrpSpPr/>
            <p:nvPr/>
          </p:nvGrpSpPr>
          <p:grpSpPr>
            <a:xfrm>
              <a:off x="-44110" y="868820"/>
              <a:ext cx="6214287" cy="4933849"/>
              <a:chOff x="372638" y="752019"/>
              <a:chExt cx="6815561" cy="54112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AD18FA0C-1A90-6355-7D0A-3F482A2D2672}"/>
                  </a:ext>
                </a:extLst>
              </p:cNvPr>
              <p:cNvSpPr/>
              <p:nvPr/>
            </p:nvSpPr>
            <p:spPr>
              <a:xfrm>
                <a:off x="1399424" y="1252104"/>
                <a:ext cx="4353791" cy="43537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" name="Ellipszis 4">
                <a:extLst>
                  <a:ext uri="{FF2B5EF4-FFF2-40B4-BE49-F238E27FC236}">
                    <a16:creationId xmlns:a16="http://schemas.microsoft.com/office/drawing/2014/main" id="{43176474-A2E9-C0DC-1DAE-90499D9B635B}"/>
                  </a:ext>
                </a:extLst>
              </p:cNvPr>
              <p:cNvSpPr/>
              <p:nvPr/>
            </p:nvSpPr>
            <p:spPr>
              <a:xfrm>
                <a:off x="1399424" y="1252104"/>
                <a:ext cx="4310495" cy="4353791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D4F9791-6520-7FA9-4879-4A0C7C490D42}"/>
                  </a:ext>
                </a:extLst>
              </p:cNvPr>
              <p:cNvSpPr txBox="1"/>
              <p:nvPr/>
            </p:nvSpPr>
            <p:spPr>
              <a:xfrm>
                <a:off x="3091179" y="752019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X:331 Y:675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X:MID Y:MAX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62E3D8E-0470-93E8-88E7-6885A90424F0}"/>
                  </a:ext>
                </a:extLst>
              </p:cNvPr>
              <p:cNvSpPr txBox="1"/>
              <p:nvPr/>
            </p:nvSpPr>
            <p:spPr>
              <a:xfrm>
                <a:off x="429145" y="837480"/>
                <a:ext cx="141224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X:000 Y:675</a:t>
                </a:r>
              </a:p>
              <a:p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X:MIN Y:MAX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hu-HU" sz="1100" dirty="0"/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BFAD763C-B0B4-81D4-49DD-A0D897E415D2}"/>
                  </a:ext>
                </a:extLst>
              </p:cNvPr>
              <p:cNvSpPr txBox="1"/>
              <p:nvPr/>
            </p:nvSpPr>
            <p:spPr>
              <a:xfrm>
                <a:off x="5753214" y="840049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X:675 Y:675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X:MAX Y:MAX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Ellipszis 8">
                <a:extLst>
                  <a:ext uri="{FF2B5EF4-FFF2-40B4-BE49-F238E27FC236}">
                    <a16:creationId xmlns:a16="http://schemas.microsoft.com/office/drawing/2014/main" id="{7F1401E3-48A9-A91D-2A1B-9190644C5134}"/>
                  </a:ext>
                </a:extLst>
              </p:cNvPr>
              <p:cNvSpPr/>
              <p:nvPr/>
            </p:nvSpPr>
            <p:spPr>
              <a:xfrm>
                <a:off x="1941942" y="1927573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6365E418-942F-6569-46D3-7FA82E01783C}"/>
                  </a:ext>
                </a:extLst>
              </p:cNvPr>
              <p:cNvSpPr/>
              <p:nvPr/>
            </p:nvSpPr>
            <p:spPr>
              <a:xfrm>
                <a:off x="3468597" y="1234007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Ellipszis 10">
                <a:extLst>
                  <a:ext uri="{FF2B5EF4-FFF2-40B4-BE49-F238E27FC236}">
                    <a16:creationId xmlns:a16="http://schemas.microsoft.com/office/drawing/2014/main" id="{36B2C750-1954-C029-34F5-CEE961004B03}"/>
                  </a:ext>
                </a:extLst>
              </p:cNvPr>
              <p:cNvSpPr/>
              <p:nvPr/>
            </p:nvSpPr>
            <p:spPr>
              <a:xfrm>
                <a:off x="3468597" y="5390451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" name="Ellipszis 11">
                <a:extLst>
                  <a:ext uri="{FF2B5EF4-FFF2-40B4-BE49-F238E27FC236}">
                    <a16:creationId xmlns:a16="http://schemas.microsoft.com/office/drawing/2014/main" id="{AEDB14A9-54E3-E591-A75C-EE2AA8655CF3}"/>
                  </a:ext>
                </a:extLst>
              </p:cNvPr>
              <p:cNvSpPr/>
              <p:nvPr/>
            </p:nvSpPr>
            <p:spPr>
              <a:xfrm>
                <a:off x="1418702" y="3321277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E99B8631-7C3B-5C79-3935-BA797778B31D}"/>
                  </a:ext>
                </a:extLst>
              </p:cNvPr>
              <p:cNvSpPr/>
              <p:nvPr/>
            </p:nvSpPr>
            <p:spPr>
              <a:xfrm>
                <a:off x="5513753" y="3321277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ECB49E52-C343-11D6-C5A4-3B920C6C79B3}"/>
                  </a:ext>
                </a:extLst>
              </p:cNvPr>
              <p:cNvSpPr/>
              <p:nvPr/>
            </p:nvSpPr>
            <p:spPr>
              <a:xfrm>
                <a:off x="4878182" y="4752053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Ellipszis 14">
                <a:extLst>
                  <a:ext uri="{FF2B5EF4-FFF2-40B4-BE49-F238E27FC236}">
                    <a16:creationId xmlns:a16="http://schemas.microsoft.com/office/drawing/2014/main" id="{7604DA38-BECA-E325-27BC-EF53B427005E}"/>
                  </a:ext>
                </a:extLst>
              </p:cNvPr>
              <p:cNvSpPr/>
              <p:nvPr/>
            </p:nvSpPr>
            <p:spPr>
              <a:xfrm>
                <a:off x="1874288" y="4644331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Ellipszis 15">
                <a:extLst>
                  <a:ext uri="{FF2B5EF4-FFF2-40B4-BE49-F238E27FC236}">
                    <a16:creationId xmlns:a16="http://schemas.microsoft.com/office/drawing/2014/main" id="{3678016E-BFBB-230E-258E-A9D5AC89ED65}"/>
                  </a:ext>
                </a:extLst>
              </p:cNvPr>
              <p:cNvSpPr/>
              <p:nvPr/>
            </p:nvSpPr>
            <p:spPr>
              <a:xfrm>
                <a:off x="5030582" y="2014232"/>
                <a:ext cx="215444" cy="2154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A4D21F6-5546-1134-B546-29B9DA71A021}"/>
                  </a:ext>
                </a:extLst>
              </p:cNvPr>
              <p:cNvSpPr txBox="1"/>
              <p:nvPr/>
            </p:nvSpPr>
            <p:spPr>
              <a:xfrm>
                <a:off x="3103880" y="5720437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X:331 Y:000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X:MID Y:MIN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546DA52-2A75-80B8-12C7-97ED6DF362B8}"/>
                  </a:ext>
                </a:extLst>
              </p:cNvPr>
              <p:cNvSpPr txBox="1"/>
              <p:nvPr/>
            </p:nvSpPr>
            <p:spPr>
              <a:xfrm>
                <a:off x="429145" y="5686727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:000 Y:000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X:MIN Y:MIN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88A3E984-660A-6ED2-0800-184F23CB8584}"/>
                  </a:ext>
                </a:extLst>
              </p:cNvPr>
              <p:cNvSpPr txBox="1"/>
              <p:nvPr/>
            </p:nvSpPr>
            <p:spPr>
              <a:xfrm>
                <a:off x="5775959" y="5654650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X:675 Y:000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X:MAX Y:MIN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55813D60-2B8E-0E3D-E2D9-AE542355BC57}"/>
                  </a:ext>
                </a:extLst>
              </p:cNvPr>
              <p:cNvSpPr txBox="1"/>
              <p:nvPr/>
            </p:nvSpPr>
            <p:spPr>
              <a:xfrm>
                <a:off x="5775959" y="3300957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X:675 Y:346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X:MAX Y:MID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B648DE3B-FF72-1C99-D482-3639B701C1D2}"/>
                  </a:ext>
                </a:extLst>
              </p:cNvPr>
              <p:cNvSpPr txBox="1"/>
              <p:nvPr/>
            </p:nvSpPr>
            <p:spPr>
              <a:xfrm>
                <a:off x="372638" y="3202146"/>
                <a:ext cx="1412240" cy="44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hu-HU" sz="11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X:000 Y:346</a:t>
                </a:r>
              </a:p>
              <a:p>
                <a:pPr>
                  <a:lnSpc>
                    <a:spcPts val="1425"/>
                  </a:lnSpc>
                </a:pPr>
                <a:r>
                  <a:rPr lang="hu-HU" sz="11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X:MIN Y:MID</a:t>
                </a:r>
                <a:endParaRPr lang="hu-HU" sz="11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Ellipszis 21">
                <a:extLst>
                  <a:ext uri="{FF2B5EF4-FFF2-40B4-BE49-F238E27FC236}">
                    <a16:creationId xmlns:a16="http://schemas.microsoft.com/office/drawing/2014/main" id="{F7C5CD36-B29F-2A61-7CC6-7D8A88881638}"/>
                  </a:ext>
                </a:extLst>
              </p:cNvPr>
              <p:cNvSpPr/>
              <p:nvPr/>
            </p:nvSpPr>
            <p:spPr>
              <a:xfrm>
                <a:off x="3046671" y="2899907"/>
                <a:ext cx="1016000" cy="101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30" name="Egyenes összekötő nyíllal 29">
                <a:extLst>
                  <a:ext uri="{FF2B5EF4-FFF2-40B4-BE49-F238E27FC236}">
                    <a16:creationId xmlns:a16="http://schemas.microsoft.com/office/drawing/2014/main" id="{A7D22FB0-F6AE-A3AE-7357-2246DF9162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0197" y="1584960"/>
                <a:ext cx="0" cy="3805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nyíllal 30">
                <a:extLst>
                  <a:ext uri="{FF2B5EF4-FFF2-40B4-BE49-F238E27FC236}">
                    <a16:creationId xmlns:a16="http://schemas.microsoft.com/office/drawing/2014/main" id="{011D896E-D853-EA39-D64A-5C50BAE2E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22" y="3423553"/>
                <a:ext cx="3690269" cy="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167A48AB-4AFD-CD1E-40D5-D3CC409BA394}"/>
                  </a:ext>
                </a:extLst>
              </p:cNvPr>
              <p:cNvSpPr txBox="1"/>
              <p:nvPr/>
            </p:nvSpPr>
            <p:spPr>
              <a:xfrm>
                <a:off x="3554671" y="1563993"/>
                <a:ext cx="32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Y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C910B656-E304-EE8E-4A47-36E913333C36}"/>
                  </a:ext>
                </a:extLst>
              </p:cNvPr>
              <p:cNvSpPr txBox="1"/>
              <p:nvPr/>
            </p:nvSpPr>
            <p:spPr>
              <a:xfrm>
                <a:off x="5067238" y="3111623"/>
                <a:ext cx="32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X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404B8482-0B3E-2F73-7653-09722A9AA8DF}"/>
                </a:ext>
              </a:extLst>
            </p:cNvPr>
            <p:cNvSpPr txBox="1"/>
            <p:nvPr/>
          </p:nvSpPr>
          <p:spPr>
            <a:xfrm>
              <a:off x="4322872" y="134244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RIG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D4DBD0B2-2604-2105-91BD-2FE39577FB84}"/>
                </a:ext>
              </a:extLst>
            </p:cNvPr>
            <p:cNvSpPr txBox="1"/>
            <p:nvPr/>
          </p:nvSpPr>
          <p:spPr>
            <a:xfrm>
              <a:off x="892091" y="134803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LEF</a:t>
              </a: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BEECA680-562F-8AE1-FCF0-125493156098}"/>
              </a:ext>
            </a:extLst>
          </p:cNvPr>
          <p:cNvGrpSpPr/>
          <p:nvPr/>
        </p:nvGrpSpPr>
        <p:grpSpPr>
          <a:xfrm>
            <a:off x="8664299" y="2237334"/>
            <a:ext cx="3032761" cy="3117367"/>
            <a:chOff x="8921861" y="2488528"/>
            <a:chExt cx="3032761" cy="3117367"/>
          </a:xfrm>
        </p:grpSpPr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3073B621-5A64-DA17-0F0C-5F554C44D324}"/>
                </a:ext>
              </a:extLst>
            </p:cNvPr>
            <p:cNvSpPr/>
            <p:nvPr/>
          </p:nvSpPr>
          <p:spPr>
            <a:xfrm>
              <a:off x="10574244" y="2488528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10DD6265-7F23-FA43-C635-282940F723A0}"/>
                </a:ext>
              </a:extLst>
            </p:cNvPr>
            <p:cNvSpPr/>
            <p:nvPr/>
          </p:nvSpPr>
          <p:spPr>
            <a:xfrm>
              <a:off x="9741695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E2BA3C29-2A42-BFF7-2C57-2428DEE17B08}"/>
                </a:ext>
              </a:extLst>
            </p:cNvPr>
            <p:cNvSpPr/>
            <p:nvPr/>
          </p:nvSpPr>
          <p:spPr>
            <a:xfrm>
              <a:off x="11365342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30AC1BB4-1FC7-32AF-1614-E93C4387DCBB}"/>
                </a:ext>
              </a:extLst>
            </p:cNvPr>
            <p:cNvSpPr/>
            <p:nvPr/>
          </p:nvSpPr>
          <p:spPr>
            <a:xfrm>
              <a:off x="10574244" y="4055051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105CFD56-1CD7-7F92-1936-6D06383090BB}"/>
                </a:ext>
              </a:extLst>
            </p:cNvPr>
            <p:cNvSpPr/>
            <p:nvPr/>
          </p:nvSpPr>
          <p:spPr>
            <a:xfrm>
              <a:off x="9984964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6774B124-FC67-14B7-A831-DE22E4C0DAC3}"/>
                </a:ext>
              </a:extLst>
            </p:cNvPr>
            <p:cNvSpPr/>
            <p:nvPr/>
          </p:nvSpPr>
          <p:spPr>
            <a:xfrm>
              <a:off x="8921861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6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136</Words>
  <Application>Microsoft Office PowerPoint</Application>
  <PresentationFormat>Szélesvásznú</PresentationFormat>
  <Paragraphs>36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 Balázs</dc:creator>
  <cp:lastModifiedBy>Sándor Balázs</cp:lastModifiedBy>
  <cp:revision>41</cp:revision>
  <dcterms:created xsi:type="dcterms:W3CDTF">2025-05-15T20:30:26Z</dcterms:created>
  <dcterms:modified xsi:type="dcterms:W3CDTF">2025-05-16T00:23:01Z</dcterms:modified>
</cp:coreProperties>
</file>