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329453-D438-0A0E-9BA5-5ACB1B745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3F95AF-EB20-AF54-1ED7-13B24FFC7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B24AA6-93CD-5B13-69E1-BF882507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DF2C446-5DDF-7E3E-7338-2E8966AD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BEBF7-ADC4-F0CF-9CB9-59DC4B45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7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48332-144F-FB8F-02F4-42AB946A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616A13-C20D-4182-325A-86C84543A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424292-25D8-E436-0074-3EF65442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6E0DD88-4B1F-7FAB-493F-344AB869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6C36716-6F85-654C-4AB0-911B19B3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530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E4A8325-E45F-E5C1-09B7-571BC852D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00570-9600-DA12-39CE-D3C913A27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2E7C54-EE1E-D3A9-FF2D-8CFF8A74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855103-A26E-E515-AAF5-9F3859BF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336761-C8AD-B342-C3FB-BC2CB4F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581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FB8880-9800-518C-D620-051F79A3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B7BB7-34CF-6BD4-D2E5-EAC709DB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CDB0E0-754B-400A-2A70-93CBCDD6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ABEB5-941C-71B6-110C-E5EF652DF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BDC867-508B-D574-AEDA-88336A7C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66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BEE68F-C93A-AFE8-84AF-6C339F40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978D520-8FFF-1508-634A-5A264C050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156B52-1EC7-EBFC-4641-8764D613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7FC29A-6D15-1194-429F-81CC371D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0CF926-E6F8-8BB2-39CC-5F21F43E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083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16727-7285-D3E0-691D-FE4C327A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BC8AF6-4802-E8F1-62DC-6489C4879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0B118F8-DFAE-CD53-B9A2-A680F70CE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648F853-D0D3-C723-EE04-4406A545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1662A0-A970-2BEA-8C9A-231FBA68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ACB70E-C4C3-B2D0-3CD4-5406B245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6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5F503A-B576-A6C7-6BB4-BEAA52C81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1367A8-E0A0-9DAB-445A-DF6E6A642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F62F10-FF51-A44F-FCE8-7DDD60658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D7EA534-A711-1281-9F5E-278F58E40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FB103B-EB0F-7B43-0608-A76D4560E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C5C26DE9-3856-466F-A69B-8E8EBBDE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11B53FC-0398-5482-2F18-05924B55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C6D4214-4BC7-552B-407C-797C68F3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2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750A65-3AFB-C4E4-4FB6-CF22492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AE320BD-6F02-F880-1725-CA3D3881A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C27CF59-62DB-A278-1DA6-F1562B2B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E88C67C-3978-E3CC-F024-5B58CD1E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35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189B00-5691-F2CD-83DA-F38AC32DD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29F6520-1F3A-0947-FEAF-9F667909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67A30E-73C9-3B14-8133-BA861D2F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861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222CEA-00E3-1065-F6CB-7C1E722B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FAC02B-367B-D737-2929-1B50252FC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4B6229-88E8-4A45-1498-CB7CD4F8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6814356-D292-0E06-7ECA-4521D052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B99E2D7-439B-5D72-A05C-17E90D37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0AA2416-DA99-CFBC-3F94-CB5C3E7E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41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60F9AE-88B8-8830-A000-A7DC53EF4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638609-8B0F-0881-CF44-E06677CA4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673CDB3-4A0D-97FE-2D24-13C2A4A5E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6A1CCB-5E07-40F4-553F-03CB8D11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E3E2973-3215-2923-3BBD-F16B0EDF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200FC1-02E2-6F09-545D-2E7BD8C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37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4214A8-C556-0467-4F8F-77D02D05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284656-FBB7-89FA-9435-8ADBF247D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F08674-93DB-D5C5-6F10-9CCE10537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2C9A6-A899-4CC2-9F2E-309C1BFF6B29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F4E2AD-CA9D-AFD1-B01F-F95CCCBA0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7D2DD5D-75C1-464F-A97A-9640E291A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E7034-D154-4E07-8FF8-F727714C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5425F8D9-66A4-EE0F-E457-0744503CA63B}"/>
              </a:ext>
            </a:extLst>
          </p:cNvPr>
          <p:cNvGrpSpPr/>
          <p:nvPr/>
        </p:nvGrpSpPr>
        <p:grpSpPr>
          <a:xfrm>
            <a:off x="-44110" y="868820"/>
            <a:ext cx="6214287" cy="4933849"/>
            <a:chOff x="372638" y="752019"/>
            <a:chExt cx="6815561" cy="5411232"/>
          </a:xfrm>
        </p:grpSpPr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AD18FA0C-1A90-6355-7D0A-3F482A2D2672}"/>
                </a:ext>
              </a:extLst>
            </p:cNvPr>
            <p:cNvSpPr/>
            <p:nvPr/>
          </p:nvSpPr>
          <p:spPr>
            <a:xfrm>
              <a:off x="1399424" y="1252104"/>
              <a:ext cx="4353791" cy="4353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43176474-A2E9-C0DC-1DAE-90499D9B635B}"/>
                </a:ext>
              </a:extLst>
            </p:cNvPr>
            <p:cNvSpPr/>
            <p:nvPr/>
          </p:nvSpPr>
          <p:spPr>
            <a:xfrm>
              <a:off x="1399424" y="1252104"/>
              <a:ext cx="4310495" cy="435379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Szövegdoboz 5">
              <a:extLst>
                <a:ext uri="{FF2B5EF4-FFF2-40B4-BE49-F238E27FC236}">
                  <a16:creationId xmlns:a16="http://schemas.microsoft.com/office/drawing/2014/main" id="{ED4F9791-6520-7FA9-4879-4A0C7C490D42}"/>
                </a:ext>
              </a:extLst>
            </p:cNvPr>
            <p:cNvSpPr txBox="1"/>
            <p:nvPr/>
          </p:nvSpPr>
          <p:spPr>
            <a:xfrm>
              <a:off x="3091179" y="75201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X:MID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262E3D8E-0470-93E8-88E7-6885A90424F0}"/>
                </a:ext>
              </a:extLst>
            </p:cNvPr>
            <p:cNvSpPr txBox="1"/>
            <p:nvPr/>
          </p:nvSpPr>
          <p:spPr>
            <a:xfrm>
              <a:off x="429145" y="837480"/>
              <a:ext cx="14122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Y:675</a:t>
              </a:r>
            </a:p>
            <a:p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hu-HU" sz="1100" dirty="0"/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BFAD763C-B0B4-81D4-49DD-A0D897E415D2}"/>
                </a:ext>
              </a:extLst>
            </p:cNvPr>
            <p:cNvSpPr txBox="1"/>
            <p:nvPr/>
          </p:nvSpPr>
          <p:spPr>
            <a:xfrm>
              <a:off x="5753214" y="84004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X:MAX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7F1401E3-48A9-A91D-2A1B-9190644C5134}"/>
                </a:ext>
              </a:extLst>
            </p:cNvPr>
            <p:cNvSpPr/>
            <p:nvPr/>
          </p:nvSpPr>
          <p:spPr>
            <a:xfrm>
              <a:off x="1941942" y="192757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6365E418-942F-6569-46D3-7FA82E01783C}"/>
                </a:ext>
              </a:extLst>
            </p:cNvPr>
            <p:cNvSpPr/>
            <p:nvPr/>
          </p:nvSpPr>
          <p:spPr>
            <a:xfrm>
              <a:off x="3468597" y="123400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36B2C750-1954-C029-34F5-CEE961004B03}"/>
                </a:ext>
              </a:extLst>
            </p:cNvPr>
            <p:cNvSpPr/>
            <p:nvPr/>
          </p:nvSpPr>
          <p:spPr>
            <a:xfrm>
              <a:off x="3468597" y="539045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AEDB14A9-54E3-E591-A75C-EE2AA8655CF3}"/>
                </a:ext>
              </a:extLst>
            </p:cNvPr>
            <p:cNvSpPr/>
            <p:nvPr/>
          </p:nvSpPr>
          <p:spPr>
            <a:xfrm>
              <a:off x="1418702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E99B8631-7C3B-5C79-3935-BA797778B31D}"/>
                </a:ext>
              </a:extLst>
            </p:cNvPr>
            <p:cNvSpPr/>
            <p:nvPr/>
          </p:nvSpPr>
          <p:spPr>
            <a:xfrm>
              <a:off x="5513753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ECB49E52-C343-11D6-C5A4-3B920C6C79B3}"/>
                </a:ext>
              </a:extLst>
            </p:cNvPr>
            <p:cNvSpPr/>
            <p:nvPr/>
          </p:nvSpPr>
          <p:spPr>
            <a:xfrm>
              <a:off x="4878182" y="475205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7604DA38-BECA-E325-27BC-EF53B427005E}"/>
                </a:ext>
              </a:extLst>
            </p:cNvPr>
            <p:cNvSpPr/>
            <p:nvPr/>
          </p:nvSpPr>
          <p:spPr>
            <a:xfrm>
              <a:off x="1874288" y="464433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3678016E-BFBB-230E-258E-A9D5AC89ED65}"/>
                </a:ext>
              </a:extLst>
            </p:cNvPr>
            <p:cNvSpPr/>
            <p:nvPr/>
          </p:nvSpPr>
          <p:spPr>
            <a:xfrm>
              <a:off x="5030582" y="2014232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BA4D21F6-5546-1134-B546-29B9DA71A021}"/>
                </a:ext>
              </a:extLst>
            </p:cNvPr>
            <p:cNvSpPr txBox="1"/>
            <p:nvPr/>
          </p:nvSpPr>
          <p:spPr>
            <a:xfrm>
              <a:off x="3103880" y="572043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X:MID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9546DA52-2A75-80B8-12C7-97ED6DF362B8}"/>
                </a:ext>
              </a:extLst>
            </p:cNvPr>
            <p:cNvSpPr txBox="1"/>
            <p:nvPr/>
          </p:nvSpPr>
          <p:spPr>
            <a:xfrm>
              <a:off x="429145" y="568672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</a:t>
              </a: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:000 Y:000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8A3E984-660A-6ED2-0800-184F23CB8584}"/>
                </a:ext>
              </a:extLst>
            </p:cNvPr>
            <p:cNvSpPr txBox="1"/>
            <p:nvPr/>
          </p:nvSpPr>
          <p:spPr>
            <a:xfrm>
              <a:off x="5775959" y="5654650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55813D60-2B8E-0E3D-E2D9-AE542355BC57}"/>
                </a:ext>
              </a:extLst>
            </p:cNvPr>
            <p:cNvSpPr txBox="1"/>
            <p:nvPr/>
          </p:nvSpPr>
          <p:spPr>
            <a:xfrm>
              <a:off x="5775959" y="330095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Y:346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B648DE3B-FF72-1C99-D482-3639B701C1D2}"/>
                </a:ext>
              </a:extLst>
            </p:cNvPr>
            <p:cNvSpPr txBox="1"/>
            <p:nvPr/>
          </p:nvSpPr>
          <p:spPr>
            <a:xfrm>
              <a:off x="372638" y="3202146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Y:346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Ellipszis 21">
              <a:extLst>
                <a:ext uri="{FF2B5EF4-FFF2-40B4-BE49-F238E27FC236}">
                  <a16:creationId xmlns:a16="http://schemas.microsoft.com/office/drawing/2014/main" id="{F7C5CD36-B29F-2A61-7CC6-7D8A88881638}"/>
                </a:ext>
              </a:extLst>
            </p:cNvPr>
            <p:cNvSpPr/>
            <p:nvPr/>
          </p:nvSpPr>
          <p:spPr>
            <a:xfrm>
              <a:off x="3046671" y="2899907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A7D22FB0-F6AE-A3AE-7357-2246DF916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197" y="1584960"/>
              <a:ext cx="0" cy="38054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011D896E-D853-EA39-D64A-5C50BAE2E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722" y="3423553"/>
              <a:ext cx="3690269" cy="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167A48AB-4AFD-CD1E-40D5-D3CC409BA394}"/>
                </a:ext>
              </a:extLst>
            </p:cNvPr>
            <p:cNvSpPr txBox="1"/>
            <p:nvPr/>
          </p:nvSpPr>
          <p:spPr>
            <a:xfrm>
              <a:off x="3554671" y="156399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Y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C910B656-E304-EE8E-4A47-36E913333C36}"/>
                </a:ext>
              </a:extLst>
            </p:cNvPr>
            <p:cNvSpPr txBox="1"/>
            <p:nvPr/>
          </p:nvSpPr>
          <p:spPr>
            <a:xfrm>
              <a:off x="5067238" y="311162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X</a:t>
              </a:r>
            </a:p>
          </p:txBody>
        </p:sp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27205453-2330-230C-46C6-650AE929581D}"/>
              </a:ext>
            </a:extLst>
          </p:cNvPr>
          <p:cNvGrpSpPr/>
          <p:nvPr/>
        </p:nvGrpSpPr>
        <p:grpSpPr>
          <a:xfrm>
            <a:off x="5802215" y="1283626"/>
            <a:ext cx="2839123" cy="4135637"/>
            <a:chOff x="6335367" y="829919"/>
            <a:chExt cx="3501424" cy="5100386"/>
          </a:xfrm>
        </p:grpSpPr>
        <p:grpSp>
          <p:nvGrpSpPr>
            <p:cNvPr id="52" name="Csoportba foglalás 51">
              <a:extLst>
                <a:ext uri="{FF2B5EF4-FFF2-40B4-BE49-F238E27FC236}">
                  <a16:creationId xmlns:a16="http://schemas.microsoft.com/office/drawing/2014/main" id="{3DDD4790-B277-CA3C-B748-CA944DDBAFEF}"/>
                </a:ext>
              </a:extLst>
            </p:cNvPr>
            <p:cNvGrpSpPr/>
            <p:nvPr/>
          </p:nvGrpSpPr>
          <p:grpSpPr>
            <a:xfrm>
              <a:off x="6679061" y="1166198"/>
              <a:ext cx="2822169" cy="4486432"/>
              <a:chOff x="6831702" y="1168738"/>
              <a:chExt cx="2822169" cy="4486432"/>
            </a:xfrm>
          </p:grpSpPr>
          <p:sp>
            <p:nvSpPr>
              <p:cNvPr id="39" name="Nyíl: lefelé mutató 38">
                <a:extLst>
                  <a:ext uri="{FF2B5EF4-FFF2-40B4-BE49-F238E27FC236}">
                    <a16:creationId xmlns:a16="http://schemas.microsoft.com/office/drawing/2014/main" id="{4D2A6311-DA88-4641-D61F-A3EDCA1C25AF}"/>
                  </a:ext>
                </a:extLst>
              </p:cNvPr>
              <p:cNvSpPr/>
              <p:nvPr/>
            </p:nvSpPr>
            <p:spPr>
              <a:xfrm flipV="1">
                <a:off x="7894808" y="1168738"/>
                <a:ext cx="695958" cy="2189547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2" name="Szövegdoboz 41">
                <a:extLst>
                  <a:ext uri="{FF2B5EF4-FFF2-40B4-BE49-F238E27FC236}">
                    <a16:creationId xmlns:a16="http://schemas.microsoft.com/office/drawing/2014/main" id="{35705B1C-4582-C86F-3931-125FD3C642E7}"/>
                  </a:ext>
                </a:extLst>
              </p:cNvPr>
              <p:cNvSpPr txBox="1"/>
              <p:nvPr/>
            </p:nvSpPr>
            <p:spPr>
              <a:xfrm rot="16200000">
                <a:off x="7588289" y="2202069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PWM_FOR</a:t>
                </a:r>
              </a:p>
            </p:txBody>
          </p:sp>
          <p:sp>
            <p:nvSpPr>
              <p:cNvPr id="43" name="Nyíl: lefelé mutató 42">
                <a:extLst>
                  <a:ext uri="{FF2B5EF4-FFF2-40B4-BE49-F238E27FC236}">
                    <a16:creationId xmlns:a16="http://schemas.microsoft.com/office/drawing/2014/main" id="{7B59DC81-E709-2E62-F27D-73458BB4C03F}"/>
                  </a:ext>
                </a:extLst>
              </p:cNvPr>
              <p:cNvSpPr/>
              <p:nvPr/>
            </p:nvSpPr>
            <p:spPr>
              <a:xfrm rot="5400000" flipV="1">
                <a:off x="8680801" y="2889159"/>
                <a:ext cx="695958" cy="1250183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4" name="Szövegdoboz 43">
                <a:extLst>
                  <a:ext uri="{FF2B5EF4-FFF2-40B4-BE49-F238E27FC236}">
                    <a16:creationId xmlns:a16="http://schemas.microsoft.com/office/drawing/2014/main" id="{45B22D82-F169-7A00-B63F-6E2C11763B1C}"/>
                  </a:ext>
                </a:extLst>
              </p:cNvPr>
              <p:cNvSpPr txBox="1"/>
              <p:nvPr/>
            </p:nvSpPr>
            <p:spPr>
              <a:xfrm>
                <a:off x="8448040" y="3338285"/>
                <a:ext cx="1046879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DIF_RIG</a:t>
                </a:r>
              </a:p>
            </p:txBody>
          </p:sp>
          <p:sp>
            <p:nvSpPr>
              <p:cNvPr id="45" name="Nyíl: lefelé mutató 44">
                <a:extLst>
                  <a:ext uri="{FF2B5EF4-FFF2-40B4-BE49-F238E27FC236}">
                    <a16:creationId xmlns:a16="http://schemas.microsoft.com/office/drawing/2014/main" id="{5E05E132-FDF7-B44C-A1FA-C9CBF038093F}"/>
                  </a:ext>
                </a:extLst>
              </p:cNvPr>
              <p:cNvSpPr/>
              <p:nvPr/>
            </p:nvSpPr>
            <p:spPr>
              <a:xfrm>
                <a:off x="7894808" y="3678504"/>
                <a:ext cx="695958" cy="1976666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Nyíl: lefelé mutató 45">
                <a:extLst>
                  <a:ext uri="{FF2B5EF4-FFF2-40B4-BE49-F238E27FC236}">
                    <a16:creationId xmlns:a16="http://schemas.microsoft.com/office/drawing/2014/main" id="{2DF686DC-E982-47C5-1DA9-5F313EBDD993}"/>
                  </a:ext>
                </a:extLst>
              </p:cNvPr>
              <p:cNvSpPr/>
              <p:nvPr/>
            </p:nvSpPr>
            <p:spPr>
              <a:xfrm rot="5400000">
                <a:off x="7108813" y="2887930"/>
                <a:ext cx="695958" cy="1250180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09C9AB59-17B6-BED3-E542-B0A6310BA481}"/>
                  </a:ext>
                </a:extLst>
              </p:cNvPr>
              <p:cNvSpPr txBox="1"/>
              <p:nvPr/>
            </p:nvSpPr>
            <p:spPr>
              <a:xfrm>
                <a:off x="8093870" y="3339943"/>
                <a:ext cx="593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0</a:t>
                </a:r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4C95D5E0-CF16-CA14-CA61-925FC3D837F2}"/>
                  </a:ext>
                </a:extLst>
              </p:cNvPr>
              <p:cNvSpPr txBox="1"/>
              <p:nvPr/>
            </p:nvSpPr>
            <p:spPr>
              <a:xfrm rot="16200000">
                <a:off x="7587442" y="4172328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PWM_BAC</a:t>
                </a:r>
              </a:p>
            </p:txBody>
          </p:sp>
          <p:sp>
            <p:nvSpPr>
              <p:cNvPr id="49" name="Szövegdoboz 48">
                <a:extLst>
                  <a:ext uri="{FF2B5EF4-FFF2-40B4-BE49-F238E27FC236}">
                    <a16:creationId xmlns:a16="http://schemas.microsoft.com/office/drawing/2014/main" id="{49EC69EB-A04E-7786-1F5F-FB1DED5F75D0}"/>
                  </a:ext>
                </a:extLst>
              </p:cNvPr>
              <p:cNvSpPr txBox="1"/>
              <p:nvPr/>
            </p:nvSpPr>
            <p:spPr>
              <a:xfrm>
                <a:off x="6895887" y="3329336"/>
                <a:ext cx="1121850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DIFF_LEF</a:t>
                </a:r>
              </a:p>
            </p:txBody>
          </p:sp>
        </p:grp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5AE090C4-E4BB-5BF1-5F43-D1AB7B9BFF82}"/>
                </a:ext>
              </a:extLst>
            </p:cNvPr>
            <p:cNvSpPr txBox="1"/>
            <p:nvPr/>
          </p:nvSpPr>
          <p:spPr>
            <a:xfrm>
              <a:off x="7326178" y="829919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PWM_MAX_FOR</a:t>
              </a:r>
            </a:p>
          </p:txBody>
        </p:sp>
        <p:sp>
          <p:nvSpPr>
            <p:cNvPr id="55" name="Szövegdoboz 54">
              <a:extLst>
                <a:ext uri="{FF2B5EF4-FFF2-40B4-BE49-F238E27FC236}">
                  <a16:creationId xmlns:a16="http://schemas.microsoft.com/office/drawing/2014/main" id="{7CADD5E7-9250-D480-8747-FE6732DCD3DD}"/>
                </a:ext>
              </a:extLst>
            </p:cNvPr>
            <p:cNvSpPr txBox="1"/>
            <p:nvPr/>
          </p:nvSpPr>
          <p:spPr>
            <a:xfrm>
              <a:off x="7326220" y="562252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PWM_MAX_BAC</a:t>
              </a:r>
            </a:p>
          </p:txBody>
        </p:sp>
        <p:sp>
          <p:nvSpPr>
            <p:cNvPr id="56" name="Szövegdoboz 55">
              <a:extLst>
                <a:ext uri="{FF2B5EF4-FFF2-40B4-BE49-F238E27FC236}">
                  <a16:creationId xmlns:a16="http://schemas.microsoft.com/office/drawing/2014/main" id="{FA035860-B557-2D80-110D-7426BC3D9A48}"/>
                </a:ext>
              </a:extLst>
            </p:cNvPr>
            <p:cNvSpPr txBox="1"/>
            <p:nvPr/>
          </p:nvSpPr>
          <p:spPr>
            <a:xfrm rot="5400000">
              <a:off x="9104134" y="3332281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  <p:sp>
          <p:nvSpPr>
            <p:cNvPr id="57" name="Szövegdoboz 56">
              <a:extLst>
                <a:ext uri="{FF2B5EF4-FFF2-40B4-BE49-F238E27FC236}">
                  <a16:creationId xmlns:a16="http://schemas.microsoft.com/office/drawing/2014/main" id="{1749A649-4DF6-5825-8BA2-D29D1372621B}"/>
                </a:ext>
              </a:extLst>
            </p:cNvPr>
            <p:cNvSpPr txBox="1"/>
            <p:nvPr/>
          </p:nvSpPr>
          <p:spPr>
            <a:xfrm rot="16200000">
              <a:off x="5982284" y="3307815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</p:grpSp>
      <p:sp>
        <p:nvSpPr>
          <p:cNvPr id="62" name="Ellipszis 61">
            <a:extLst>
              <a:ext uri="{FF2B5EF4-FFF2-40B4-BE49-F238E27FC236}">
                <a16:creationId xmlns:a16="http://schemas.microsoft.com/office/drawing/2014/main" id="{8D54BDBE-93BB-1B74-C165-61C2C9A35094}"/>
              </a:ext>
            </a:extLst>
          </p:cNvPr>
          <p:cNvSpPr/>
          <p:nvPr/>
        </p:nvSpPr>
        <p:spPr>
          <a:xfrm>
            <a:off x="6942915" y="3278175"/>
            <a:ext cx="539843" cy="3784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D73AC6BE-BCF5-35BB-16AB-21117D2D0BE8}"/>
              </a:ext>
            </a:extLst>
          </p:cNvPr>
          <p:cNvSpPr txBox="1"/>
          <p:nvPr/>
        </p:nvSpPr>
        <p:spPr>
          <a:xfrm>
            <a:off x="6921550" y="3266172"/>
            <a:ext cx="66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</a:rPr>
              <a:t>CEN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04B8482-0B3E-2F73-7653-09722A9AA8DF}"/>
              </a:ext>
            </a:extLst>
          </p:cNvPr>
          <p:cNvSpPr txBox="1"/>
          <p:nvPr/>
        </p:nvSpPr>
        <p:spPr>
          <a:xfrm>
            <a:off x="4737895" y="1311504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RIG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4DBD0B2-2604-2105-91BD-2FE39577FB84}"/>
              </a:ext>
            </a:extLst>
          </p:cNvPr>
          <p:cNvSpPr txBox="1"/>
          <p:nvPr/>
        </p:nvSpPr>
        <p:spPr>
          <a:xfrm>
            <a:off x="1053090" y="134742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LEF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A797326-04FB-889D-1852-DD4123589F4D}"/>
              </a:ext>
            </a:extLst>
          </p:cNvPr>
          <p:cNvSpPr txBox="1"/>
          <p:nvPr/>
        </p:nvSpPr>
        <p:spPr>
          <a:xfrm>
            <a:off x="8680785" y="-44745"/>
            <a:ext cx="3534406" cy="71096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hu-HU" sz="1200" dirty="0">
              <a:latin typeface="Consolas" panose="020B0609020204030204" pitchFamily="49" charset="0"/>
            </a:endParaRPr>
          </a:p>
          <a:p>
            <a:endParaRPr lang="hu-HU" sz="1200" dirty="0">
              <a:latin typeface="Consolas" panose="020B0609020204030204" pitchFamily="49" charset="0"/>
            </a:endParaRP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PWM_MAX_FOR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1540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CEN        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1498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PWM_MAX_BAC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1460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X_MAX       = 675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Y_MAX       = 675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X_MID       = 331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Y_MID       = 346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latin typeface="Consolas" panose="020B0609020204030204" pitchFamily="49" charset="0"/>
              </a:rPr>
              <a:t> 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hu-HU" sz="1200" dirty="0">
                <a:latin typeface="Consolas" panose="020B0609020204030204" pitchFamily="49" charset="0"/>
              </a:rPr>
              <a:t> 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–1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latin typeface="Consolas" panose="020B0609020204030204" pitchFamily="49" charset="0"/>
              </a:rPr>
              <a:t> 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hu-HU" sz="1200" dirty="0">
                <a:latin typeface="Consolas" panose="020B0609020204030204" pitchFamily="49" charset="0"/>
              </a:rPr>
              <a:t>  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THEN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+1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u-HU" sz="1200" dirty="0">
                <a:latin typeface="Consolas" panose="020B0609020204030204" pitchFamily="49" charset="0"/>
              </a:rPr>
              <a:t>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&gt;= </a:t>
            </a:r>
            <a:r>
              <a:rPr lang="hu-HU" sz="1200" dirty="0">
                <a:latin typeface="Consolas" panose="020B0609020204030204" pitchFamily="49" charset="0"/>
              </a:rPr>
              <a:t>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THEN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CEN </a:t>
            </a:r>
            <a:r>
              <a:rPr lang="hu-HU" sz="1200">
                <a:latin typeface="Consolas" panose="020B0609020204030204" pitchFamily="49" charset="0"/>
              </a:rPr>
              <a:t>+ PWM_MAX_FOR +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 (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hu-HU" sz="1200" dirty="0">
                <a:latin typeface="Consolas" panose="020B0609020204030204" pitchFamily="49" charset="0"/>
              </a:rPr>
              <a:t>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/ </a:t>
            </a:r>
            <a:r>
              <a:rPr lang="hu-HU" sz="1200" dirty="0">
                <a:latin typeface="Consolas" panose="020B0609020204030204" pitchFamily="49" charset="0"/>
              </a:rPr>
              <a:t>Y_MID )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hu-HU" sz="1200" dirty="0">
                <a:latin typeface="Consolas" panose="020B0609020204030204" pitchFamily="49" charset="0"/>
              </a:rPr>
              <a:t>PWM_MAX_BAC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1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 </a:t>
            </a:r>
            <a:r>
              <a:rPr lang="hu-HU" sz="1200" dirty="0">
                <a:latin typeface="Consolas" panose="020B0609020204030204" pitchFamily="49" charset="0"/>
              </a:rPr>
              <a:t>( Y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 </a:t>
            </a:r>
            <a:r>
              <a:rPr lang="hu-HU" sz="1200" dirty="0">
                <a:latin typeface="Consolas" panose="020B0609020204030204" pitchFamily="49" charset="0"/>
              </a:rPr>
              <a:t>Y_MID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)</a:t>
            </a:r>
          </a:p>
          <a:p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if(fabs(Y - Y_MID) &lt;= </a:t>
            </a:r>
            <a:r>
              <a:rPr lang="hu-HU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) PWM = CEN</a:t>
            </a:r>
            <a:endParaRPr lang="hu-HU" sz="1200" b="1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DIF_MAX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abs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hu-HU" sz="1200" dirty="0">
                <a:latin typeface="Consolas" panose="020B0609020204030204" pitchFamily="49" charset="0"/>
              </a:rPr>
              <a:t>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–</a:t>
            </a:r>
            <a:r>
              <a:rPr lang="hu-HU" sz="1200" dirty="0">
                <a:latin typeface="Consolas" panose="020B0609020204030204" pitchFamily="49" charset="0"/>
              </a:rPr>
              <a:t> CEN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hu-HU" sz="1200" dirty="0">
                <a:latin typeface="Consolas" panose="020B0609020204030204" pitchFamily="49" charset="0"/>
              </a:rPr>
              <a:t> 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&gt;=</a:t>
            </a:r>
            <a:r>
              <a:rPr lang="hu-HU" sz="1200" dirty="0">
                <a:latin typeface="Consolas" panose="020B0609020204030204" pitchFamily="49" charset="0"/>
              </a:rPr>
              <a:t> X_MID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THAN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DIF_LEF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0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DIF_RIG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hu-HU" sz="1200" dirty="0">
                <a:latin typeface="Consolas" panose="020B0609020204030204" pitchFamily="49" charset="0"/>
              </a:rPr>
              <a:t>X_MID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 / </a:t>
            </a:r>
            <a:r>
              <a:rPr lang="hu-HU" sz="1200" dirty="0">
                <a:latin typeface="Consolas" panose="020B0609020204030204" pitchFamily="49" charset="0"/>
              </a:rPr>
              <a:t>X_MID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ELSE</a:t>
            </a:r>
          </a:p>
          <a:p>
            <a:r>
              <a:rPr lang="hu-HU" sz="1200" dirty="0">
                <a:latin typeface="Consolas" panose="020B0609020204030204" pitchFamily="49" charset="0"/>
              </a:rPr>
              <a:t>  DIF_LEF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hu-HU" sz="1200" dirty="0">
                <a:latin typeface="Consolas" panose="020B0609020204030204" pitchFamily="49" charset="0"/>
              </a:rPr>
              <a:t>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hu-HU" sz="1200" dirty="0">
                <a:latin typeface="Consolas" panose="020B0609020204030204" pitchFamily="49" charset="0"/>
              </a:rPr>
              <a:t>X_MID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  DIF_RIG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0</a:t>
            </a:r>
          </a:p>
          <a:p>
            <a:endParaRPr lang="hu-HU" sz="1200" dirty="0"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PWM_LEF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( </a:t>
            </a:r>
            <a:r>
              <a:rPr lang="hu-HU" sz="1200" dirty="0">
                <a:latin typeface="Consolas" panose="020B0609020204030204" pitchFamily="49" charset="0"/>
              </a:rPr>
              <a:t>DIF_MAX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DIF_LEF )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sz="1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hu-HU" sz="1200" dirty="0">
                <a:latin typeface="Consolas" panose="020B0609020204030204" pitchFamily="49" charset="0"/>
              </a:rPr>
              <a:t>PWM_RIG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hu-HU" sz="1200" dirty="0">
                <a:latin typeface="Consolas" panose="020B0609020204030204" pitchFamily="49" charset="0"/>
              </a:rPr>
              <a:t> PWM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hu-HU" sz="1200" dirty="0">
                <a:latin typeface="Consolas" panose="020B0609020204030204" pitchFamily="49" charset="0"/>
              </a:rPr>
              <a:t> </a:t>
            </a:r>
          </a:p>
          <a:p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 ( </a:t>
            </a:r>
            <a:r>
              <a:rPr lang="hu-HU" sz="1200" dirty="0">
                <a:latin typeface="Consolas" panose="020B0609020204030204" pitchFamily="49" charset="0"/>
              </a:rPr>
              <a:t>DIF_MAX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DIF_RIG )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hu-HU" sz="1200" dirty="0">
                <a:latin typeface="Consolas" panose="020B0609020204030204" pitchFamily="49" charset="0"/>
              </a:rPr>
              <a:t> DIR </a:t>
            </a:r>
            <a:r>
              <a:rPr lang="hu-HU" sz="1200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endParaRPr lang="hu-HU" sz="1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hu-HU" sz="1200" dirty="0">
              <a:solidFill>
                <a:schemeClr val="tx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Csoportba foglalás 50">
            <a:extLst>
              <a:ext uri="{FF2B5EF4-FFF2-40B4-BE49-F238E27FC236}">
                <a16:creationId xmlns:a16="http://schemas.microsoft.com/office/drawing/2014/main" id="{A217FA7A-6E14-DCCD-FCA4-3699C8EE4B27}"/>
              </a:ext>
            </a:extLst>
          </p:cNvPr>
          <p:cNvGrpSpPr/>
          <p:nvPr/>
        </p:nvGrpSpPr>
        <p:grpSpPr>
          <a:xfrm>
            <a:off x="8664299" y="2237334"/>
            <a:ext cx="3032761" cy="3117367"/>
            <a:chOff x="8921861" y="2488528"/>
            <a:chExt cx="3032761" cy="3117367"/>
          </a:xfrm>
        </p:grpSpPr>
        <p:sp>
          <p:nvSpPr>
            <p:cNvPr id="23" name="Ellipszis 22">
              <a:extLst>
                <a:ext uri="{FF2B5EF4-FFF2-40B4-BE49-F238E27FC236}">
                  <a16:creationId xmlns:a16="http://schemas.microsoft.com/office/drawing/2014/main" id="{BFECC26B-7E8F-E180-451E-7EB471762D2E}"/>
                </a:ext>
              </a:extLst>
            </p:cNvPr>
            <p:cNvSpPr/>
            <p:nvPr/>
          </p:nvSpPr>
          <p:spPr>
            <a:xfrm>
              <a:off x="10574244" y="2488528"/>
              <a:ext cx="589280" cy="589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4" name="Ellipszis 23">
              <a:extLst>
                <a:ext uri="{FF2B5EF4-FFF2-40B4-BE49-F238E27FC236}">
                  <a16:creationId xmlns:a16="http://schemas.microsoft.com/office/drawing/2014/main" id="{336EF4C8-5F1F-AF8C-8C72-BFEB52CC0E40}"/>
                </a:ext>
              </a:extLst>
            </p:cNvPr>
            <p:cNvSpPr/>
            <p:nvPr/>
          </p:nvSpPr>
          <p:spPr>
            <a:xfrm>
              <a:off x="9741695" y="3271719"/>
              <a:ext cx="589280" cy="589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" name="Ellipszis 24">
              <a:extLst>
                <a:ext uri="{FF2B5EF4-FFF2-40B4-BE49-F238E27FC236}">
                  <a16:creationId xmlns:a16="http://schemas.microsoft.com/office/drawing/2014/main" id="{8721686D-5166-ADD7-4C1A-DD877573A981}"/>
                </a:ext>
              </a:extLst>
            </p:cNvPr>
            <p:cNvSpPr/>
            <p:nvPr/>
          </p:nvSpPr>
          <p:spPr>
            <a:xfrm>
              <a:off x="11365342" y="3271719"/>
              <a:ext cx="589280" cy="589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Ellipszis 25">
              <a:extLst>
                <a:ext uri="{FF2B5EF4-FFF2-40B4-BE49-F238E27FC236}">
                  <a16:creationId xmlns:a16="http://schemas.microsoft.com/office/drawing/2014/main" id="{0B80B894-16A6-B761-0C58-B0B7F2AA3E9A}"/>
                </a:ext>
              </a:extLst>
            </p:cNvPr>
            <p:cNvSpPr/>
            <p:nvPr/>
          </p:nvSpPr>
          <p:spPr>
            <a:xfrm>
              <a:off x="10574244" y="4055051"/>
              <a:ext cx="589280" cy="58928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Ellipszis 26">
              <a:extLst>
                <a:ext uri="{FF2B5EF4-FFF2-40B4-BE49-F238E27FC236}">
                  <a16:creationId xmlns:a16="http://schemas.microsoft.com/office/drawing/2014/main" id="{53568ED7-B879-8B35-BA0A-9F9B1537F208}"/>
                </a:ext>
              </a:extLst>
            </p:cNvPr>
            <p:cNvSpPr/>
            <p:nvPr/>
          </p:nvSpPr>
          <p:spPr>
            <a:xfrm>
              <a:off x="9984964" y="5016615"/>
              <a:ext cx="589280" cy="5892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8" name="Ellipszis 27">
              <a:extLst>
                <a:ext uri="{FF2B5EF4-FFF2-40B4-BE49-F238E27FC236}">
                  <a16:creationId xmlns:a16="http://schemas.microsoft.com/office/drawing/2014/main" id="{E2FE1BDF-BCF4-B0D4-F2D5-C9BD66F7B844}"/>
                </a:ext>
              </a:extLst>
            </p:cNvPr>
            <p:cNvSpPr/>
            <p:nvPr/>
          </p:nvSpPr>
          <p:spPr>
            <a:xfrm>
              <a:off x="8921861" y="5016615"/>
              <a:ext cx="589280" cy="58928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chemeClr val="tx1"/>
                  </a:solidFill>
                </a:rPr>
                <a:t>F</a:t>
              </a:r>
            </a:p>
          </p:txBody>
        </p:sp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32F1943-5294-B1D3-80B3-64F736762636}"/>
              </a:ext>
            </a:extLst>
          </p:cNvPr>
          <p:cNvGrpSpPr/>
          <p:nvPr/>
        </p:nvGrpSpPr>
        <p:grpSpPr>
          <a:xfrm>
            <a:off x="338451" y="1120746"/>
            <a:ext cx="6214287" cy="4933849"/>
            <a:chOff x="372638" y="752019"/>
            <a:chExt cx="6815561" cy="5411232"/>
          </a:xfrm>
        </p:grpSpPr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ECAEA191-5548-868A-F091-05D3A94B4935}"/>
                </a:ext>
              </a:extLst>
            </p:cNvPr>
            <p:cNvSpPr/>
            <p:nvPr/>
          </p:nvSpPr>
          <p:spPr>
            <a:xfrm>
              <a:off x="1399424" y="1252104"/>
              <a:ext cx="4353791" cy="4353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7663E9C6-D0DE-0674-6774-87A8DE1756EF}"/>
                </a:ext>
              </a:extLst>
            </p:cNvPr>
            <p:cNvSpPr/>
            <p:nvPr/>
          </p:nvSpPr>
          <p:spPr>
            <a:xfrm>
              <a:off x="1399424" y="1252104"/>
              <a:ext cx="4310495" cy="435379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B64F1E57-AE2B-C3AA-BA85-8A5EE2079A1E}"/>
                </a:ext>
              </a:extLst>
            </p:cNvPr>
            <p:cNvSpPr txBox="1"/>
            <p:nvPr/>
          </p:nvSpPr>
          <p:spPr>
            <a:xfrm>
              <a:off x="3091179" y="75201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X:MID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" name="Szövegdoboz 7">
              <a:extLst>
                <a:ext uri="{FF2B5EF4-FFF2-40B4-BE49-F238E27FC236}">
                  <a16:creationId xmlns:a16="http://schemas.microsoft.com/office/drawing/2014/main" id="{CA48E5CF-FBB6-5C1F-A076-5F94A79225B3}"/>
                </a:ext>
              </a:extLst>
            </p:cNvPr>
            <p:cNvSpPr txBox="1"/>
            <p:nvPr/>
          </p:nvSpPr>
          <p:spPr>
            <a:xfrm>
              <a:off x="429145" y="837480"/>
              <a:ext cx="14122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Y:675</a:t>
              </a:r>
            </a:p>
            <a:p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endParaRPr lang="hu-HU" sz="1100" dirty="0"/>
            </a:p>
          </p:txBody>
        </p:sp>
        <p:sp>
          <p:nvSpPr>
            <p:cNvPr id="9" name="Szövegdoboz 8">
              <a:extLst>
                <a:ext uri="{FF2B5EF4-FFF2-40B4-BE49-F238E27FC236}">
                  <a16:creationId xmlns:a16="http://schemas.microsoft.com/office/drawing/2014/main" id="{17D626DF-2466-B46F-356D-FEE089623E75}"/>
                </a:ext>
              </a:extLst>
            </p:cNvPr>
            <p:cNvSpPr txBox="1"/>
            <p:nvPr/>
          </p:nvSpPr>
          <p:spPr>
            <a:xfrm>
              <a:off x="5753214" y="840049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Y:675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X:MAX Y:MAX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9A8F54ED-C519-77C8-4D18-9B11C914C862}"/>
                </a:ext>
              </a:extLst>
            </p:cNvPr>
            <p:cNvSpPr/>
            <p:nvPr/>
          </p:nvSpPr>
          <p:spPr>
            <a:xfrm>
              <a:off x="1941942" y="192757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96807337-D851-CA5D-13F6-4687D0AD762B}"/>
                </a:ext>
              </a:extLst>
            </p:cNvPr>
            <p:cNvSpPr/>
            <p:nvPr/>
          </p:nvSpPr>
          <p:spPr>
            <a:xfrm>
              <a:off x="3468597" y="123400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382E3506-47EB-A2F3-91C1-936C23A622C3}"/>
                </a:ext>
              </a:extLst>
            </p:cNvPr>
            <p:cNvSpPr/>
            <p:nvPr/>
          </p:nvSpPr>
          <p:spPr>
            <a:xfrm>
              <a:off x="3468597" y="539045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A5D3BFF0-2AE5-EE41-D7A4-00311B7DEAE2}"/>
                </a:ext>
              </a:extLst>
            </p:cNvPr>
            <p:cNvSpPr/>
            <p:nvPr/>
          </p:nvSpPr>
          <p:spPr>
            <a:xfrm>
              <a:off x="1418702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B508016C-4D11-5EE7-9225-DFFE3714EA2D}"/>
                </a:ext>
              </a:extLst>
            </p:cNvPr>
            <p:cNvSpPr/>
            <p:nvPr/>
          </p:nvSpPr>
          <p:spPr>
            <a:xfrm>
              <a:off x="5513753" y="3321277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6A01B12F-9CB6-0C93-FCD4-6DC33FDC7053}"/>
                </a:ext>
              </a:extLst>
            </p:cNvPr>
            <p:cNvSpPr/>
            <p:nvPr/>
          </p:nvSpPr>
          <p:spPr>
            <a:xfrm>
              <a:off x="4878182" y="4752053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C5B4E848-7C35-449E-8023-04D34C518742}"/>
                </a:ext>
              </a:extLst>
            </p:cNvPr>
            <p:cNvSpPr/>
            <p:nvPr/>
          </p:nvSpPr>
          <p:spPr>
            <a:xfrm>
              <a:off x="1874288" y="4644331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2C45AC62-D9FA-5C14-5262-221BFFB25B57}"/>
                </a:ext>
              </a:extLst>
            </p:cNvPr>
            <p:cNvSpPr/>
            <p:nvPr/>
          </p:nvSpPr>
          <p:spPr>
            <a:xfrm>
              <a:off x="5030582" y="2014232"/>
              <a:ext cx="215444" cy="21544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C0C36B09-3F66-3B97-B81D-9934D1CA420A}"/>
                </a:ext>
              </a:extLst>
            </p:cNvPr>
            <p:cNvSpPr txBox="1"/>
            <p:nvPr/>
          </p:nvSpPr>
          <p:spPr>
            <a:xfrm>
              <a:off x="3103880" y="572043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X:331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X:MID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D09377C2-03C5-FC78-F7D7-4ED0B270FD24}"/>
                </a:ext>
              </a:extLst>
            </p:cNvPr>
            <p:cNvSpPr txBox="1"/>
            <p:nvPr/>
          </p:nvSpPr>
          <p:spPr>
            <a:xfrm>
              <a:off x="429145" y="568672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</a:t>
              </a: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:000 Y:000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99BB8BB-DE4B-8CE4-2A11-4976B535B502}"/>
                </a:ext>
              </a:extLst>
            </p:cNvPr>
            <p:cNvSpPr txBox="1"/>
            <p:nvPr/>
          </p:nvSpPr>
          <p:spPr>
            <a:xfrm>
              <a:off x="5775959" y="5654650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Y:000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Y:MIN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933F847F-499F-3427-4990-B3D1125D1B2C}"/>
                </a:ext>
              </a:extLst>
            </p:cNvPr>
            <p:cNvSpPr txBox="1"/>
            <p:nvPr/>
          </p:nvSpPr>
          <p:spPr>
            <a:xfrm>
              <a:off x="5775959" y="3300957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X:675 Y:346</a:t>
              </a:r>
            </a:p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X:MAX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73DAA5D1-77F2-5C73-4A3A-207BAD5A0067}"/>
                </a:ext>
              </a:extLst>
            </p:cNvPr>
            <p:cNvSpPr txBox="1"/>
            <p:nvPr/>
          </p:nvSpPr>
          <p:spPr>
            <a:xfrm>
              <a:off x="372638" y="3202146"/>
              <a:ext cx="1412240" cy="4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hu-HU" sz="11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X:000 Y:346</a:t>
              </a:r>
            </a:p>
            <a:p>
              <a:pPr>
                <a:lnSpc>
                  <a:spcPts val="1425"/>
                </a:lnSpc>
              </a:pPr>
              <a:r>
                <a:rPr lang="hu-HU" sz="1100" dirty="0">
                  <a:solidFill>
                    <a:srgbClr val="6A9955"/>
                  </a:solidFill>
                  <a:latin typeface="Consolas" panose="020B0609020204030204" pitchFamily="49" charset="0"/>
                </a:rPr>
                <a:t>X:MIN Y:MID</a:t>
              </a:r>
              <a:endParaRPr lang="hu-H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9" name="Ellipszis 28">
              <a:extLst>
                <a:ext uri="{FF2B5EF4-FFF2-40B4-BE49-F238E27FC236}">
                  <a16:creationId xmlns:a16="http://schemas.microsoft.com/office/drawing/2014/main" id="{E1E239B7-A243-1755-05DA-F263F0B7D1BE}"/>
                </a:ext>
              </a:extLst>
            </p:cNvPr>
            <p:cNvSpPr/>
            <p:nvPr/>
          </p:nvSpPr>
          <p:spPr>
            <a:xfrm>
              <a:off x="3046671" y="2899907"/>
              <a:ext cx="1016000" cy="101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30" name="Egyenes összekötő nyíllal 29">
              <a:extLst>
                <a:ext uri="{FF2B5EF4-FFF2-40B4-BE49-F238E27FC236}">
                  <a16:creationId xmlns:a16="http://schemas.microsoft.com/office/drawing/2014/main" id="{A0C9F86A-75A1-345D-B512-A117E3E87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197" y="1584960"/>
              <a:ext cx="0" cy="38054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gyenes összekötő nyíllal 30">
              <a:extLst>
                <a:ext uri="{FF2B5EF4-FFF2-40B4-BE49-F238E27FC236}">
                  <a16:creationId xmlns:a16="http://schemas.microsoft.com/office/drawing/2014/main" id="{77E887C1-3E9D-C32D-5EA6-E04A0621E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722" y="3423553"/>
              <a:ext cx="3690269" cy="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795BE7BA-A453-9BE0-2590-C9168109F9D3}"/>
                </a:ext>
              </a:extLst>
            </p:cNvPr>
            <p:cNvSpPr txBox="1"/>
            <p:nvPr/>
          </p:nvSpPr>
          <p:spPr>
            <a:xfrm>
              <a:off x="3554671" y="156399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Y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0807CCA1-A5DD-9E47-043D-96A0C9351E7B}"/>
                </a:ext>
              </a:extLst>
            </p:cNvPr>
            <p:cNvSpPr txBox="1"/>
            <p:nvPr/>
          </p:nvSpPr>
          <p:spPr>
            <a:xfrm>
              <a:off x="5067238" y="3111623"/>
              <a:ext cx="320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/>
                <a:t>X</a:t>
              </a:r>
            </a:p>
          </p:txBody>
        </p:sp>
      </p:grp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989E6F7D-173A-EB5B-40D8-677579F00759}"/>
              </a:ext>
            </a:extLst>
          </p:cNvPr>
          <p:cNvGrpSpPr/>
          <p:nvPr/>
        </p:nvGrpSpPr>
        <p:grpSpPr>
          <a:xfrm>
            <a:off x="6324741" y="1535552"/>
            <a:ext cx="2839123" cy="4135637"/>
            <a:chOff x="6335367" y="829919"/>
            <a:chExt cx="3501424" cy="5100386"/>
          </a:xfrm>
        </p:grpSpPr>
        <p:grpSp>
          <p:nvGrpSpPr>
            <p:cNvPr id="35" name="Csoportba foglalás 34">
              <a:extLst>
                <a:ext uri="{FF2B5EF4-FFF2-40B4-BE49-F238E27FC236}">
                  <a16:creationId xmlns:a16="http://schemas.microsoft.com/office/drawing/2014/main" id="{4BF9EF54-782F-3FD0-0E37-80E73580FFD5}"/>
                </a:ext>
              </a:extLst>
            </p:cNvPr>
            <p:cNvGrpSpPr/>
            <p:nvPr/>
          </p:nvGrpSpPr>
          <p:grpSpPr>
            <a:xfrm>
              <a:off x="6679061" y="1166198"/>
              <a:ext cx="2822169" cy="4486432"/>
              <a:chOff x="6831702" y="1168738"/>
              <a:chExt cx="2822169" cy="4486432"/>
            </a:xfrm>
          </p:grpSpPr>
          <p:sp>
            <p:nvSpPr>
              <p:cNvPr id="40" name="Nyíl: lefelé mutató 39">
                <a:extLst>
                  <a:ext uri="{FF2B5EF4-FFF2-40B4-BE49-F238E27FC236}">
                    <a16:creationId xmlns:a16="http://schemas.microsoft.com/office/drawing/2014/main" id="{F29500F5-741A-A009-BE20-F13A508CD0E9}"/>
                  </a:ext>
                </a:extLst>
              </p:cNvPr>
              <p:cNvSpPr/>
              <p:nvPr/>
            </p:nvSpPr>
            <p:spPr>
              <a:xfrm flipV="1">
                <a:off x="7894808" y="1168738"/>
                <a:ext cx="695958" cy="2189547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1" name="Szövegdoboz 40">
                <a:extLst>
                  <a:ext uri="{FF2B5EF4-FFF2-40B4-BE49-F238E27FC236}">
                    <a16:creationId xmlns:a16="http://schemas.microsoft.com/office/drawing/2014/main" id="{F5B6014A-51BC-A161-18B3-5F04648CABF1}"/>
                  </a:ext>
                </a:extLst>
              </p:cNvPr>
              <p:cNvSpPr txBox="1"/>
              <p:nvPr/>
            </p:nvSpPr>
            <p:spPr>
              <a:xfrm rot="16200000">
                <a:off x="7588289" y="2202069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PWM_FOR</a:t>
                </a:r>
              </a:p>
            </p:txBody>
          </p:sp>
          <p:sp>
            <p:nvSpPr>
              <p:cNvPr id="42" name="Nyíl: lefelé mutató 41">
                <a:extLst>
                  <a:ext uri="{FF2B5EF4-FFF2-40B4-BE49-F238E27FC236}">
                    <a16:creationId xmlns:a16="http://schemas.microsoft.com/office/drawing/2014/main" id="{84BE3ACD-48A6-EE8A-DB05-1B22E7D917F6}"/>
                  </a:ext>
                </a:extLst>
              </p:cNvPr>
              <p:cNvSpPr/>
              <p:nvPr/>
            </p:nvSpPr>
            <p:spPr>
              <a:xfrm rot="5400000" flipV="1">
                <a:off x="8680801" y="2889159"/>
                <a:ext cx="695958" cy="1250183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3" name="Szövegdoboz 42">
                <a:extLst>
                  <a:ext uri="{FF2B5EF4-FFF2-40B4-BE49-F238E27FC236}">
                    <a16:creationId xmlns:a16="http://schemas.microsoft.com/office/drawing/2014/main" id="{C6A2F2F1-1676-A01B-2507-6E16FCF8D896}"/>
                  </a:ext>
                </a:extLst>
              </p:cNvPr>
              <p:cNvSpPr txBox="1"/>
              <p:nvPr/>
            </p:nvSpPr>
            <p:spPr>
              <a:xfrm>
                <a:off x="8448040" y="3338285"/>
                <a:ext cx="1046879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DIF_RIG</a:t>
                </a:r>
              </a:p>
            </p:txBody>
          </p:sp>
          <p:sp>
            <p:nvSpPr>
              <p:cNvPr id="44" name="Nyíl: lefelé mutató 43">
                <a:extLst>
                  <a:ext uri="{FF2B5EF4-FFF2-40B4-BE49-F238E27FC236}">
                    <a16:creationId xmlns:a16="http://schemas.microsoft.com/office/drawing/2014/main" id="{1E90E9F1-C592-CF87-1681-7A54A48B7997}"/>
                  </a:ext>
                </a:extLst>
              </p:cNvPr>
              <p:cNvSpPr/>
              <p:nvPr/>
            </p:nvSpPr>
            <p:spPr>
              <a:xfrm>
                <a:off x="7894808" y="3678504"/>
                <a:ext cx="695958" cy="1976666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5" name="Nyíl: lefelé mutató 44">
                <a:extLst>
                  <a:ext uri="{FF2B5EF4-FFF2-40B4-BE49-F238E27FC236}">
                    <a16:creationId xmlns:a16="http://schemas.microsoft.com/office/drawing/2014/main" id="{B99B3567-612B-13F0-DD18-0F6A67640DAE}"/>
                  </a:ext>
                </a:extLst>
              </p:cNvPr>
              <p:cNvSpPr/>
              <p:nvPr/>
            </p:nvSpPr>
            <p:spPr>
              <a:xfrm rot="5400000">
                <a:off x="7108813" y="2887930"/>
                <a:ext cx="695958" cy="1250180"/>
              </a:xfrm>
              <a:prstGeom prst="downArrow">
                <a:avLst>
                  <a:gd name="adj1" fmla="val 47080"/>
                  <a:gd name="adj2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6" name="Szövegdoboz 45">
                <a:extLst>
                  <a:ext uri="{FF2B5EF4-FFF2-40B4-BE49-F238E27FC236}">
                    <a16:creationId xmlns:a16="http://schemas.microsoft.com/office/drawing/2014/main" id="{A01ACCEF-9AFC-69F4-CC1D-DFAC5BC92D1A}"/>
                  </a:ext>
                </a:extLst>
              </p:cNvPr>
              <p:cNvSpPr txBox="1"/>
              <p:nvPr/>
            </p:nvSpPr>
            <p:spPr>
              <a:xfrm>
                <a:off x="8093870" y="3339943"/>
                <a:ext cx="593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dirty="0"/>
                  <a:t>0</a:t>
                </a:r>
              </a:p>
            </p:txBody>
          </p:sp>
          <p:sp>
            <p:nvSpPr>
              <p:cNvPr id="47" name="Szövegdoboz 46">
                <a:extLst>
                  <a:ext uri="{FF2B5EF4-FFF2-40B4-BE49-F238E27FC236}">
                    <a16:creationId xmlns:a16="http://schemas.microsoft.com/office/drawing/2014/main" id="{5A3166CA-F862-74D9-717C-483FC54F9D04}"/>
                  </a:ext>
                </a:extLst>
              </p:cNvPr>
              <p:cNvSpPr txBox="1"/>
              <p:nvPr/>
            </p:nvSpPr>
            <p:spPr>
              <a:xfrm rot="16200000">
                <a:off x="7587442" y="4172328"/>
                <a:ext cx="1308996" cy="379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Consolas" panose="020B0609020204030204" pitchFamily="49" charset="0"/>
                  </a:rPr>
                  <a:t>PWM_BAC</a:t>
                </a:r>
              </a:p>
            </p:txBody>
          </p:sp>
          <p:sp>
            <p:nvSpPr>
              <p:cNvPr id="48" name="Szövegdoboz 47">
                <a:extLst>
                  <a:ext uri="{FF2B5EF4-FFF2-40B4-BE49-F238E27FC236}">
                    <a16:creationId xmlns:a16="http://schemas.microsoft.com/office/drawing/2014/main" id="{E08E937B-AC72-901F-2050-8C76B2F1B689}"/>
                  </a:ext>
                </a:extLst>
              </p:cNvPr>
              <p:cNvSpPr txBox="1"/>
              <p:nvPr/>
            </p:nvSpPr>
            <p:spPr>
              <a:xfrm>
                <a:off x="6895887" y="3329336"/>
                <a:ext cx="1121850" cy="34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sz="1200" dirty="0">
                    <a:latin typeface="Consolas" panose="020B0609020204030204" pitchFamily="49" charset="0"/>
                  </a:rPr>
                  <a:t>DIFF_LEF</a:t>
                </a:r>
              </a:p>
            </p:txBody>
          </p:sp>
        </p:grpSp>
        <p:sp>
          <p:nvSpPr>
            <p:cNvPr id="36" name="Szövegdoboz 35">
              <a:extLst>
                <a:ext uri="{FF2B5EF4-FFF2-40B4-BE49-F238E27FC236}">
                  <a16:creationId xmlns:a16="http://schemas.microsoft.com/office/drawing/2014/main" id="{17958478-F6E0-6AAF-13D0-B5F59A204757}"/>
                </a:ext>
              </a:extLst>
            </p:cNvPr>
            <p:cNvSpPr txBox="1"/>
            <p:nvPr/>
          </p:nvSpPr>
          <p:spPr>
            <a:xfrm>
              <a:off x="7326178" y="829919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PWM_MAX_FOR</a:t>
              </a:r>
            </a:p>
          </p:txBody>
        </p:sp>
        <p:sp>
          <p:nvSpPr>
            <p:cNvPr id="37" name="Szövegdoboz 36">
              <a:extLst>
                <a:ext uri="{FF2B5EF4-FFF2-40B4-BE49-F238E27FC236}">
                  <a16:creationId xmlns:a16="http://schemas.microsoft.com/office/drawing/2014/main" id="{FEB0D285-973F-7CDA-7C6D-DF525AB33DDA}"/>
                </a:ext>
              </a:extLst>
            </p:cNvPr>
            <p:cNvSpPr txBox="1"/>
            <p:nvPr/>
          </p:nvSpPr>
          <p:spPr>
            <a:xfrm>
              <a:off x="7326220" y="562252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PWM_MAX_BAC</a:t>
              </a:r>
            </a:p>
          </p:txBody>
        </p: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0D1787B1-4945-E3A3-6730-1B0E4B71E43D}"/>
                </a:ext>
              </a:extLst>
            </p:cNvPr>
            <p:cNvSpPr txBox="1"/>
            <p:nvPr/>
          </p:nvSpPr>
          <p:spPr>
            <a:xfrm rot="5400000">
              <a:off x="9104134" y="3332281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96C6D4F1-3D84-7958-A069-E1D964067492}"/>
                </a:ext>
              </a:extLst>
            </p:cNvPr>
            <p:cNvSpPr txBox="1"/>
            <p:nvPr/>
          </p:nvSpPr>
          <p:spPr>
            <a:xfrm rot="16200000">
              <a:off x="5982284" y="3307815"/>
              <a:ext cx="1085739" cy="3795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>
                  <a:latin typeface="Consolas" panose="020B0609020204030204" pitchFamily="49" charset="0"/>
                </a:rPr>
                <a:t>DIF_MAX</a:t>
              </a:r>
            </a:p>
          </p:txBody>
        </p:sp>
      </p:grpSp>
      <p:sp>
        <p:nvSpPr>
          <p:cNvPr id="50" name="Ellipszis 49">
            <a:extLst>
              <a:ext uri="{FF2B5EF4-FFF2-40B4-BE49-F238E27FC236}">
                <a16:creationId xmlns:a16="http://schemas.microsoft.com/office/drawing/2014/main" id="{AF412D67-16AA-6C9F-D205-469EF8346019}"/>
              </a:ext>
            </a:extLst>
          </p:cNvPr>
          <p:cNvSpPr/>
          <p:nvPr/>
        </p:nvSpPr>
        <p:spPr>
          <a:xfrm>
            <a:off x="7463673" y="3508153"/>
            <a:ext cx="539843" cy="37844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738C86DF-54A3-A41F-5AB4-8F1378260369}"/>
              </a:ext>
            </a:extLst>
          </p:cNvPr>
          <p:cNvSpPr txBox="1"/>
          <p:nvPr/>
        </p:nvSpPr>
        <p:spPr>
          <a:xfrm>
            <a:off x="7444076" y="3515969"/>
            <a:ext cx="66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rgbClr val="FF0000"/>
                </a:solidFill>
                <a:latin typeface="Consolas" panose="020B0609020204030204" pitchFamily="49" charset="0"/>
              </a:rPr>
              <a:t>CEN</a:t>
            </a:r>
          </a:p>
        </p:txBody>
      </p:sp>
    </p:spTree>
    <p:extLst>
      <p:ext uri="{BB962C8B-B14F-4D97-AF65-F5344CB8AC3E}">
        <p14:creationId xmlns:p14="http://schemas.microsoft.com/office/powerpoint/2010/main" val="236562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489</Words>
  <Application>Microsoft Office PowerPoint</Application>
  <PresentationFormat>Szélesvásznú</PresentationFormat>
  <Paragraphs>100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Office-téma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Sándor Balázs</dc:creator>
  <cp:lastModifiedBy>Sándor Balázs</cp:lastModifiedBy>
  <cp:revision>39</cp:revision>
  <dcterms:created xsi:type="dcterms:W3CDTF">2025-05-15T20:30:26Z</dcterms:created>
  <dcterms:modified xsi:type="dcterms:W3CDTF">2025-05-15T23:36:10Z</dcterms:modified>
</cp:coreProperties>
</file>