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83" r:id="rId4"/>
    <p:sldId id="284" r:id="rId5"/>
    <p:sldId id="287" r:id="rId6"/>
    <p:sldId id="289" r:id="rId7"/>
    <p:sldId id="285" r:id="rId8"/>
    <p:sldId id="286" r:id="rId9"/>
    <p:sldId id="291" r:id="rId10"/>
    <p:sldId id="288" r:id="rId11"/>
    <p:sldId id="290" r:id="rId12"/>
    <p:sldId id="292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39C3-A555-4532-80A8-30C8798E3A4D}" type="datetimeFigureOut">
              <a:rPr lang="hu-HU" smtClean="0"/>
              <a:t>2019. 03. 29.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6EEF-8DA7-4999-A26F-128C3CC353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14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200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200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914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04424"/>
            <a:ext cx="9577084" cy="1202156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D19DD-2C8F-447A-A6B6-8C9DBD21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C20F-050A-4A5C-A366-A9A21A9C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330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B975B0F-E8E3-414B-B085-7EAC0E3A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3" y="61814"/>
            <a:ext cx="10270273" cy="67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88A1F934-0366-458A-B436-C97928105E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58" y="0"/>
            <a:ext cx="6990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198">
            <a:extLst>
              <a:ext uri="{FF2B5EF4-FFF2-40B4-BE49-F238E27FC236}">
                <a16:creationId xmlns:a16="http://schemas.microsoft.com/office/drawing/2014/main" id="{70197D84-C5E9-4A46-A28E-08B4C87CEF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061" y="1906981"/>
            <a:ext cx="5114164" cy="323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1">
            <a:extLst>
              <a:ext uri="{FF2B5EF4-FFF2-40B4-BE49-F238E27FC236}">
                <a16:creationId xmlns:a16="http://schemas.microsoft.com/office/drawing/2014/main" id="{532BC074-8D3E-46A0-8FAF-9DA3DC38675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196" y="1953764"/>
            <a:ext cx="6275387" cy="3137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6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EE14E1BC-D6EF-4BD6-8222-0083DA65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accent1"/>
                </a:solidFill>
              </a:rPr>
              <a:t>Köszönöm a figyelmet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DF7163B-680B-4A30-91E1-0AAD697A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hu-HU" sz="2400" dirty="0">
                <a:solidFill>
                  <a:schemeClr val="tx1"/>
                </a:solidFill>
              </a:rPr>
              <a:t>Várom a kérdéseket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6BE952CC-A877-48AF-9155-7373005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hu-HU" dirty="0"/>
              <a:t>1. Bevezetés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5D4367-D291-4C04-ADFB-2C43DC57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946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3844D84E-0907-4AC3-BF99-26BA0927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 a mesterséges intelligencia (</a:t>
            </a:r>
            <a:r>
              <a:rPr lang="hu-HU" dirty="0" err="1"/>
              <a:t>Artificial</a:t>
            </a:r>
            <a:r>
              <a:rPr lang="hu-HU" dirty="0"/>
              <a:t> </a:t>
            </a:r>
            <a:r>
              <a:rPr lang="hu-HU" dirty="0" err="1"/>
              <a:t>Intelligence</a:t>
            </a:r>
            <a:r>
              <a:rPr lang="hu-HU" dirty="0"/>
              <a:t>)?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BAC4EA16-F3FE-421B-8092-E97BE2C2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" name="Shape 91">
            <a:extLst>
              <a:ext uri="{FF2B5EF4-FFF2-40B4-BE49-F238E27FC236}">
                <a16:creationId xmlns:a16="http://schemas.microsoft.com/office/drawing/2014/main" id="{5E44BDF1-6A3B-4324-BE87-B0B53D8C924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0163" y="1859360"/>
            <a:ext cx="6275387" cy="3137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55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707CD1F-E012-4615-8A00-D9A47726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 a mesterséges intelligencia?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F48CAAA-000C-4D24-9FBC-0DA971B1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Emberhez hasonlóan gondolkodó rendszer?</a:t>
            </a:r>
          </a:p>
          <a:p>
            <a:r>
              <a:rPr lang="hu-HU" dirty="0"/>
              <a:t>Emberhez hasonlóan cselekvő rendszer?</a:t>
            </a:r>
          </a:p>
          <a:p>
            <a:r>
              <a:rPr lang="hu-HU" dirty="0"/>
              <a:t>Egy intelligens gép, amint ember alkotott?</a:t>
            </a:r>
          </a:p>
          <a:p>
            <a:r>
              <a:rPr lang="hu-HU" dirty="0"/>
              <a:t>Kognitív funkciókkal rendelkező program, egy olyan szoftver, ami képes tanulni, problémát megoldani, tervezni?</a:t>
            </a:r>
          </a:p>
        </p:txBody>
      </p:sp>
    </p:spTree>
    <p:extLst>
      <p:ext uri="{BB962C8B-B14F-4D97-AF65-F5344CB8AC3E}">
        <p14:creationId xmlns:p14="http://schemas.microsoft.com/office/powerpoint/2010/main" val="297991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E0D6B-BFDA-41F3-BA6A-53D5A01C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AI szintjei, kategorizálása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603DB28E-24D9-4B90-A894-09C70B4E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304792">
              <a:lnSpc>
                <a:spcPct val="150000"/>
              </a:lnSpc>
              <a:spcBef>
                <a:spcPts val="1333"/>
              </a:spcBef>
              <a:buFont typeface="Wingdings" panose="05000000000000000000" pitchFamily="2" charset="2"/>
              <a:buAutoNum type="arabicPeriod"/>
            </a:pPr>
            <a:r>
              <a:rPr lang="en" dirty="0"/>
              <a:t>Artificial Narrow Intelligence(ANI): </a:t>
            </a:r>
            <a:r>
              <a:rPr lang="hu-HU" dirty="0"/>
              <a:t>Egy feleadat megoldására specializált, például sakk, go játék</a:t>
            </a:r>
            <a:endParaRPr lang="en" dirty="0"/>
          </a:p>
          <a:p>
            <a:pPr marL="609585" indent="-304792">
              <a:lnSpc>
                <a:spcPct val="150000"/>
              </a:lnSpc>
              <a:spcBef>
                <a:spcPts val="1333"/>
              </a:spcBef>
              <a:buFont typeface="Wingdings" panose="05000000000000000000" pitchFamily="2" charset="2"/>
              <a:buAutoNum type="arabicPeriod"/>
            </a:pPr>
            <a:r>
              <a:rPr lang="en" dirty="0"/>
              <a:t>Artificial General Intelligence(AGI):</a:t>
            </a:r>
            <a:r>
              <a:rPr lang="hu-HU" dirty="0"/>
              <a:t> Emberi szint, azaz számos területen olyan „okos” tud lenni, mint az ember. Úgy tud viselkedni, mint az ember. </a:t>
            </a:r>
            <a:endParaRPr lang="en" dirty="0"/>
          </a:p>
          <a:p>
            <a:pPr marL="609585" indent="-304792">
              <a:lnSpc>
                <a:spcPct val="150000"/>
              </a:lnSpc>
              <a:spcBef>
                <a:spcPts val="1333"/>
              </a:spcBef>
              <a:buFont typeface="Wingdings" panose="05000000000000000000" pitchFamily="2" charset="2"/>
              <a:buAutoNum type="arabicPeriod"/>
            </a:pPr>
            <a:r>
              <a:rPr lang="en" dirty="0"/>
              <a:t>Artificial Superintelligence(ASI): </a:t>
            </a:r>
            <a:r>
              <a:rPr lang="hu-HU" dirty="0"/>
              <a:t>A top szint, mely minden műveletet gyorsabban, jobban meg tud oldani, mint az ember. Jelenleg csak </a:t>
            </a:r>
            <a:r>
              <a:rPr lang="hu-HU" dirty="0" err="1"/>
              <a:t>SciFi</a:t>
            </a:r>
            <a:r>
              <a:rPr lang="hu-HU" dirty="0"/>
              <a:t> filmekben, </a:t>
            </a:r>
            <a:r>
              <a:rPr lang="hu-HU"/>
              <a:t>regényekben létezik.</a:t>
            </a:r>
            <a:endParaRPr lang="en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22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70F0F-ACE8-4FC2-91D9-FB528F1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Mesterséges Intelligencia, Gépi tanulás,…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49FD32-C502-4AAA-9BF3-AE52B2C8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8583BD0-635C-4B31-BE8F-10B8C2B3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1" y="1315622"/>
            <a:ext cx="85058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8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839333-9BB3-4199-AB1C-20A86C86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AlphaGO vs Lee Sedol</a:t>
            </a:r>
            <a:endParaRPr lang="hu-HU" dirty="0"/>
          </a:p>
        </p:txBody>
      </p:sp>
      <p:pic>
        <p:nvPicPr>
          <p:cNvPr id="4" name="Shape 109">
            <a:extLst>
              <a:ext uri="{FF2B5EF4-FFF2-40B4-BE49-F238E27FC236}">
                <a16:creationId xmlns:a16="http://schemas.microsoft.com/office/drawing/2014/main" id="{3B2EF292-CA88-48FB-AB20-D3801F9237F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8852" y="1316038"/>
            <a:ext cx="8413346" cy="4735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16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A40504-DB92-4020-BB3C-40E16ACF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79" y="104424"/>
            <a:ext cx="9577084" cy="1202156"/>
          </a:xfrm>
        </p:spPr>
        <p:txBody>
          <a:bodyPr/>
          <a:lstStyle/>
          <a:p>
            <a:r>
              <a:rPr lang="hu-HU"/>
              <a:t>AI trendek 2019: CB-Insights AI report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B9CA246-76F7-4CD1-A52C-260BEAC20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678" y="1306580"/>
            <a:ext cx="5501273" cy="533806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AE1676E-429F-4F4A-8612-AF3D78A6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19" y="3056447"/>
            <a:ext cx="2533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C4DAEF5D-2CF4-4AB3-BF38-0BC030E2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88" y="-25655"/>
            <a:ext cx="8180832" cy="69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52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160</Words>
  <Application>Microsoft Office PowerPoint</Application>
  <PresentationFormat>Szélesvásznú</PresentationFormat>
  <Paragraphs>18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Atlasz</vt:lpstr>
      <vt:lpstr>AI</vt:lpstr>
      <vt:lpstr>1. Bevezetés</vt:lpstr>
      <vt:lpstr>Mi a mesterséges intelligencia (Artificial Intelligence)?</vt:lpstr>
      <vt:lpstr>Mi a mesterséges intelligencia?</vt:lpstr>
      <vt:lpstr>Az AI szintjei, kategorizálása</vt:lpstr>
      <vt:lpstr>Mesterséges Intelligencia, Gépi tanulás,…</vt:lpstr>
      <vt:lpstr>AlphaGO vs Lee Sedol</vt:lpstr>
      <vt:lpstr>AI trendek 2019: CB-Insights AI report</vt:lpstr>
      <vt:lpstr>PowerPoint-bemutató</vt:lpstr>
      <vt:lpstr>PowerPoint-bemutató</vt:lpstr>
      <vt:lpstr>PowerPoint-bemutató</vt:lpstr>
      <vt:lpstr>PowerPoint-bemutató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Közérthető bevezetés a mesterséges Neurális Hálózatokba</dc:title>
  <dc:creator>Richárd Nagyfi</dc:creator>
  <cp:lastModifiedBy>Tarcsi Ádám</cp:lastModifiedBy>
  <cp:revision>29</cp:revision>
  <dcterms:created xsi:type="dcterms:W3CDTF">2019-03-26T15:16:09Z</dcterms:created>
  <dcterms:modified xsi:type="dcterms:W3CDTF">2019-03-29T06:30:10Z</dcterms:modified>
</cp:coreProperties>
</file>