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7" r:id="rId4"/>
    <p:sldId id="290" r:id="rId5"/>
    <p:sldId id="291" r:id="rId6"/>
    <p:sldId id="292" r:id="rId7"/>
    <p:sldId id="293" r:id="rId8"/>
    <p:sldId id="295" r:id="rId9"/>
    <p:sldId id="29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5CADE-8BE7-4C06-955E-A1F7D57034BA}" v="28" dt="2019-03-23T21:13:50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6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árd Nagyfi" userId="80f0c7784834c790" providerId="LiveId" clId="{5B6ED174-5A30-46D3-A049-E37E620C3600}"/>
    <pc:docChg chg="undo custSel mod addSld modSld sldOrd">
      <pc:chgData name="Richárd Nagyfi" userId="80f0c7784834c790" providerId="LiveId" clId="{5B6ED174-5A30-46D3-A049-E37E620C3600}" dt="2019-03-23T21:15:19.760" v="203" actId="27636"/>
      <pc:docMkLst>
        <pc:docMk/>
      </pc:docMkLst>
      <pc:sldChg chg="modSp">
        <pc:chgData name="Richárd Nagyfi" userId="80f0c7784834c790" providerId="LiveId" clId="{5B6ED174-5A30-46D3-A049-E37E620C3600}" dt="2019-03-23T20:56:58.330" v="58" actId="20577"/>
        <pc:sldMkLst>
          <pc:docMk/>
          <pc:sldMk cId="1349467858" sldId="282"/>
        </pc:sldMkLst>
        <pc:spChg chg="mod">
          <ac:chgData name="Richárd Nagyfi" userId="80f0c7784834c790" providerId="LiveId" clId="{5B6ED174-5A30-46D3-A049-E37E620C3600}" dt="2019-03-23T20:56:39.889" v="47" actId="20577"/>
          <ac:spMkLst>
            <pc:docMk/>
            <pc:sldMk cId="1349467858" sldId="282"/>
            <ac:spMk id="4" creationId="{6BE952CC-A877-48AF-9155-73730056CCED}"/>
          </ac:spMkLst>
        </pc:spChg>
        <pc:spChg chg="mod">
          <ac:chgData name="Richárd Nagyfi" userId="80f0c7784834c790" providerId="LiveId" clId="{5B6ED174-5A30-46D3-A049-E37E620C3600}" dt="2019-03-23T20:56:58.330" v="58" actId="20577"/>
          <ac:spMkLst>
            <pc:docMk/>
            <pc:sldMk cId="1349467858" sldId="282"/>
            <ac:spMk id="5" creationId="{DB5D4367-D291-4C04-ADFB-2C43DC5781F3}"/>
          </ac:spMkLst>
        </pc:spChg>
      </pc:sldChg>
      <pc:sldChg chg="addSp delSp modSp add">
        <pc:chgData name="Richárd Nagyfi" userId="80f0c7784834c790" providerId="LiveId" clId="{5B6ED174-5A30-46D3-A049-E37E620C3600}" dt="2019-03-23T21:03:45.350" v="93" actId="20577"/>
        <pc:sldMkLst>
          <pc:docMk/>
          <pc:sldMk cId="1822994348" sldId="290"/>
        </pc:sldMkLst>
        <pc:spChg chg="del">
          <ac:chgData name="Richárd Nagyfi" userId="80f0c7784834c790" providerId="LiveId" clId="{5B6ED174-5A30-46D3-A049-E37E620C3600}" dt="2019-03-23T21:02:19.615" v="61"/>
          <ac:spMkLst>
            <pc:docMk/>
            <pc:sldMk cId="1822994348" sldId="290"/>
            <ac:spMk id="2" creationId="{80EA0AC9-7E7A-40B5-B2CD-16E3DF453B77}"/>
          </ac:spMkLst>
        </pc:spChg>
        <pc:spChg chg="del">
          <ac:chgData name="Richárd Nagyfi" userId="80f0c7784834c790" providerId="LiveId" clId="{5B6ED174-5A30-46D3-A049-E37E620C3600}" dt="2019-03-23T21:02:19.615" v="61"/>
          <ac:spMkLst>
            <pc:docMk/>
            <pc:sldMk cId="1822994348" sldId="290"/>
            <ac:spMk id="3" creationId="{09CBC860-1086-4849-9974-A03558298AD6}"/>
          </ac:spMkLst>
        </pc:spChg>
        <pc:spChg chg="add mod">
          <ac:chgData name="Richárd Nagyfi" userId="80f0c7784834c790" providerId="LiveId" clId="{5B6ED174-5A30-46D3-A049-E37E620C3600}" dt="2019-03-23T21:03:45.350" v="93" actId="20577"/>
          <ac:spMkLst>
            <pc:docMk/>
            <pc:sldMk cId="1822994348" sldId="290"/>
            <ac:spMk id="5" creationId="{E0B40289-6CF2-414F-847B-F904AB92D51F}"/>
          </ac:spMkLst>
        </pc:spChg>
        <pc:spChg chg="add del mod">
          <ac:chgData name="Richárd Nagyfi" userId="80f0c7784834c790" providerId="LiveId" clId="{5B6ED174-5A30-46D3-A049-E37E620C3600}" dt="2019-03-23T21:02:44.938" v="65"/>
          <ac:spMkLst>
            <pc:docMk/>
            <pc:sldMk cId="1822994348" sldId="290"/>
            <ac:spMk id="6" creationId="{A94ADDEC-10AD-4EE8-8033-8827028577AF}"/>
          </ac:spMkLst>
        </pc:spChg>
        <pc:picChg chg="add del">
          <ac:chgData name="Richárd Nagyfi" userId="80f0c7784834c790" providerId="LiveId" clId="{5B6ED174-5A30-46D3-A049-E37E620C3600}" dt="2019-03-23T21:02:21.122" v="62" actId="478"/>
          <ac:picMkLst>
            <pc:docMk/>
            <pc:sldMk cId="1822994348" sldId="290"/>
            <ac:picMk id="4" creationId="{ADA03241-7929-4F4F-920B-75591366F4AE}"/>
          </ac:picMkLst>
        </pc:picChg>
        <pc:picChg chg="add del">
          <ac:chgData name="Richárd Nagyfi" userId="80f0c7784834c790" providerId="LiveId" clId="{5B6ED174-5A30-46D3-A049-E37E620C3600}" dt="2019-03-23T21:02:34.237" v="64"/>
          <ac:picMkLst>
            <pc:docMk/>
            <pc:sldMk cId="1822994348" sldId="290"/>
            <ac:picMk id="7" creationId="{23744F26-7F4D-42D5-A92C-78252302136F}"/>
          </ac:picMkLst>
        </pc:picChg>
        <pc:picChg chg="add mod">
          <ac:chgData name="Richárd Nagyfi" userId="80f0c7784834c790" providerId="LiveId" clId="{5B6ED174-5A30-46D3-A049-E37E620C3600}" dt="2019-03-23T21:02:55.959" v="69" actId="1076"/>
          <ac:picMkLst>
            <pc:docMk/>
            <pc:sldMk cId="1822994348" sldId="290"/>
            <ac:picMk id="8" creationId="{B9D3812C-49AB-49F6-9492-4A5139AAD65E}"/>
          </ac:picMkLst>
        </pc:picChg>
      </pc:sldChg>
      <pc:sldChg chg="addSp delSp modSp add mod setBg">
        <pc:chgData name="Richárd Nagyfi" userId="80f0c7784834c790" providerId="LiveId" clId="{5B6ED174-5A30-46D3-A049-E37E620C3600}" dt="2019-03-23T21:05:12.469" v="131" actId="20577"/>
        <pc:sldMkLst>
          <pc:docMk/>
          <pc:sldMk cId="2046590606" sldId="291"/>
        </pc:sldMkLst>
        <pc:spChg chg="mod ord">
          <ac:chgData name="Richárd Nagyfi" userId="80f0c7784834c790" providerId="LiveId" clId="{5B6ED174-5A30-46D3-A049-E37E620C3600}" dt="2019-03-23T21:05:12.469" v="131" actId="20577"/>
          <ac:spMkLst>
            <pc:docMk/>
            <pc:sldMk cId="2046590606" sldId="291"/>
            <ac:spMk id="2" creationId="{ACD8FAD3-A5A8-44FF-8072-9B8C2D52F2F6}"/>
          </ac:spMkLst>
        </pc:spChg>
        <pc:spChg chg="del">
          <ac:chgData name="Richárd Nagyfi" userId="80f0c7784834c790" providerId="LiveId" clId="{5B6ED174-5A30-46D3-A049-E37E620C3600}" dt="2019-03-23T21:04:22.894" v="95"/>
          <ac:spMkLst>
            <pc:docMk/>
            <pc:sldMk cId="2046590606" sldId="291"/>
            <ac:spMk id="3" creationId="{D91E8EF8-D0E1-40E2-B1CE-99A7004AF91C}"/>
          </ac:spMkLst>
        </pc:spChg>
        <pc:spChg chg="add del">
          <ac:chgData name="Richárd Nagyfi" userId="80f0c7784834c790" providerId="LiveId" clId="{5B6ED174-5A30-46D3-A049-E37E620C3600}" dt="2019-03-23T21:04:53.557" v="98" actId="26606"/>
          <ac:spMkLst>
            <pc:docMk/>
            <pc:sldMk cId="2046590606" sldId="291"/>
            <ac:spMk id="35" creationId="{DA04DBF5-8916-4A95-8F12-870B9CFB9216}"/>
          </ac:spMkLst>
        </pc:spChg>
        <pc:spChg chg="add">
          <ac:chgData name="Richárd Nagyfi" userId="80f0c7784834c790" providerId="LiveId" clId="{5B6ED174-5A30-46D3-A049-E37E620C3600}" dt="2019-03-23T21:04:53.605" v="99" actId="26606"/>
          <ac:spMkLst>
            <pc:docMk/>
            <pc:sldMk cId="2046590606" sldId="291"/>
            <ac:spMk id="65" creationId="{3904BE49-D42F-4F46-B6D8-2F3171216820}"/>
          </ac:spMkLst>
        </pc:spChg>
        <pc:spChg chg="add">
          <ac:chgData name="Richárd Nagyfi" userId="80f0c7784834c790" providerId="LiveId" clId="{5B6ED174-5A30-46D3-A049-E37E620C3600}" dt="2019-03-23T21:04:53.605" v="99" actId="26606"/>
          <ac:spMkLst>
            <pc:docMk/>
            <pc:sldMk cId="2046590606" sldId="291"/>
            <ac:spMk id="67" creationId="{CE0642A0-80D3-4F37-8249-A07E6F382831}"/>
          </ac:spMkLst>
        </pc:spChg>
        <pc:grpChg chg="add del">
          <ac:chgData name="Richárd Nagyfi" userId="80f0c7784834c790" providerId="LiveId" clId="{5B6ED174-5A30-46D3-A049-E37E620C3600}" dt="2019-03-23T21:04:53.557" v="98" actId="26606"/>
          <ac:grpSpMkLst>
            <pc:docMk/>
            <pc:sldMk cId="2046590606" sldId="291"/>
            <ac:grpSpMk id="9" creationId="{2DAE3342-9DFC-49D4-B09C-25E310769317}"/>
          </ac:grpSpMkLst>
        </pc:grpChg>
        <pc:grpChg chg="add del">
          <ac:chgData name="Richárd Nagyfi" userId="80f0c7784834c790" providerId="LiveId" clId="{5B6ED174-5A30-46D3-A049-E37E620C3600}" dt="2019-03-23T21:04:53.557" v="98" actId="26606"/>
          <ac:grpSpMkLst>
            <pc:docMk/>
            <pc:sldMk cId="2046590606" sldId="291"/>
            <ac:grpSpMk id="30" creationId="{B54F73D8-62C2-4127-9D19-01219BBB9942}"/>
          </ac:grpSpMkLst>
        </pc:grpChg>
        <pc:grpChg chg="add del">
          <ac:chgData name="Richárd Nagyfi" userId="80f0c7784834c790" providerId="LiveId" clId="{5B6ED174-5A30-46D3-A049-E37E620C3600}" dt="2019-03-23T21:04:53.557" v="98" actId="26606"/>
          <ac:grpSpMkLst>
            <pc:docMk/>
            <pc:sldMk cId="2046590606" sldId="291"/>
            <ac:grpSpMk id="37" creationId="{073762E0-2DD8-45BD-9EB6-CA5154A510B0}"/>
          </ac:grpSpMkLst>
        </pc:grpChg>
        <pc:grpChg chg="add del">
          <ac:chgData name="Richárd Nagyfi" userId="80f0c7784834c790" providerId="LiveId" clId="{5B6ED174-5A30-46D3-A049-E37E620C3600}" dt="2019-03-23T21:04:53.557" v="98" actId="26606"/>
          <ac:grpSpMkLst>
            <pc:docMk/>
            <pc:sldMk cId="2046590606" sldId="291"/>
            <ac:grpSpMk id="58" creationId="{D47EAB90-DF6D-419E-92FC-8F9B900DA35B}"/>
          </ac:grpSpMkLst>
        </pc:grpChg>
        <pc:grpChg chg="add">
          <ac:chgData name="Richárd Nagyfi" userId="80f0c7784834c790" providerId="LiveId" clId="{5B6ED174-5A30-46D3-A049-E37E620C3600}" dt="2019-03-23T21:04:53.605" v="99" actId="26606"/>
          <ac:grpSpMkLst>
            <pc:docMk/>
            <pc:sldMk cId="2046590606" sldId="291"/>
            <ac:grpSpMk id="60" creationId="{FA760135-24A9-40C9-B45F-2EB5B6420E41}"/>
          </ac:grpSpMkLst>
        </pc:grpChg>
        <pc:grpChg chg="add">
          <ac:chgData name="Richárd Nagyfi" userId="80f0c7784834c790" providerId="LiveId" clId="{5B6ED174-5A30-46D3-A049-E37E620C3600}" dt="2019-03-23T21:04:53.605" v="99" actId="26606"/>
          <ac:grpSpMkLst>
            <pc:docMk/>
            <pc:sldMk cId="2046590606" sldId="291"/>
            <ac:grpSpMk id="63" creationId="{17C4610E-9C18-467B-BF10-BE6A974CC364}"/>
          </ac:grpSpMkLst>
        </pc:grpChg>
        <pc:grpChg chg="add">
          <ac:chgData name="Richárd Nagyfi" userId="80f0c7784834c790" providerId="LiveId" clId="{5B6ED174-5A30-46D3-A049-E37E620C3600}" dt="2019-03-23T21:04:53.605" v="99" actId="26606"/>
          <ac:grpSpMkLst>
            <pc:docMk/>
            <pc:sldMk cId="2046590606" sldId="291"/>
            <ac:grpSpMk id="64" creationId="{A899734C-500F-4274-9854-8BFA14A1D7EE}"/>
          </ac:grpSpMkLst>
        </pc:grpChg>
        <pc:grpChg chg="add">
          <ac:chgData name="Richárd Nagyfi" userId="80f0c7784834c790" providerId="LiveId" clId="{5B6ED174-5A30-46D3-A049-E37E620C3600}" dt="2019-03-23T21:04:53.605" v="99" actId="26606"/>
          <ac:grpSpMkLst>
            <pc:docMk/>
            <pc:sldMk cId="2046590606" sldId="291"/>
            <ac:grpSpMk id="66" creationId="{D57C06C8-18BE-4336-B9E0-3E15ACC93BA7}"/>
          </ac:grpSpMkLst>
        </pc:grpChg>
        <pc:picChg chg="add mod">
          <ac:chgData name="Richárd Nagyfi" userId="80f0c7784834c790" providerId="LiveId" clId="{5B6ED174-5A30-46D3-A049-E37E620C3600}" dt="2019-03-23T21:04:53.605" v="99" actId="26606"/>
          <ac:picMkLst>
            <pc:docMk/>
            <pc:sldMk cId="2046590606" sldId="291"/>
            <ac:picMk id="4" creationId="{63DD3602-DEC3-46BD-BCA6-D3280BCF6CCC}"/>
          </ac:picMkLst>
        </pc:picChg>
      </pc:sldChg>
      <pc:sldChg chg="addSp delSp modSp add mod setBg">
        <pc:chgData name="Richárd Nagyfi" userId="80f0c7784834c790" providerId="LiveId" clId="{5B6ED174-5A30-46D3-A049-E37E620C3600}" dt="2019-03-23T21:13:13.081" v="166" actId="27636"/>
        <pc:sldMkLst>
          <pc:docMk/>
          <pc:sldMk cId="1684534400" sldId="292"/>
        </pc:sldMkLst>
        <pc:spChg chg="mod">
          <ac:chgData name="Richárd Nagyfi" userId="80f0c7784834c790" providerId="LiveId" clId="{5B6ED174-5A30-46D3-A049-E37E620C3600}" dt="2019-03-23T21:12:43.751" v="161" actId="26606"/>
          <ac:spMkLst>
            <pc:docMk/>
            <pc:sldMk cId="1684534400" sldId="292"/>
            <ac:spMk id="2" creationId="{EE209EB9-BA29-4751-BEBE-8795D84D499D}"/>
          </ac:spMkLst>
        </pc:spChg>
        <pc:spChg chg="del">
          <ac:chgData name="Richárd Nagyfi" userId="80f0c7784834c790" providerId="LiveId" clId="{5B6ED174-5A30-46D3-A049-E37E620C3600}" dt="2019-03-23T21:05:32.976" v="133"/>
          <ac:spMkLst>
            <pc:docMk/>
            <pc:sldMk cId="1684534400" sldId="292"/>
            <ac:spMk id="3" creationId="{3F3B94C0-686C-4BF5-9D8B-54A99DDC7879}"/>
          </ac:spMkLst>
        </pc:spChg>
        <pc:spChg chg="add mod">
          <ac:chgData name="Richárd Nagyfi" userId="80f0c7784834c790" providerId="LiveId" clId="{5B6ED174-5A30-46D3-A049-E37E620C3600}" dt="2019-03-23T21:13:13.081" v="166" actId="27636"/>
          <ac:spMkLst>
            <pc:docMk/>
            <pc:sldMk cId="1684534400" sldId="292"/>
            <ac:spMk id="5" creationId="{E8C015AB-B750-4DB6-9BAF-14E029FC404A}"/>
          </ac:spMkLst>
        </pc:spChg>
        <pc:spChg chg="add">
          <ac:chgData name="Richárd Nagyfi" userId="80f0c7784834c790" providerId="LiveId" clId="{5B6ED174-5A30-46D3-A049-E37E620C3600}" dt="2019-03-23T21:12:43.751" v="161" actId="26606"/>
          <ac:spMkLst>
            <pc:docMk/>
            <pc:sldMk cId="1684534400" sldId="292"/>
            <ac:spMk id="38" creationId="{2957367F-0D64-42F0-A033-660B417FE3F5}"/>
          </ac:spMkLst>
        </pc:spChg>
        <pc:grpChg chg="add">
          <ac:chgData name="Richárd Nagyfi" userId="80f0c7784834c790" providerId="LiveId" clId="{5B6ED174-5A30-46D3-A049-E37E620C3600}" dt="2019-03-23T21:12:43.751" v="161" actId="26606"/>
          <ac:grpSpMkLst>
            <pc:docMk/>
            <pc:sldMk cId="1684534400" sldId="292"/>
            <ac:grpSpMk id="10" creationId="{AE19E2D2-078B-459F-A431-2037B063FDF3}"/>
          </ac:grpSpMkLst>
        </pc:grpChg>
        <pc:grpChg chg="add">
          <ac:chgData name="Richárd Nagyfi" userId="80f0c7784834c790" providerId="LiveId" clId="{5B6ED174-5A30-46D3-A049-E37E620C3600}" dt="2019-03-23T21:12:43.751" v="161" actId="26606"/>
          <ac:grpSpMkLst>
            <pc:docMk/>
            <pc:sldMk cId="1684534400" sldId="292"/>
            <ac:grpSpMk id="33" creationId="{E10C7CFA-FC7F-479C-9026-39109C0B5967}"/>
          </ac:grpSpMkLst>
        </pc:grpChg>
        <pc:grpChg chg="add">
          <ac:chgData name="Richárd Nagyfi" userId="80f0c7784834c790" providerId="LiveId" clId="{5B6ED174-5A30-46D3-A049-E37E620C3600}" dt="2019-03-23T21:12:43.751" v="161" actId="26606"/>
          <ac:grpSpMkLst>
            <pc:docMk/>
            <pc:sldMk cId="1684534400" sldId="292"/>
            <ac:grpSpMk id="40" creationId="{A74C980A-5321-4E88-B6F7-572A3327E3C8}"/>
          </ac:grpSpMkLst>
        </pc:grpChg>
        <pc:grpChg chg="add">
          <ac:chgData name="Richárd Nagyfi" userId="80f0c7784834c790" providerId="LiveId" clId="{5B6ED174-5A30-46D3-A049-E37E620C3600}" dt="2019-03-23T21:12:43.751" v="161" actId="26606"/>
          <ac:grpSpMkLst>
            <pc:docMk/>
            <pc:sldMk cId="1684534400" sldId="292"/>
            <ac:grpSpMk id="63" creationId="{0A1FAD6E-B62A-435F-B914-503F8B950123}"/>
          </ac:grpSpMkLst>
        </pc:grpChg>
        <pc:picChg chg="add mod ord modCrop">
          <ac:chgData name="Richárd Nagyfi" userId="80f0c7784834c790" providerId="LiveId" clId="{5B6ED174-5A30-46D3-A049-E37E620C3600}" dt="2019-03-23T21:13:01.122" v="164" actId="732"/>
          <ac:picMkLst>
            <pc:docMk/>
            <pc:sldMk cId="1684534400" sldId="292"/>
            <ac:picMk id="4" creationId="{3A69B0C2-F19A-4488-99C0-F111A9E12C18}"/>
          </ac:picMkLst>
        </pc:picChg>
      </pc:sldChg>
      <pc:sldChg chg="addSp delSp modSp add mod setBg">
        <pc:chgData name="Richárd Nagyfi" userId="80f0c7784834c790" providerId="LiveId" clId="{5B6ED174-5A30-46D3-A049-E37E620C3600}" dt="2019-03-23T21:15:19.760" v="203" actId="27636"/>
        <pc:sldMkLst>
          <pc:docMk/>
          <pc:sldMk cId="4055244772" sldId="293"/>
        </pc:sldMkLst>
        <pc:spChg chg="mod">
          <ac:chgData name="Richárd Nagyfi" userId="80f0c7784834c790" providerId="LiveId" clId="{5B6ED174-5A30-46D3-A049-E37E620C3600}" dt="2019-03-23T21:14:17.119" v="193" actId="20577"/>
          <ac:spMkLst>
            <pc:docMk/>
            <pc:sldMk cId="4055244772" sldId="293"/>
            <ac:spMk id="2" creationId="{8E504A44-90B6-4A18-8773-928DABC984F5}"/>
          </ac:spMkLst>
        </pc:spChg>
        <pc:spChg chg="del">
          <ac:chgData name="Richárd Nagyfi" userId="80f0c7784834c790" providerId="LiveId" clId="{5B6ED174-5A30-46D3-A049-E37E620C3600}" dt="2019-03-23T21:07:42.028" v="140"/>
          <ac:spMkLst>
            <pc:docMk/>
            <pc:sldMk cId="4055244772" sldId="293"/>
            <ac:spMk id="3" creationId="{BEEB8FF4-438B-4C51-87F8-DAE484593273}"/>
          </ac:spMkLst>
        </pc:spChg>
        <pc:spChg chg="mod">
          <ac:chgData name="Richárd Nagyfi" userId="80f0c7784834c790" providerId="LiveId" clId="{5B6ED174-5A30-46D3-A049-E37E620C3600}" dt="2019-03-23T21:15:19.760" v="203" actId="27636"/>
          <ac:spMkLst>
            <pc:docMk/>
            <pc:sldMk cId="4055244772" sldId="293"/>
            <ac:spMk id="4" creationId="{CCFDD7D7-2348-4A41-8669-2BC285C80C91}"/>
          </ac:spMkLst>
        </pc:spChg>
        <pc:spChg chg="add del mod">
          <ac:chgData name="Richárd Nagyfi" userId="80f0c7784834c790" providerId="LiveId" clId="{5B6ED174-5A30-46D3-A049-E37E620C3600}" dt="2019-03-23T21:14:07.624" v="184" actId="478"/>
          <ac:spMkLst>
            <pc:docMk/>
            <pc:sldMk cId="4055244772" sldId="293"/>
            <ac:spMk id="7" creationId="{1EABCD5B-B688-4D8B-AB25-C7517113E0FF}"/>
          </ac:spMkLst>
        </pc:spChg>
        <pc:spChg chg="add">
          <ac:chgData name="Richárd Nagyfi" userId="80f0c7784834c790" providerId="LiveId" clId="{5B6ED174-5A30-46D3-A049-E37E620C3600}" dt="2019-03-23T21:12:21.485" v="150" actId="26606"/>
          <ac:spMkLst>
            <pc:docMk/>
            <pc:sldMk cId="4055244772" sldId="293"/>
            <ac:spMk id="38" creationId="{6CBB7C51-829B-4243-9A2F-5EA8A29D7E76}"/>
          </ac:spMkLst>
        </pc:spChg>
        <pc:spChg chg="add">
          <ac:chgData name="Richárd Nagyfi" userId="80f0c7784834c790" providerId="LiveId" clId="{5B6ED174-5A30-46D3-A049-E37E620C3600}" dt="2019-03-23T21:12:21.485" v="150" actId="26606"/>
          <ac:spMkLst>
            <pc:docMk/>
            <pc:sldMk cId="4055244772" sldId="293"/>
            <ac:spMk id="68" creationId="{DE4A42E0-EF5F-4494-B39B-3DB7D0475989}"/>
          </ac:spMkLst>
        </pc:spChg>
        <pc:grpChg chg="add">
          <ac:chgData name="Richárd Nagyfi" userId="80f0c7784834c790" providerId="LiveId" clId="{5B6ED174-5A30-46D3-A049-E37E620C3600}" dt="2019-03-23T21:12:21.485" v="150" actId="26606"/>
          <ac:grpSpMkLst>
            <pc:docMk/>
            <pc:sldMk cId="4055244772" sldId="293"/>
            <ac:grpSpMk id="10" creationId="{E8DD8E1A-9945-4DBA-BC40-7A028BF32D2D}"/>
          </ac:grpSpMkLst>
        </pc:grpChg>
        <pc:grpChg chg="add">
          <ac:chgData name="Richárd Nagyfi" userId="80f0c7784834c790" providerId="LiveId" clId="{5B6ED174-5A30-46D3-A049-E37E620C3600}" dt="2019-03-23T21:12:21.485" v="150" actId="26606"/>
          <ac:grpSpMkLst>
            <pc:docMk/>
            <pc:sldMk cId="4055244772" sldId="293"/>
            <ac:grpSpMk id="33" creationId="{F35369DB-627C-41BD-9041-6426E8BF6604}"/>
          </ac:grpSpMkLst>
        </pc:grpChg>
        <pc:grpChg chg="add">
          <ac:chgData name="Richárd Nagyfi" userId="80f0c7784834c790" providerId="LiveId" clId="{5B6ED174-5A30-46D3-A049-E37E620C3600}" dt="2019-03-23T21:12:21.485" v="150" actId="26606"/>
          <ac:grpSpMkLst>
            <pc:docMk/>
            <pc:sldMk cId="4055244772" sldId="293"/>
            <ac:grpSpMk id="40" creationId="{5ECE0A17-721D-47DA-B462-427AB9C65601}"/>
          </ac:grpSpMkLst>
        </pc:grpChg>
        <pc:grpChg chg="add">
          <ac:chgData name="Richárd Nagyfi" userId="80f0c7784834c790" providerId="LiveId" clId="{5B6ED174-5A30-46D3-A049-E37E620C3600}" dt="2019-03-23T21:12:21.485" v="150" actId="26606"/>
          <ac:grpSpMkLst>
            <pc:docMk/>
            <pc:sldMk cId="4055244772" sldId="293"/>
            <ac:grpSpMk id="63" creationId="{908DA454-A7F1-451C-B515-495788249509}"/>
          </ac:grpSpMkLst>
        </pc:grpChg>
        <pc:picChg chg="add del mod">
          <ac:chgData name="Richárd Nagyfi" userId="80f0c7784834c790" providerId="LiveId" clId="{5B6ED174-5A30-46D3-A049-E37E620C3600}" dt="2019-03-23T21:13:49.378" v="177" actId="478"/>
          <ac:picMkLst>
            <pc:docMk/>
            <pc:sldMk cId="4055244772" sldId="293"/>
            <ac:picMk id="5" creationId="{10E345C3-8E84-40EF-8DE1-9AA97B83ADB1}"/>
          </ac:picMkLst>
        </pc:picChg>
        <pc:picChg chg="add mod">
          <ac:chgData name="Richárd Nagyfi" userId="80f0c7784834c790" providerId="LiveId" clId="{5B6ED174-5A30-46D3-A049-E37E620C3600}" dt="2019-03-23T21:14:24.986" v="194" actId="1076"/>
          <ac:picMkLst>
            <pc:docMk/>
            <pc:sldMk cId="4055244772" sldId="293"/>
            <ac:picMk id="62" creationId="{53307520-4C83-48C8-A444-B3B6C54C9FBC}"/>
          </ac:picMkLst>
        </pc:picChg>
      </pc:sldChg>
      <pc:sldChg chg="addSp delSp modSp add ord">
        <pc:chgData name="Richárd Nagyfi" userId="80f0c7784834c790" providerId="LiveId" clId="{5B6ED174-5A30-46D3-A049-E37E620C3600}" dt="2019-03-23T21:09:15.948" v="149" actId="404"/>
        <pc:sldMkLst>
          <pc:docMk/>
          <pc:sldMk cId="1440193956" sldId="294"/>
        </pc:sldMkLst>
        <pc:spChg chg="mod">
          <ac:chgData name="Richárd Nagyfi" userId="80f0c7784834c790" providerId="LiveId" clId="{5B6ED174-5A30-46D3-A049-E37E620C3600}" dt="2019-03-23T21:09:15.948" v="149" actId="404"/>
          <ac:spMkLst>
            <pc:docMk/>
            <pc:sldMk cId="1440193956" sldId="294"/>
            <ac:spMk id="2" creationId="{ACD8FAD3-A5A8-44FF-8072-9B8C2D52F2F6}"/>
          </ac:spMkLst>
        </pc:spChg>
        <pc:spChg chg="add del mod">
          <ac:chgData name="Richárd Nagyfi" userId="80f0c7784834c790" providerId="LiveId" clId="{5B6ED174-5A30-46D3-A049-E37E620C3600}" dt="2019-03-23T21:08:16.872" v="145" actId="26606"/>
          <ac:spMkLst>
            <pc:docMk/>
            <pc:sldMk cId="1440193956" sldId="294"/>
            <ac:spMk id="5" creationId="{4DBC27EB-018D-43A9-821A-93B76284AFE4}"/>
          </ac:spMkLst>
        </pc:spChg>
        <pc:spChg chg="del">
          <ac:chgData name="Richárd Nagyfi" userId="80f0c7784834c790" providerId="LiveId" clId="{5B6ED174-5A30-46D3-A049-E37E620C3600}" dt="2019-03-23T21:08:16.872" v="145" actId="26606"/>
          <ac:spMkLst>
            <pc:docMk/>
            <pc:sldMk cId="1440193956" sldId="294"/>
            <ac:spMk id="65" creationId="{3904BE49-D42F-4F46-B6D8-2F3171216820}"/>
          </ac:spMkLst>
        </pc:spChg>
        <pc:spChg chg="del">
          <ac:chgData name="Richárd Nagyfi" userId="80f0c7784834c790" providerId="LiveId" clId="{5B6ED174-5A30-46D3-A049-E37E620C3600}" dt="2019-03-23T21:08:16.872" v="145" actId="26606"/>
          <ac:spMkLst>
            <pc:docMk/>
            <pc:sldMk cId="1440193956" sldId="294"/>
            <ac:spMk id="67" creationId="{CE0642A0-80D3-4F37-8249-A07E6F382831}"/>
          </ac:spMkLst>
        </pc:spChg>
        <pc:spChg chg="add">
          <ac:chgData name="Richárd Nagyfi" userId="80f0c7784834c790" providerId="LiveId" clId="{5B6ED174-5A30-46D3-A049-E37E620C3600}" dt="2019-03-23T21:08:16.872" v="145" actId="26606"/>
          <ac:spMkLst>
            <pc:docMk/>
            <pc:sldMk cId="1440193956" sldId="294"/>
            <ac:spMk id="99" creationId="{3904BE49-D42F-4F46-B6D8-2F3171216820}"/>
          </ac:spMkLst>
        </pc:spChg>
        <pc:spChg chg="add">
          <ac:chgData name="Richárd Nagyfi" userId="80f0c7784834c790" providerId="LiveId" clId="{5B6ED174-5A30-46D3-A049-E37E620C3600}" dt="2019-03-23T21:08:16.872" v="145" actId="26606"/>
          <ac:spMkLst>
            <pc:docMk/>
            <pc:sldMk cId="1440193956" sldId="294"/>
            <ac:spMk id="122" creationId="{CE0642A0-80D3-4F37-8249-A07E6F382831}"/>
          </ac:spMkLst>
        </pc:spChg>
        <pc:grpChg chg="del">
          <ac:chgData name="Richárd Nagyfi" userId="80f0c7784834c790" providerId="LiveId" clId="{5B6ED174-5A30-46D3-A049-E37E620C3600}" dt="2019-03-23T21:08:16.872" v="145" actId="26606"/>
          <ac:grpSpMkLst>
            <pc:docMk/>
            <pc:sldMk cId="1440193956" sldId="294"/>
            <ac:grpSpMk id="60" creationId="{FA760135-24A9-40C9-B45F-2EB5B6420E41}"/>
          </ac:grpSpMkLst>
        </pc:grpChg>
        <pc:grpChg chg="del">
          <ac:chgData name="Richárd Nagyfi" userId="80f0c7784834c790" providerId="LiveId" clId="{5B6ED174-5A30-46D3-A049-E37E620C3600}" dt="2019-03-23T21:08:16.872" v="145" actId="26606"/>
          <ac:grpSpMkLst>
            <pc:docMk/>
            <pc:sldMk cId="1440193956" sldId="294"/>
            <ac:grpSpMk id="63" creationId="{17C4610E-9C18-467B-BF10-BE6A974CC364}"/>
          </ac:grpSpMkLst>
        </pc:grpChg>
        <pc:grpChg chg="del">
          <ac:chgData name="Richárd Nagyfi" userId="80f0c7784834c790" providerId="LiveId" clId="{5B6ED174-5A30-46D3-A049-E37E620C3600}" dt="2019-03-23T21:08:16.872" v="145" actId="26606"/>
          <ac:grpSpMkLst>
            <pc:docMk/>
            <pc:sldMk cId="1440193956" sldId="294"/>
            <ac:grpSpMk id="64" creationId="{A899734C-500F-4274-9854-8BFA14A1D7EE}"/>
          </ac:grpSpMkLst>
        </pc:grpChg>
        <pc:grpChg chg="del">
          <ac:chgData name="Richárd Nagyfi" userId="80f0c7784834c790" providerId="LiveId" clId="{5B6ED174-5A30-46D3-A049-E37E620C3600}" dt="2019-03-23T21:08:16.872" v="145" actId="26606"/>
          <ac:grpSpMkLst>
            <pc:docMk/>
            <pc:sldMk cId="1440193956" sldId="294"/>
            <ac:grpSpMk id="66" creationId="{D57C06C8-18BE-4336-B9E0-3E15ACC93BA7}"/>
          </ac:grpSpMkLst>
        </pc:grpChg>
        <pc:grpChg chg="add">
          <ac:chgData name="Richárd Nagyfi" userId="80f0c7784834c790" providerId="LiveId" clId="{5B6ED174-5A30-46D3-A049-E37E620C3600}" dt="2019-03-23T21:08:16.872" v="145" actId="26606"/>
          <ac:grpSpMkLst>
            <pc:docMk/>
            <pc:sldMk cId="1440193956" sldId="294"/>
            <ac:grpSpMk id="73" creationId="{17C4610E-9C18-467B-BF10-BE6A974CC364}"/>
          </ac:grpSpMkLst>
        </pc:grpChg>
        <pc:grpChg chg="add">
          <ac:chgData name="Richárd Nagyfi" userId="80f0c7784834c790" providerId="LiveId" clId="{5B6ED174-5A30-46D3-A049-E37E620C3600}" dt="2019-03-23T21:08:16.872" v="145" actId="26606"/>
          <ac:grpSpMkLst>
            <pc:docMk/>
            <pc:sldMk cId="1440193956" sldId="294"/>
            <ac:grpSpMk id="94" creationId="{A899734C-500F-4274-9854-8BFA14A1D7EE}"/>
          </ac:grpSpMkLst>
        </pc:grpChg>
        <pc:grpChg chg="add">
          <ac:chgData name="Richárd Nagyfi" userId="80f0c7784834c790" providerId="LiveId" clId="{5B6ED174-5A30-46D3-A049-E37E620C3600}" dt="2019-03-23T21:08:16.872" v="145" actId="26606"/>
          <ac:grpSpMkLst>
            <pc:docMk/>
            <pc:sldMk cId="1440193956" sldId="294"/>
            <ac:grpSpMk id="101" creationId="{D57C06C8-18BE-4336-B9E0-3E15ACC93BA7}"/>
          </ac:grpSpMkLst>
        </pc:grpChg>
        <pc:grpChg chg="add">
          <ac:chgData name="Richárd Nagyfi" userId="80f0c7784834c790" providerId="LiveId" clId="{5B6ED174-5A30-46D3-A049-E37E620C3600}" dt="2019-03-23T21:08:16.872" v="145" actId="26606"/>
          <ac:grpSpMkLst>
            <pc:docMk/>
            <pc:sldMk cId="1440193956" sldId="294"/>
            <ac:grpSpMk id="124" creationId="{FA760135-24A9-40C9-B45F-2EB5B6420E41}"/>
          </ac:grpSpMkLst>
        </pc:grpChg>
        <pc:picChg chg="del">
          <ac:chgData name="Richárd Nagyfi" userId="80f0c7784834c790" providerId="LiveId" clId="{5B6ED174-5A30-46D3-A049-E37E620C3600}" dt="2019-03-23T21:08:12.133" v="143" actId="478"/>
          <ac:picMkLst>
            <pc:docMk/>
            <pc:sldMk cId="1440193956" sldId="294"/>
            <ac:picMk id="4" creationId="{63DD3602-DEC3-46BD-BCA6-D3280BCF6CCC}"/>
          </ac:picMkLst>
        </pc:picChg>
        <pc:picChg chg="add del">
          <ac:chgData name="Richárd Nagyfi" userId="80f0c7784834c790" providerId="LiveId" clId="{5B6ED174-5A30-46D3-A049-E37E620C3600}" dt="2019-03-23T21:08:16.872" v="145" actId="26606"/>
          <ac:picMkLst>
            <pc:docMk/>
            <pc:sldMk cId="1440193956" sldId="294"/>
            <ac:picMk id="57" creationId="{2B0A98DB-0F2E-4CBE-BDA3-2B826AD4CCAE}"/>
          </ac:picMkLst>
        </pc:picChg>
        <pc:picChg chg="add">
          <ac:chgData name="Richárd Nagyfi" userId="80f0c7784834c790" providerId="LiveId" clId="{5B6ED174-5A30-46D3-A049-E37E620C3600}" dt="2019-03-23T21:08:16.872" v="145" actId="26606"/>
          <ac:picMkLst>
            <pc:docMk/>
            <pc:sldMk cId="1440193956" sldId="294"/>
            <ac:picMk id="70" creationId="{2B0A98DB-0F2E-4CBE-BDA3-2B826AD4CCAE}"/>
          </ac:picMkLst>
        </pc:picChg>
      </pc:sldChg>
      <pc:sldChg chg="add">
        <pc:chgData name="Richárd Nagyfi" userId="80f0c7784834c790" providerId="LiveId" clId="{5B6ED174-5A30-46D3-A049-E37E620C3600}" dt="2019-03-23T21:13:18.967" v="167"/>
        <pc:sldMkLst>
          <pc:docMk/>
          <pc:sldMk cId="1466917226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NxadbrN_a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owardsdatascience.com/multi-layer-neural-networks-with-sigmoid-function-deep-learning-for-rookies-2-bf464f09eb7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D19DD-2C8F-447A-A6B6-8C9DBD21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C20F-050A-4A5C-A366-A9A21A9C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Nagyfi Richárd, 2019</a:t>
            </a:r>
          </a:p>
        </p:txBody>
      </p:sp>
    </p:spTree>
    <p:extLst>
      <p:ext uri="{BB962C8B-B14F-4D97-AF65-F5344CB8AC3E}">
        <p14:creationId xmlns:p14="http://schemas.microsoft.com/office/powerpoint/2010/main" val="13330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EE14E1BC-D6EF-4BD6-8222-0083DA65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accent1"/>
                </a:solidFill>
              </a:rPr>
              <a:t>Köszönöm a figyelmet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DF7163B-680B-4A30-91E1-0AAD697A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hu-HU" sz="2400" dirty="0">
                <a:solidFill>
                  <a:schemeClr val="tx1"/>
                </a:solidFill>
              </a:rPr>
              <a:t>Várom a kérdéseket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6BE952CC-A877-48AF-9155-7373005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hu-HU" dirty="0"/>
              <a:t>4. Mesterséges Neuronok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5D4367-D291-4C04-ADFB-2C43DC57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hu-HU" dirty="0"/>
              <a:t>Történelmük</a:t>
            </a:r>
          </a:p>
        </p:txBody>
      </p:sp>
    </p:spTree>
    <p:extLst>
      <p:ext uri="{BB962C8B-B14F-4D97-AF65-F5344CB8AC3E}">
        <p14:creationId xmlns:p14="http://schemas.microsoft.com/office/powerpoint/2010/main" val="134946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5" name="Group 8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6" name="Rectangle 89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91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8" name="Rectangle 112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C5FE368-8B73-4B50-A7F1-B563D374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dirty="0">
                <a:solidFill>
                  <a:schemeClr val="tx1"/>
                </a:solidFill>
              </a:rPr>
              <a:t>A </a:t>
            </a:r>
            <a:r>
              <a:rPr lang="en-US" sz="5000" dirty="0" err="1">
                <a:solidFill>
                  <a:schemeClr val="tx1"/>
                </a:solidFill>
              </a:rPr>
              <a:t>diasor</a:t>
            </a:r>
            <a:r>
              <a:rPr lang="hu-HU" sz="5000" dirty="0">
                <a:solidFill>
                  <a:schemeClr val="tx1"/>
                </a:solidFill>
              </a:rPr>
              <a:t>ok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hivatkozásokat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és</a:t>
            </a:r>
            <a:r>
              <a:rPr lang="en-US" sz="5000" dirty="0">
                <a:solidFill>
                  <a:schemeClr val="tx1"/>
                </a:solidFill>
              </a:rPr>
              <a:t> YouTube </a:t>
            </a:r>
            <a:r>
              <a:rPr lang="en-US" sz="5000" dirty="0" err="1">
                <a:solidFill>
                  <a:schemeClr val="tx1"/>
                </a:solidFill>
              </a:rPr>
              <a:t>videókat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tartalmaz</a:t>
            </a:r>
            <a:r>
              <a:rPr lang="hu-HU" sz="5000" dirty="0" err="1">
                <a:solidFill>
                  <a:schemeClr val="tx1"/>
                </a:solidFill>
              </a:rPr>
              <a:t>nak</a:t>
            </a:r>
            <a:r>
              <a:rPr lang="en-US" sz="5000" dirty="0">
                <a:solidFill>
                  <a:schemeClr val="tx1"/>
                </a:solidFill>
              </a:rPr>
              <a:t>, </a:t>
            </a:r>
            <a:r>
              <a:rPr lang="en-US" sz="5000" dirty="0" err="1">
                <a:solidFill>
                  <a:schemeClr val="tx1"/>
                </a:solidFill>
              </a:rPr>
              <a:t>amelyek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kattintással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érhetők</a:t>
            </a:r>
            <a:r>
              <a:rPr lang="en-US" sz="5000" dirty="0">
                <a:solidFill>
                  <a:schemeClr val="tx1"/>
                </a:solidFill>
              </a:rPr>
              <a:t> el.  </a:t>
            </a:r>
          </a:p>
        </p:txBody>
      </p:sp>
      <p:sp>
        <p:nvSpPr>
          <p:cNvPr id="129" name="Isosceles Triangle 114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2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E0B40289-6CF2-414F-847B-F904AB92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dirty="0"/>
              <a:t>Frank </a:t>
            </a:r>
            <a:r>
              <a:rPr lang="hu-HU" sz="2800" dirty="0" err="1"/>
              <a:t>Rosenblatt</a:t>
            </a:r>
            <a:r>
              <a:rPr lang="hu-HU" sz="2800" dirty="0"/>
              <a:t> haditengerészet számára képfelismerési feladatokra fejlesztett </a:t>
            </a:r>
            <a:r>
              <a:rPr lang="hu-HU" sz="2800" dirty="0" err="1"/>
              <a:t>perceptronja</a:t>
            </a:r>
            <a:r>
              <a:rPr lang="hu-HU" sz="2800" dirty="0"/>
              <a:t>:</a:t>
            </a:r>
          </a:p>
        </p:txBody>
      </p:sp>
      <p:pic>
        <p:nvPicPr>
          <p:cNvPr id="8" name="Online médiaelem 3" title="Perceptron Research from the 50's &amp; 60's, clip">
            <a:hlinkClick r:id="" action="ppaction://media"/>
            <a:extLst>
              <a:ext uri="{FF2B5EF4-FFF2-40B4-BE49-F238E27FC236}">
                <a16:creationId xmlns:a16="http://schemas.microsoft.com/office/drawing/2014/main" id="{B9D3812C-49AB-49F6-9492-4A5139AAD65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19654" y="736445"/>
            <a:ext cx="7180145" cy="53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4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5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perceptron vs neuron">
            <a:hlinkClick r:id="rId2"/>
            <a:extLst>
              <a:ext uri="{FF2B5EF4-FFF2-40B4-BE49-F238E27FC236}">
                <a16:creationId xmlns:a16="http://schemas.microsoft.com/office/drawing/2014/main" id="{63DD3602-DEC3-46BD-BCA6-D3280BCF6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8011" y="321731"/>
            <a:ext cx="6954916" cy="34774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ACD8FAD3-A5A8-44FF-8072-9B8C2D5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hu-HU" dirty="0" err="1"/>
              <a:t>Perceptron</a:t>
            </a:r>
            <a:r>
              <a:rPr lang="hu-HU" dirty="0"/>
              <a:t> modellje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957367F-0D64-42F0-A033-660B417F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4C980A-5321-4E88-B6F7-572A3327E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29411DD-732B-4883-8431-BF67EA06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802BDA8-DBFD-4424-9577-4CECD3966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3A4651DB-CA25-45C9-BB5B-490E75E1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2561519A-19C4-4FAE-B4D2-9967A0285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7536EEC-CD2D-4F8D-8FCE-1B57B67C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06D071C-EBE9-493C-B2FF-C290E80E6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AE43943F-3505-4459-B105-5ADD87A9B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DCFA8E01-9AAA-4377-B145-D4C3BC938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D0F9B300-29E8-4013-9610-4C98C20F5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D80DC548-7776-4F62-9150-EE50775DC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B47EB33-C045-4382-BB34-C409FBFAB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9799171D-9C80-4F36-854F-272AB4CB7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6853A3D-C5F1-4325-ABDD-D82962719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F36C52C5-A8E2-4FDD-8C82-0B0A36ED2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EAB04D6F-5C3B-4BC8-A8D0-F0F70C33F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37A064D-A403-4F71-A373-F748D44C1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408954A6-C2C2-455F-8AB9-EF03ED0E7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8954187-FB8C-4673-8481-D251884C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DE674D7-0925-4935-B299-98744B41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0D7AF2ED-2D49-4A69-BAB2-CF989B3B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67F02011-466C-4790-B052-0CB804250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1FAD6E-B62A-435F-B914-503F8B95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DCBF1B1-B0BB-40C4-9870-227A638C1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22">
              <a:extLst>
                <a:ext uri="{FF2B5EF4-FFF2-40B4-BE49-F238E27FC236}">
                  <a16:creationId xmlns:a16="http://schemas.microsoft.com/office/drawing/2014/main" id="{C7D2A079-0082-43E4-9253-BA8D43378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DFDFEF-7A52-497B-AE56-46D446902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E209EB9-BA29-4751-BEBE-8795D84D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marL="285750" indent="-285750"/>
            <a:r>
              <a:rPr lang="en-US" sz="1300" dirty="0" err="1"/>
              <a:t>Egyetlen</a:t>
            </a:r>
            <a:r>
              <a:rPr lang="en-US" sz="1300" dirty="0"/>
              <a:t> „</a:t>
            </a:r>
            <a:r>
              <a:rPr lang="en-US" sz="1300" dirty="0" err="1"/>
              <a:t>rétegnyi</a:t>
            </a:r>
            <a:r>
              <a:rPr lang="en-US" sz="1300" dirty="0"/>
              <a:t>” </a:t>
            </a:r>
            <a:r>
              <a:rPr lang="en-US" sz="1300" dirty="0" err="1"/>
              <a:t>perceptronnal</a:t>
            </a:r>
            <a:r>
              <a:rPr lang="en-US" sz="1300" dirty="0"/>
              <a:t> </a:t>
            </a:r>
            <a:r>
              <a:rPr lang="en-US" sz="1300" dirty="0" err="1"/>
              <a:t>nem</a:t>
            </a:r>
            <a:r>
              <a:rPr lang="en-US" sz="1300" dirty="0"/>
              <a:t> </a:t>
            </a:r>
            <a:r>
              <a:rPr lang="en-US" sz="1300" dirty="0" err="1"/>
              <a:t>lehet</a:t>
            </a:r>
            <a:r>
              <a:rPr lang="en-US" sz="1300" dirty="0"/>
              <a:t> </a:t>
            </a:r>
            <a:r>
              <a:rPr lang="en-US" sz="1300" dirty="0" err="1"/>
              <a:t>megtanulni</a:t>
            </a:r>
            <a:r>
              <a:rPr lang="en-US" sz="1300" dirty="0"/>
              <a:t> </a:t>
            </a:r>
            <a:r>
              <a:rPr lang="en-US" sz="1300" dirty="0" err="1"/>
              <a:t>lineárisan</a:t>
            </a:r>
            <a:r>
              <a:rPr lang="en-US" sz="1300" dirty="0"/>
              <a:t> </a:t>
            </a:r>
            <a:r>
              <a:rPr lang="en-US" sz="1300" dirty="0" err="1"/>
              <a:t>nem</a:t>
            </a:r>
            <a:r>
              <a:rPr lang="en-US" sz="1300" dirty="0"/>
              <a:t> </a:t>
            </a:r>
            <a:r>
              <a:rPr lang="en-US" sz="1300" dirty="0" err="1"/>
              <a:t>szeparálható</a:t>
            </a:r>
            <a:r>
              <a:rPr lang="en-US" sz="1300" dirty="0"/>
              <a:t> </a:t>
            </a:r>
            <a:r>
              <a:rPr lang="en-US" sz="1300" dirty="0" err="1"/>
              <a:t>feladatokat</a:t>
            </a:r>
            <a:r>
              <a:rPr lang="en-US" sz="1300" dirty="0"/>
              <a:t>. A Perceptron </a:t>
            </a:r>
            <a:r>
              <a:rPr lang="en-US" sz="1300" dirty="0" err="1"/>
              <a:t>nem</a:t>
            </a:r>
            <a:r>
              <a:rPr lang="en-US" sz="1300" dirty="0"/>
              <a:t> </a:t>
            </a:r>
            <a:r>
              <a:rPr lang="en-US" sz="1300" dirty="0" err="1"/>
              <a:t>képes</a:t>
            </a:r>
            <a:r>
              <a:rPr lang="en-US" sz="1300" dirty="0"/>
              <a:t> </a:t>
            </a:r>
            <a:r>
              <a:rPr lang="en-US" sz="1300" dirty="0" err="1"/>
              <a:t>megtanulni</a:t>
            </a:r>
            <a:r>
              <a:rPr lang="en-US" sz="1300" dirty="0"/>
              <a:t> a XOR </a:t>
            </a:r>
            <a:r>
              <a:rPr lang="en-US" sz="1300" dirty="0" err="1"/>
              <a:t>logikai</a:t>
            </a:r>
            <a:r>
              <a:rPr lang="en-US" sz="1300" dirty="0"/>
              <a:t> </a:t>
            </a:r>
            <a:r>
              <a:rPr lang="en-US" sz="1300" dirty="0" err="1"/>
              <a:t>műveletet</a:t>
            </a:r>
            <a:r>
              <a:rPr lang="en-US" sz="1300" dirty="0"/>
              <a:t> (</a:t>
            </a:r>
            <a:r>
              <a:rPr lang="en-US" sz="1300" dirty="0" err="1"/>
              <a:t>kizáró</a:t>
            </a:r>
            <a:r>
              <a:rPr lang="en-US" sz="1300" dirty="0"/>
              <a:t> </a:t>
            </a:r>
            <a:r>
              <a:rPr lang="en-US" sz="1300" dirty="0" err="1"/>
              <a:t>vagy</a:t>
            </a:r>
            <a:r>
              <a:rPr lang="en-US" sz="1300" dirty="0"/>
              <a:t>, </a:t>
            </a:r>
            <a:r>
              <a:rPr lang="en-US" sz="1300" dirty="0" err="1"/>
              <a:t>vagy</a:t>
            </a:r>
            <a:r>
              <a:rPr lang="en-US" sz="1300" dirty="0"/>
              <a:t> </a:t>
            </a:r>
            <a:r>
              <a:rPr lang="en-US" sz="1300" dirty="0" err="1"/>
              <a:t>egyik</a:t>
            </a:r>
            <a:r>
              <a:rPr lang="en-US" sz="1300" dirty="0"/>
              <a:t> </a:t>
            </a:r>
            <a:r>
              <a:rPr lang="en-US" sz="1300" dirty="0" err="1"/>
              <a:t>vagy</a:t>
            </a:r>
            <a:r>
              <a:rPr lang="en-US" sz="1300" dirty="0"/>
              <a:t> </a:t>
            </a:r>
            <a:r>
              <a:rPr lang="en-US" sz="1300" dirty="0" err="1"/>
              <a:t>másik</a:t>
            </a:r>
            <a:r>
              <a:rPr lang="en-US" sz="1300" dirty="0"/>
              <a:t>).</a:t>
            </a:r>
            <a:br>
              <a:rPr lang="en-US" sz="1300" dirty="0"/>
            </a:br>
            <a:r>
              <a:rPr lang="en-US" sz="1300" dirty="0"/>
              <a:t>Ha </a:t>
            </a:r>
            <a:r>
              <a:rPr lang="en-US" sz="1300" dirty="0" err="1"/>
              <a:t>több</a:t>
            </a:r>
            <a:r>
              <a:rPr lang="en-US" sz="1300" dirty="0"/>
              <a:t>, </a:t>
            </a:r>
            <a:r>
              <a:rPr lang="en-US" sz="1300" dirty="0" err="1"/>
              <a:t>további</a:t>
            </a:r>
            <a:r>
              <a:rPr lang="en-US" sz="1300" dirty="0"/>
              <a:t> </a:t>
            </a:r>
            <a:r>
              <a:rPr lang="en-US" sz="1300" dirty="0" err="1"/>
              <a:t>Perceptront</a:t>
            </a:r>
            <a:r>
              <a:rPr lang="en-US" sz="1300" dirty="0"/>
              <a:t> </a:t>
            </a:r>
            <a:r>
              <a:rPr lang="en-US" sz="1300" dirty="0" err="1"/>
              <a:t>tudnánk</a:t>
            </a:r>
            <a:r>
              <a:rPr lang="en-US" sz="1300" dirty="0"/>
              <a:t> </a:t>
            </a:r>
            <a:r>
              <a:rPr lang="en-US" sz="1300" dirty="0" err="1"/>
              <a:t>egymás</a:t>
            </a:r>
            <a:r>
              <a:rPr lang="en-US" sz="1300" dirty="0"/>
              <a:t> </a:t>
            </a:r>
            <a:r>
              <a:rPr lang="en-US" sz="1300" dirty="0" err="1"/>
              <a:t>után</a:t>
            </a:r>
            <a:r>
              <a:rPr lang="en-US" sz="1300" dirty="0"/>
              <a:t> </a:t>
            </a:r>
            <a:r>
              <a:rPr lang="en-US" sz="1300" dirty="0" err="1"/>
              <a:t>helyezni</a:t>
            </a:r>
            <a:r>
              <a:rPr lang="en-US" sz="1300" dirty="0"/>
              <a:t>, </a:t>
            </a:r>
            <a:r>
              <a:rPr lang="en-US" sz="1300" dirty="0" err="1"/>
              <a:t>ez</a:t>
            </a:r>
            <a:r>
              <a:rPr lang="en-US" sz="1300" dirty="0"/>
              <a:t> </a:t>
            </a:r>
            <a:r>
              <a:rPr lang="en-US" sz="1300" dirty="0" err="1"/>
              <a:t>nem</a:t>
            </a:r>
            <a:r>
              <a:rPr lang="en-US" sz="1300" dirty="0"/>
              <a:t> </a:t>
            </a:r>
            <a:r>
              <a:rPr lang="en-US" sz="1300" dirty="0" err="1"/>
              <a:t>lenne</a:t>
            </a:r>
            <a:r>
              <a:rPr lang="en-US" sz="1300" dirty="0"/>
              <a:t> </a:t>
            </a:r>
            <a:r>
              <a:rPr lang="en-US" sz="1300" dirty="0" err="1"/>
              <a:t>probléma</a:t>
            </a:r>
            <a:r>
              <a:rPr lang="en-US" sz="1300" dirty="0"/>
              <a:t>, de </a:t>
            </a:r>
            <a:r>
              <a:rPr lang="en-US" sz="1300" dirty="0" err="1"/>
              <a:t>nincs</a:t>
            </a:r>
            <a:r>
              <a:rPr lang="en-US" sz="1300" dirty="0"/>
              <a:t> </a:t>
            </a:r>
            <a:r>
              <a:rPr lang="en-US" sz="1300" dirty="0" err="1"/>
              <a:t>mód</a:t>
            </a:r>
            <a:r>
              <a:rPr lang="en-US" sz="1300" dirty="0"/>
              <a:t> a </a:t>
            </a:r>
            <a:r>
              <a:rPr lang="en-US" sz="1300" dirty="0" err="1"/>
              <a:t>tanításukra</a:t>
            </a:r>
            <a:r>
              <a:rPr lang="en-US" sz="1300" dirty="0"/>
              <a:t>, </a:t>
            </a:r>
            <a:r>
              <a:rPr lang="en-US" sz="1300" dirty="0" err="1"/>
              <a:t>azon</a:t>
            </a:r>
            <a:r>
              <a:rPr lang="en-US" sz="1300" dirty="0"/>
              <a:t> </a:t>
            </a:r>
            <a:r>
              <a:rPr lang="en-US" sz="1300" dirty="0" err="1"/>
              <a:t>túl</a:t>
            </a:r>
            <a:r>
              <a:rPr lang="en-US" sz="1300" dirty="0"/>
              <a:t>, </a:t>
            </a:r>
            <a:r>
              <a:rPr lang="en-US" sz="1300" dirty="0" err="1"/>
              <a:t>hogy</a:t>
            </a:r>
            <a:r>
              <a:rPr lang="en-US" sz="1300" dirty="0"/>
              <a:t> </a:t>
            </a:r>
            <a:r>
              <a:rPr lang="en-US" sz="1300" dirty="0" err="1"/>
              <a:t>véletlenszerűen</a:t>
            </a:r>
            <a:r>
              <a:rPr lang="en-US" sz="1300" dirty="0"/>
              <a:t> </a:t>
            </a:r>
            <a:r>
              <a:rPr lang="en-US" sz="1300" dirty="0" err="1"/>
              <a:t>változtatjuk</a:t>
            </a:r>
            <a:r>
              <a:rPr lang="en-US" sz="1300" dirty="0"/>
              <a:t> </a:t>
            </a:r>
            <a:r>
              <a:rPr lang="en-US" sz="1300" dirty="0" err="1"/>
              <a:t>az</a:t>
            </a:r>
            <a:r>
              <a:rPr lang="en-US" sz="1300" dirty="0"/>
              <a:t> </a:t>
            </a:r>
            <a:r>
              <a:rPr lang="en-US" sz="1300" dirty="0" err="1"/>
              <a:t>élsúlyokat</a:t>
            </a:r>
            <a:r>
              <a:rPr lang="en-US" sz="1300" dirty="0"/>
              <a:t>.</a:t>
            </a:r>
            <a:br>
              <a:rPr lang="en-US" sz="1300" dirty="0"/>
            </a:br>
            <a:r>
              <a:rPr lang="en-US" sz="1300" dirty="0"/>
              <a:t>A </a:t>
            </a:r>
            <a:r>
              <a:rPr lang="en-US" sz="1300" dirty="0" err="1"/>
              <a:t>kezdeti</a:t>
            </a:r>
            <a:r>
              <a:rPr lang="en-US" sz="1300" dirty="0"/>
              <a:t> </a:t>
            </a:r>
            <a:r>
              <a:rPr lang="en-US" sz="1300" dirty="0" err="1"/>
              <a:t>érdeklődés</a:t>
            </a:r>
            <a:r>
              <a:rPr lang="en-US" sz="1300" dirty="0"/>
              <a:t> </a:t>
            </a:r>
            <a:r>
              <a:rPr lang="en-US" sz="1300" dirty="0" err="1"/>
              <a:t>után</a:t>
            </a:r>
            <a:r>
              <a:rPr lang="en-US" sz="1300" dirty="0"/>
              <a:t> </a:t>
            </a:r>
            <a:r>
              <a:rPr lang="en-US" sz="1300" dirty="0" err="1"/>
              <a:t>feledésbe</a:t>
            </a:r>
            <a:r>
              <a:rPr lang="en-US" sz="1300" dirty="0"/>
              <a:t> </a:t>
            </a:r>
            <a:r>
              <a:rPr lang="en-US" sz="1300" dirty="0" err="1"/>
              <a:t>merültek</a:t>
            </a:r>
            <a:r>
              <a:rPr lang="en-US" sz="1300" dirty="0"/>
              <a:t> </a:t>
            </a:r>
            <a:r>
              <a:rPr lang="en-US" sz="1300" dirty="0" err="1"/>
              <a:t>hiányosságaik</a:t>
            </a:r>
            <a:r>
              <a:rPr lang="en-US" sz="1300" dirty="0"/>
              <a:t> </a:t>
            </a:r>
            <a:r>
              <a:rPr lang="en-US" sz="1300" dirty="0" err="1"/>
              <a:t>miatt</a:t>
            </a:r>
            <a:r>
              <a:rPr lang="en-US" sz="1300" dirty="0"/>
              <a:t>.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8C015AB-B750-4DB6-9BAF-14E029FC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797595"/>
            <a:ext cx="6281873" cy="1812876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Egyetlen „</a:t>
            </a:r>
            <a:r>
              <a:rPr lang="hu-HU" dirty="0" err="1"/>
              <a:t>rétegnyi</a:t>
            </a:r>
            <a:r>
              <a:rPr lang="hu-HU" dirty="0"/>
              <a:t>” </a:t>
            </a:r>
            <a:r>
              <a:rPr lang="hu-HU" dirty="0" err="1"/>
              <a:t>perceptronnal</a:t>
            </a:r>
            <a:r>
              <a:rPr lang="hu-HU" dirty="0"/>
              <a:t> nem lehet megtanulni lineárisan nem szeparálható feladatokat. A </a:t>
            </a:r>
            <a:r>
              <a:rPr lang="hu-HU" dirty="0" err="1"/>
              <a:t>Perceptron</a:t>
            </a:r>
            <a:r>
              <a:rPr lang="hu-HU" dirty="0"/>
              <a:t> nem képes megtanulni a XOR logikai műveletet (kizáró vagy, vagy egyik vagy másik).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 több, további </a:t>
            </a:r>
            <a:r>
              <a:rPr lang="hu-HU" dirty="0" err="1"/>
              <a:t>Perceptront</a:t>
            </a:r>
            <a:r>
              <a:rPr lang="hu-HU" dirty="0"/>
              <a:t> tudnánk egymás után helyezni, ez nem lenne probléma, de nincs mód a tanításukra, azon túl, hogy véletlenszerűen változtatjuk az élsúlyokat.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kezdeti érdeklődés után feledésbe merültek hiányosságaik miatt.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perceptron xor">
            <a:extLst>
              <a:ext uri="{FF2B5EF4-FFF2-40B4-BE49-F238E27FC236}">
                <a16:creationId xmlns:a16="http://schemas.microsoft.com/office/drawing/2014/main" id="{3A69B0C2-F19A-4488-99C0-F111A9E12C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1279" r="-171" b="-314"/>
          <a:stretch/>
        </p:blipFill>
        <p:spPr bwMode="auto">
          <a:xfrm>
            <a:off x="5115908" y="3100159"/>
            <a:ext cx="6274561" cy="3479750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3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E504A44-90B6-4A18-8773-928DABC9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 sz="4000" dirty="0"/>
              <a:t>A probléma</a:t>
            </a:r>
            <a:endParaRPr lang="en-US" sz="40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FDD7D7-2348-4A41-8669-2BC285C80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797594"/>
            <a:ext cx="6281873" cy="2393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Egyetlen „</a:t>
            </a:r>
            <a:r>
              <a:rPr lang="hu-HU" dirty="0" err="1">
                <a:solidFill>
                  <a:schemeClr val="tx1"/>
                </a:solidFill>
              </a:rPr>
              <a:t>rétegnyi</a:t>
            </a:r>
            <a:r>
              <a:rPr lang="hu-HU" dirty="0">
                <a:solidFill>
                  <a:schemeClr val="tx1"/>
                </a:solidFill>
              </a:rPr>
              <a:t>” </a:t>
            </a:r>
            <a:r>
              <a:rPr lang="hu-HU" dirty="0" err="1">
                <a:solidFill>
                  <a:schemeClr val="tx1"/>
                </a:solidFill>
              </a:rPr>
              <a:t>perceptronnal</a:t>
            </a:r>
            <a:r>
              <a:rPr lang="hu-HU" dirty="0">
                <a:solidFill>
                  <a:schemeClr val="tx1"/>
                </a:solidFill>
              </a:rPr>
              <a:t> nem lehet megtanulni lineárisan nem szeparálható feladatokat. A </a:t>
            </a:r>
            <a:r>
              <a:rPr lang="hu-HU" dirty="0" err="1">
                <a:solidFill>
                  <a:schemeClr val="tx1"/>
                </a:solidFill>
              </a:rPr>
              <a:t>Perceptron</a:t>
            </a:r>
            <a:r>
              <a:rPr lang="hu-HU" dirty="0">
                <a:solidFill>
                  <a:schemeClr val="tx1"/>
                </a:solidFill>
              </a:rPr>
              <a:t> nem képes megtanulni a XOR logikai műveletet (kizáró vagy = vagy egyik vagy másik).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Ha több, további </a:t>
            </a:r>
            <a:r>
              <a:rPr lang="hu-HU" dirty="0" err="1">
                <a:solidFill>
                  <a:schemeClr val="tx1"/>
                </a:solidFill>
              </a:rPr>
              <a:t>Perceptront</a:t>
            </a:r>
            <a:r>
              <a:rPr lang="hu-HU" dirty="0">
                <a:solidFill>
                  <a:schemeClr val="tx1"/>
                </a:solidFill>
              </a:rPr>
              <a:t> tudnánk egymás után helyezni, ez nem lenne probléma, de nincs mód a tanításukra, azon túl, hogy véletlenszerűen változtatjuk az élsúlyokat.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Image result for perceptron xor">
            <a:extLst>
              <a:ext uri="{FF2B5EF4-FFF2-40B4-BE49-F238E27FC236}">
                <a16:creationId xmlns:a16="http://schemas.microsoft.com/office/drawing/2014/main" id="{53307520-4C83-48C8-A444-B3B6C54C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36" y="3208338"/>
            <a:ext cx="6281874" cy="351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4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E504A44-90B6-4A18-8773-928DABC9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 sz="4000" dirty="0"/>
              <a:t>A megoldás</a:t>
            </a:r>
            <a:endParaRPr lang="en-US" sz="40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FDD7D7-2348-4A41-8669-2BC285C80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797594"/>
            <a:ext cx="6281873" cy="2393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Lépcsősfüggvény alkalmazása helyett, folyamatos, differenciálható aktivációs függvény (itt szigmoid) alkalmazása: 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Ahelyett, hogy a biológiai neuronhoz hasonlóan „tüzelne” vagy „nem tüzelne”, a mesterséges neuron folyamatos értéket ad ki a kimenetén, ami lehetővé teszi, hogy több réteg tanítható legyen a modell kimenete és az elvárt kimenet közötti különbség részenkénti visszaterjesztésével (backpropagation).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Image result for step vs sigmoid">
            <a:extLst>
              <a:ext uri="{FF2B5EF4-FFF2-40B4-BE49-F238E27FC236}">
                <a16:creationId xmlns:a16="http://schemas.microsoft.com/office/drawing/2014/main" id="{10E345C3-8E84-40EF-8DE1-9AA97B83AD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12" y="3838822"/>
            <a:ext cx="5085890" cy="205978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" descr="Image result for artificial neuron">
            <a:extLst>
              <a:ext uri="{FF2B5EF4-FFF2-40B4-BE49-F238E27FC236}">
                <a16:creationId xmlns:a16="http://schemas.microsoft.com/office/drawing/2014/main" id="{2B0A98DB-0F2E-4CBE-BDA3-2B826AD4CC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173" y="321731"/>
            <a:ext cx="5370592" cy="34774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ACD8FAD3-A5A8-44FF-8072-9B8C2D5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hu-HU" sz="2800" dirty="0"/>
              <a:t>Mesterséges Neuron (</a:t>
            </a:r>
            <a:r>
              <a:rPr lang="hu-HU" sz="2800" dirty="0" err="1"/>
              <a:t>perceptrontól</a:t>
            </a:r>
            <a:r>
              <a:rPr lang="hu-HU" sz="2800" dirty="0"/>
              <a:t> eltérő aktivációs funkció és az egyszerűsítés miatt súlyként kezelt </a:t>
            </a:r>
            <a:r>
              <a:rPr lang="hu-HU" sz="2800" dirty="0" err="1"/>
              <a:t>bias</a:t>
            </a:r>
            <a:r>
              <a:rPr lang="hu-HU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019395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286</Words>
  <Application>Microsoft Office PowerPoint</Application>
  <PresentationFormat>Szélesvásznú</PresentationFormat>
  <Paragraphs>20</Paragraphs>
  <Slides>10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Rockwell</vt:lpstr>
      <vt:lpstr>Wingdings</vt:lpstr>
      <vt:lpstr>Atlasz</vt:lpstr>
      <vt:lpstr>AI</vt:lpstr>
      <vt:lpstr>4. Mesterséges Neuronok</vt:lpstr>
      <vt:lpstr>A diasorok hivatkozásokat és YouTube videókat tartalmaznak, amelyek kattintással érhetők el.  </vt:lpstr>
      <vt:lpstr>Frank Rosenblatt haditengerészet számára képfelismerési feladatokra fejlesztett perceptronja:</vt:lpstr>
      <vt:lpstr>Perceptron modellje</vt:lpstr>
      <vt:lpstr>Egyetlen „rétegnyi” perceptronnal nem lehet megtanulni lineárisan nem szeparálható feladatokat. A Perceptron nem képes megtanulni a XOR logikai műveletet (kizáró vagy, vagy egyik vagy másik). Ha több, további Perceptront tudnánk egymás után helyezni, ez nem lenne probléma, de nincs mód a tanításukra, azon túl, hogy véletlenszerűen változtatjuk az élsúlyokat. A kezdeti érdeklődés után feledésbe merültek hiányosságaik miatt. </vt:lpstr>
      <vt:lpstr>A probléma</vt:lpstr>
      <vt:lpstr>A megoldás</vt:lpstr>
      <vt:lpstr>Mesterséges Neuron (perceptrontól eltérő aktivációs funkció és az egyszerűsítés miatt súlyként kezelt bias)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Közérthető bevezetés a mesterséges Neurális Hálózatokba</dc:title>
  <dc:creator>Richárd Nagyfi</dc:creator>
  <cp:lastModifiedBy>Tarcsi Ádám</cp:lastModifiedBy>
  <cp:revision>3</cp:revision>
  <dcterms:created xsi:type="dcterms:W3CDTF">2019-03-23T21:12:43Z</dcterms:created>
  <dcterms:modified xsi:type="dcterms:W3CDTF">2019-03-28T00:22:20Z</dcterms:modified>
</cp:coreProperties>
</file>