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376" r:id="rId5"/>
    <p:sldId id="381" r:id="rId6"/>
    <p:sldId id="380" r:id="rId7"/>
    <p:sldId id="378" r:id="rId8"/>
    <p:sldId id="379" r:id="rId9"/>
    <p:sldId id="290" r:id="rId10"/>
    <p:sldId id="312" r:id="rId11"/>
    <p:sldId id="382" r:id="rId12"/>
    <p:sldId id="383" r:id="rId13"/>
    <p:sldId id="384" r:id="rId14"/>
    <p:sldId id="385" r:id="rId15"/>
    <p:sldId id="38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6E4BA-7880-4164-A551-9271603862E3}" v="119" dt="2019-03-26T14:08:50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árd Nagyfi" userId="80f0c7784834c790" providerId="LiveId" clId="{5B6ED174-5A30-46D3-A049-E37E620C3600}"/>
    <pc:docChg chg="custSel addSld delSld modSld">
      <pc:chgData name="Richárd Nagyfi" userId="80f0c7784834c790" providerId="LiveId" clId="{5B6ED174-5A30-46D3-A049-E37E620C3600}" dt="2019-03-23T22:37:49.576" v="246" actId="20577"/>
      <pc:docMkLst>
        <pc:docMk/>
      </pc:docMkLst>
      <pc:sldChg chg="modSp">
        <pc:chgData name="Richárd Nagyfi" userId="80f0c7784834c790" providerId="LiveId" clId="{5B6ED174-5A30-46D3-A049-E37E620C3600}" dt="2019-03-23T21:57:50.283" v="166" actId="20577"/>
        <pc:sldMkLst>
          <pc:docMk/>
          <pc:sldMk cId="1349467858" sldId="282"/>
        </pc:sldMkLst>
        <pc:spChg chg="mod">
          <ac:chgData name="Richárd Nagyfi" userId="80f0c7784834c790" providerId="LiveId" clId="{5B6ED174-5A30-46D3-A049-E37E620C3600}" dt="2019-03-23T21:57:00.261" v="19" actId="20577"/>
          <ac:spMkLst>
            <pc:docMk/>
            <pc:sldMk cId="1349467858" sldId="282"/>
            <ac:spMk id="4" creationId="{6BE952CC-A877-48AF-9155-73730056CCED}"/>
          </ac:spMkLst>
        </pc:spChg>
        <pc:spChg chg="mod">
          <ac:chgData name="Richárd Nagyfi" userId="80f0c7784834c790" providerId="LiveId" clId="{5B6ED174-5A30-46D3-A049-E37E620C3600}" dt="2019-03-23T21:57:50.283" v="166" actId="20577"/>
          <ac:spMkLst>
            <pc:docMk/>
            <pc:sldMk cId="1349467858" sldId="282"/>
            <ac:spMk id="5" creationId="{DB5D4367-D291-4C04-ADFB-2C43DC5781F3}"/>
          </ac:spMkLst>
        </pc:spChg>
      </pc:sldChg>
    </pc:docChg>
  </pc:docChgLst>
  <pc:docChgLst>
    <pc:chgData name="Richárd Nagyfi" userId="80f0c7784834c790" providerId="LiveId" clId="{BAD6E4BA-7880-4164-A551-9271603862E3}"/>
    <pc:docChg chg="undo custSel mod addSld delSld modSld sldOrd">
      <pc:chgData name="Richárd Nagyfi" userId="80f0c7784834c790" providerId="LiveId" clId="{BAD6E4BA-7880-4164-A551-9271603862E3}" dt="2019-03-26T14:08:55.558" v="3232" actId="14100"/>
      <pc:docMkLst>
        <pc:docMk/>
      </pc:docMkLst>
      <pc:sldChg chg="modSp">
        <pc:chgData name="Richárd Nagyfi" userId="80f0c7784834c790" providerId="LiveId" clId="{BAD6E4BA-7880-4164-A551-9271603862E3}" dt="2019-03-26T13:55:51.706" v="3049" actId="20577"/>
        <pc:sldMkLst>
          <pc:docMk/>
          <pc:sldMk cId="1349467858" sldId="282"/>
        </pc:sldMkLst>
        <pc:spChg chg="mod">
          <ac:chgData name="Richárd Nagyfi" userId="80f0c7784834c790" providerId="LiveId" clId="{BAD6E4BA-7880-4164-A551-9271603862E3}" dt="2019-03-26T13:55:22.026" v="2951" actId="20577"/>
          <ac:spMkLst>
            <pc:docMk/>
            <pc:sldMk cId="1349467858" sldId="282"/>
            <ac:spMk id="4" creationId="{6BE952CC-A877-48AF-9155-73730056CCED}"/>
          </ac:spMkLst>
        </pc:spChg>
        <pc:spChg chg="mod">
          <ac:chgData name="Richárd Nagyfi" userId="80f0c7784834c790" providerId="LiveId" clId="{BAD6E4BA-7880-4164-A551-9271603862E3}" dt="2019-03-26T13:55:51.706" v="3049" actId="20577"/>
          <ac:spMkLst>
            <pc:docMk/>
            <pc:sldMk cId="1349467858" sldId="282"/>
            <ac:spMk id="5" creationId="{DB5D4367-D291-4C04-ADFB-2C43DC5781F3}"/>
          </ac:spMkLst>
        </pc:spChg>
      </pc:sldChg>
      <pc:sldChg chg="modSp add del">
        <pc:chgData name="Richárd Nagyfi" userId="80f0c7784834c790" providerId="LiveId" clId="{BAD6E4BA-7880-4164-A551-9271603862E3}" dt="2019-03-26T14:02:27.049" v="3209" actId="2696"/>
        <pc:sldMkLst>
          <pc:docMk/>
          <pc:sldMk cId="848365114" sldId="286"/>
        </pc:sldMkLst>
        <pc:spChg chg="mod">
          <ac:chgData name="Richárd Nagyfi" userId="80f0c7784834c790" providerId="LiveId" clId="{BAD6E4BA-7880-4164-A551-9271603862E3}" dt="2019-03-24T22:40:12.191" v="1792" actId="20577"/>
          <ac:spMkLst>
            <pc:docMk/>
            <pc:sldMk cId="848365114" sldId="286"/>
            <ac:spMk id="3" creationId="{F700A433-CD11-4960-B3CD-3ADACADF22A4}"/>
          </ac:spMkLst>
        </pc:spChg>
      </pc:sldChg>
      <pc:sldChg chg="modSp add del">
        <pc:chgData name="Richárd Nagyfi" userId="80f0c7784834c790" providerId="LiveId" clId="{BAD6E4BA-7880-4164-A551-9271603862E3}" dt="2019-03-26T14:02:27.092" v="3210" actId="2696"/>
        <pc:sldMkLst>
          <pc:docMk/>
          <pc:sldMk cId="2233805941" sldId="287"/>
        </pc:sldMkLst>
        <pc:spChg chg="mod">
          <ac:chgData name="Richárd Nagyfi" userId="80f0c7784834c790" providerId="LiveId" clId="{BAD6E4BA-7880-4164-A551-9271603862E3}" dt="2019-03-24T22:42:41.849" v="1865" actId="20577"/>
          <ac:spMkLst>
            <pc:docMk/>
            <pc:sldMk cId="2233805941" sldId="287"/>
            <ac:spMk id="3" creationId="{1A8216FD-54AD-4180-8501-1B63C27008F5}"/>
          </ac:spMkLst>
        </pc:spChg>
      </pc:sldChg>
      <pc:sldChg chg="modSp add del">
        <pc:chgData name="Richárd Nagyfi" userId="80f0c7784834c790" providerId="LiveId" clId="{BAD6E4BA-7880-4164-A551-9271603862E3}" dt="2019-03-26T14:02:27.148" v="3212" actId="2696"/>
        <pc:sldMkLst>
          <pc:docMk/>
          <pc:sldMk cId="3577150315" sldId="288"/>
        </pc:sldMkLst>
        <pc:spChg chg="mod">
          <ac:chgData name="Richárd Nagyfi" userId="80f0c7784834c790" providerId="LiveId" clId="{BAD6E4BA-7880-4164-A551-9271603862E3}" dt="2019-03-24T22:45:45.745" v="1960" actId="20577"/>
          <ac:spMkLst>
            <pc:docMk/>
            <pc:sldMk cId="3577150315" sldId="288"/>
            <ac:spMk id="3" creationId="{2EBDA621-06C1-436B-9C6E-70E4181A54C3}"/>
          </ac:spMkLst>
        </pc:spChg>
      </pc:sldChg>
      <pc:sldChg chg="modSp add del">
        <pc:chgData name="Richárd Nagyfi" userId="80f0c7784834c790" providerId="LiveId" clId="{BAD6E4BA-7880-4164-A551-9271603862E3}" dt="2019-03-26T14:02:27.215" v="3215" actId="2696"/>
        <pc:sldMkLst>
          <pc:docMk/>
          <pc:sldMk cId="4128209640" sldId="289"/>
        </pc:sldMkLst>
        <pc:spChg chg="mod">
          <ac:chgData name="Richárd Nagyfi" userId="80f0c7784834c790" providerId="LiveId" clId="{BAD6E4BA-7880-4164-A551-9271603862E3}" dt="2019-03-24T22:50:52.045" v="2051" actId="20577"/>
          <ac:spMkLst>
            <pc:docMk/>
            <pc:sldMk cId="4128209640" sldId="289"/>
            <ac:spMk id="3" creationId="{A64A629C-2879-4F33-8817-AF435FE25D22}"/>
          </ac:spMkLst>
        </pc:spChg>
      </pc:sldChg>
      <pc:sldChg chg="addSp delSp modSp mod setBg">
        <pc:chgData name="Richárd Nagyfi" userId="80f0c7784834c790" providerId="LiveId" clId="{BAD6E4BA-7880-4164-A551-9271603862E3}" dt="2019-03-24T22:07:49.238" v="309" actId="20577"/>
        <pc:sldMkLst>
          <pc:docMk/>
          <pc:sldMk cId="1822994348" sldId="290"/>
        </pc:sldMkLst>
        <pc:spChg chg="add del mod">
          <ac:chgData name="Richárd Nagyfi" userId="80f0c7784834c790" providerId="LiveId" clId="{BAD6E4BA-7880-4164-A551-9271603862E3}" dt="2019-03-24T22:01:41.528" v="1"/>
          <ac:spMkLst>
            <pc:docMk/>
            <pc:sldMk cId="1822994348" sldId="290"/>
            <ac:spMk id="3" creationId="{FBBF3E0A-D92D-4216-BFDF-A4F375D42A6D}"/>
          </ac:spMkLst>
        </pc:spChg>
        <pc:spChg chg="mod">
          <ac:chgData name="Richárd Nagyfi" userId="80f0c7784834c790" providerId="LiveId" clId="{BAD6E4BA-7880-4164-A551-9271603862E3}" dt="2019-03-24T22:07:49.238" v="309" actId="20577"/>
          <ac:spMkLst>
            <pc:docMk/>
            <pc:sldMk cId="1822994348" sldId="290"/>
            <ac:spMk id="5" creationId="{E0B40289-6CF2-414F-847B-F904AB92D51F}"/>
          </ac:spMkLst>
        </pc:spChg>
        <pc:spChg chg="add del">
          <ac:chgData name="Richárd Nagyfi" userId="80f0c7784834c790" providerId="LiveId" clId="{BAD6E4BA-7880-4164-A551-9271603862E3}" dt="2019-03-24T22:03:27.582" v="4" actId="478"/>
          <ac:spMkLst>
            <pc:docMk/>
            <pc:sldMk cId="1822994348" sldId="290"/>
            <ac:spMk id="11" creationId="{6836332D-34F5-43DF-BB12-2C5BF0C51F84}"/>
          </ac:spMkLst>
        </pc:spChg>
        <pc:spChg chg="add">
          <ac:chgData name="Richárd Nagyfi" userId="80f0c7784834c790" providerId="LiveId" clId="{BAD6E4BA-7880-4164-A551-9271603862E3}" dt="2019-03-24T22:03:00.888" v="2" actId="26606"/>
          <ac:spMkLst>
            <pc:docMk/>
            <pc:sldMk cId="1822994348" sldId="290"/>
            <ac:spMk id="14" creationId="{48CAE4AE-A9DF-45AF-9A9C-1712BC63418E}"/>
          </ac:spMkLst>
        </pc:spChg>
        <pc:spChg chg="add">
          <ac:chgData name="Richárd Nagyfi" userId="80f0c7784834c790" providerId="LiveId" clId="{BAD6E4BA-7880-4164-A551-9271603862E3}" dt="2019-03-24T22:03:00.888" v="2" actId="26606"/>
          <ac:spMkLst>
            <pc:docMk/>
            <pc:sldMk cId="1822994348" sldId="290"/>
            <ac:spMk id="39" creationId="{E972DE0D-2E53-4159-ABD3-C601524262C2}"/>
          </ac:spMkLst>
        </pc:spChg>
        <pc:grpChg chg="add">
          <ac:chgData name="Richárd Nagyfi" userId="80f0c7784834c790" providerId="LiveId" clId="{BAD6E4BA-7880-4164-A551-9271603862E3}" dt="2019-03-24T22:03:00.888" v="2" actId="26606"/>
          <ac:grpSpMkLst>
            <pc:docMk/>
            <pc:sldMk cId="1822994348" sldId="290"/>
            <ac:grpSpMk id="16" creationId="{6C272060-BC98-4C91-A58F-4DFEC566CF7F}"/>
          </ac:grpSpMkLst>
        </pc:grpChg>
        <pc:picChg chg="add del">
          <ac:chgData name="Richárd Nagyfi" userId="80f0c7784834c790" providerId="LiveId" clId="{BAD6E4BA-7880-4164-A551-9271603862E3}" dt="2019-03-24T22:03:00.888" v="2" actId="26606"/>
          <ac:picMkLst>
            <pc:docMk/>
            <pc:sldMk cId="1822994348" sldId="290"/>
            <ac:picMk id="6" creationId="{ADFAD402-5687-454F-8C6F-37FFD02CB017}"/>
          </ac:picMkLst>
        </pc:picChg>
        <pc:picChg chg="del">
          <ac:chgData name="Richárd Nagyfi" userId="80f0c7784834c790" providerId="LiveId" clId="{BAD6E4BA-7880-4164-A551-9271603862E3}" dt="2019-03-24T22:01:40.366" v="0" actId="478"/>
          <ac:picMkLst>
            <pc:docMk/>
            <pc:sldMk cId="1822994348" sldId="290"/>
            <ac:picMk id="8" creationId="{B9D3812C-49AB-49F6-9492-4A5139AAD65E}"/>
          </ac:picMkLst>
        </pc:picChg>
        <pc:picChg chg="add mod modCrop">
          <ac:chgData name="Richárd Nagyfi" userId="80f0c7784834c790" providerId="LiveId" clId="{BAD6E4BA-7880-4164-A551-9271603862E3}" dt="2019-03-24T22:03:14.303" v="3" actId="18131"/>
          <ac:picMkLst>
            <pc:docMk/>
            <pc:sldMk cId="1822994348" sldId="290"/>
            <ac:picMk id="9" creationId="{ADFAD402-5687-454F-8C6F-37FFD02CB017}"/>
          </ac:picMkLst>
        </pc:picChg>
      </pc:sldChg>
      <pc:sldChg chg="addSp delSp modSp del ord">
        <pc:chgData name="Richárd Nagyfi" userId="80f0c7784834c790" providerId="LiveId" clId="{BAD6E4BA-7880-4164-A551-9271603862E3}" dt="2019-03-26T14:02:26.722" v="3199" actId="2696"/>
        <pc:sldMkLst>
          <pc:docMk/>
          <pc:sldMk cId="2046590606" sldId="291"/>
        </pc:sldMkLst>
        <pc:spChg chg="mod">
          <ac:chgData name="Richárd Nagyfi" userId="80f0c7784834c790" providerId="LiveId" clId="{BAD6E4BA-7880-4164-A551-9271603862E3}" dt="2019-03-24T22:15:28.756" v="545" actId="403"/>
          <ac:spMkLst>
            <pc:docMk/>
            <pc:sldMk cId="2046590606" sldId="291"/>
            <ac:spMk id="2" creationId="{ACD8FAD3-A5A8-44FF-8072-9B8C2D52F2F6}"/>
          </ac:spMkLst>
        </pc:spChg>
        <pc:spChg chg="add del mod">
          <ac:chgData name="Richárd Nagyfi" userId="80f0c7784834c790" providerId="LiveId" clId="{BAD6E4BA-7880-4164-A551-9271603862E3}" dt="2019-03-24T22:12:29.850" v="325" actId="26606"/>
          <ac:spMkLst>
            <pc:docMk/>
            <pc:sldMk cId="2046590606" sldId="291"/>
            <ac:spMk id="5" creationId="{E81C016E-73F6-4ACA-8591-6B8125E856B5}"/>
          </ac:spMkLst>
        </pc:spChg>
        <pc:spChg chg="del">
          <ac:chgData name="Richárd Nagyfi" userId="80f0c7784834c790" providerId="LiveId" clId="{BAD6E4BA-7880-4164-A551-9271603862E3}" dt="2019-03-24T22:12:29.850" v="325" actId="26606"/>
          <ac:spMkLst>
            <pc:docMk/>
            <pc:sldMk cId="2046590606" sldId="291"/>
            <ac:spMk id="65" creationId="{3904BE49-D42F-4F46-B6D8-2F3171216820}"/>
          </ac:spMkLst>
        </pc:spChg>
        <pc:spChg chg="del">
          <ac:chgData name="Richárd Nagyfi" userId="80f0c7784834c790" providerId="LiveId" clId="{BAD6E4BA-7880-4164-A551-9271603862E3}" dt="2019-03-24T22:12:29.850" v="325" actId="26606"/>
          <ac:spMkLst>
            <pc:docMk/>
            <pc:sldMk cId="2046590606" sldId="291"/>
            <ac:spMk id="67" creationId="{CE0642A0-80D3-4F37-8249-A07E6F382831}"/>
          </ac:spMkLst>
        </pc:spChg>
        <pc:spChg chg="add del">
          <ac:chgData name="Richárd Nagyfi" userId="80f0c7784834c790" providerId="LiveId" clId="{BAD6E4BA-7880-4164-A551-9271603862E3}" dt="2019-03-24T22:13:56.761" v="372" actId="26606"/>
          <ac:spMkLst>
            <pc:docMk/>
            <pc:sldMk cId="2046590606" sldId="291"/>
            <ac:spMk id="99" creationId="{DA04DBF5-8916-4A95-8F12-870B9CFB9216}"/>
          </ac:spMkLst>
        </pc:spChg>
        <pc:spChg chg="add">
          <ac:chgData name="Richárd Nagyfi" userId="80f0c7784834c790" providerId="LiveId" clId="{BAD6E4BA-7880-4164-A551-9271603862E3}" dt="2019-03-24T22:13:56.761" v="372" actId="26606"/>
          <ac:spMkLst>
            <pc:docMk/>
            <pc:sldMk cId="2046590606" sldId="291"/>
            <ac:spMk id="132" creationId="{EDFF257A-042C-46B5-80D1-3E8CFD33446E}"/>
          </ac:spMkLst>
        </pc:spChg>
        <pc:spChg chg="add del">
          <ac:chgData name="Richárd Nagyfi" userId="80f0c7784834c790" providerId="LiveId" clId="{BAD6E4BA-7880-4164-A551-9271603862E3}" dt="2019-03-24T22:13:56.715" v="371" actId="26606"/>
          <ac:spMkLst>
            <pc:docMk/>
            <pc:sldMk cId="2046590606" sldId="291"/>
            <ac:spMk id="155" creationId="{B029B82E-722D-45BB-B34F-D4423CBF9655}"/>
          </ac:spMkLst>
        </pc:spChg>
        <pc:spChg chg="add">
          <ac:chgData name="Richárd Nagyfi" userId="80f0c7784834c790" providerId="LiveId" clId="{BAD6E4BA-7880-4164-A551-9271603862E3}" dt="2019-03-24T22:13:56.761" v="372" actId="26606"/>
          <ac:spMkLst>
            <pc:docMk/>
            <pc:sldMk cId="2046590606" sldId="291"/>
            <ac:spMk id="159" creationId="{764884A8-16DD-467F-A648-70B32E20BA99}"/>
          </ac:spMkLst>
        </pc:spChg>
        <pc:spChg chg="add">
          <ac:chgData name="Richárd Nagyfi" userId="80f0c7784834c790" providerId="LiveId" clId="{BAD6E4BA-7880-4164-A551-9271603862E3}" dt="2019-03-24T22:13:56.761" v="372" actId="26606"/>
          <ac:spMkLst>
            <pc:docMk/>
            <pc:sldMk cId="2046590606" sldId="291"/>
            <ac:spMk id="161" creationId="{276681CD-6924-4550-926C-667FC2C6A8B5}"/>
          </ac:spMkLst>
        </pc:spChg>
        <pc:spChg chg="add">
          <ac:chgData name="Richárd Nagyfi" userId="80f0c7784834c790" providerId="LiveId" clId="{BAD6E4BA-7880-4164-A551-9271603862E3}" dt="2019-03-24T22:13:56.761" v="372" actId="26606"/>
          <ac:spMkLst>
            <pc:docMk/>
            <pc:sldMk cId="2046590606" sldId="291"/>
            <ac:spMk id="185" creationId="{9C057A66-6E97-4BA5-B4B3-2690ACE3CE80}"/>
          </ac:spMkLst>
        </pc:spChg>
        <pc:spChg chg="add mod">
          <ac:chgData name="Richárd Nagyfi" userId="80f0c7784834c790" providerId="LiveId" clId="{BAD6E4BA-7880-4164-A551-9271603862E3}" dt="2019-03-24T22:15:06.169" v="527" actId="20577"/>
          <ac:spMkLst>
            <pc:docMk/>
            <pc:sldMk cId="2046590606" sldId="291"/>
            <ac:spMk id="186" creationId="{C669E761-BA78-45BA-9ABC-3E0B08AC7004}"/>
          </ac:spMkLst>
        </pc:spChg>
        <pc:grpChg chg="del">
          <ac:chgData name="Richárd Nagyfi" userId="80f0c7784834c790" providerId="LiveId" clId="{BAD6E4BA-7880-4164-A551-9271603862E3}" dt="2019-03-24T22:12:29.850" v="325" actId="26606"/>
          <ac:grpSpMkLst>
            <pc:docMk/>
            <pc:sldMk cId="2046590606" sldId="291"/>
            <ac:grpSpMk id="60" creationId="{FA760135-24A9-40C9-B45F-2EB5B6420E41}"/>
          </ac:grpSpMkLst>
        </pc:grpChg>
        <pc:grpChg chg="del">
          <ac:chgData name="Richárd Nagyfi" userId="80f0c7784834c790" providerId="LiveId" clId="{BAD6E4BA-7880-4164-A551-9271603862E3}" dt="2019-03-24T22:12:29.850" v="325" actId="26606"/>
          <ac:grpSpMkLst>
            <pc:docMk/>
            <pc:sldMk cId="2046590606" sldId="291"/>
            <ac:grpSpMk id="63" creationId="{17C4610E-9C18-467B-BF10-BE6A974CC364}"/>
          </ac:grpSpMkLst>
        </pc:grpChg>
        <pc:grpChg chg="del">
          <ac:chgData name="Richárd Nagyfi" userId="80f0c7784834c790" providerId="LiveId" clId="{BAD6E4BA-7880-4164-A551-9271603862E3}" dt="2019-03-24T22:12:29.850" v="325" actId="26606"/>
          <ac:grpSpMkLst>
            <pc:docMk/>
            <pc:sldMk cId="2046590606" sldId="291"/>
            <ac:grpSpMk id="64" creationId="{A899734C-500F-4274-9854-8BFA14A1D7EE}"/>
          </ac:grpSpMkLst>
        </pc:grpChg>
        <pc:grpChg chg="del">
          <ac:chgData name="Richárd Nagyfi" userId="80f0c7784834c790" providerId="LiveId" clId="{BAD6E4BA-7880-4164-A551-9271603862E3}" dt="2019-03-24T22:12:29.850" v="325" actId="26606"/>
          <ac:grpSpMkLst>
            <pc:docMk/>
            <pc:sldMk cId="2046590606" sldId="291"/>
            <ac:grpSpMk id="66" creationId="{D57C06C8-18BE-4336-B9E0-3E15ACC93BA7}"/>
          </ac:grpSpMkLst>
        </pc:grpChg>
        <pc:grpChg chg="add del">
          <ac:chgData name="Richárd Nagyfi" userId="80f0c7784834c790" providerId="LiveId" clId="{BAD6E4BA-7880-4164-A551-9271603862E3}" dt="2019-03-24T22:13:56.761" v="372" actId="26606"/>
          <ac:grpSpMkLst>
            <pc:docMk/>
            <pc:sldMk cId="2046590606" sldId="291"/>
            <ac:grpSpMk id="73" creationId="{2DAE3342-9DFC-49D4-B09C-25E310769317}"/>
          </ac:grpSpMkLst>
        </pc:grpChg>
        <pc:grpChg chg="add del">
          <ac:chgData name="Richárd Nagyfi" userId="80f0c7784834c790" providerId="LiveId" clId="{BAD6E4BA-7880-4164-A551-9271603862E3}" dt="2019-03-24T22:13:56.761" v="372" actId="26606"/>
          <ac:grpSpMkLst>
            <pc:docMk/>
            <pc:sldMk cId="2046590606" sldId="291"/>
            <ac:grpSpMk id="94" creationId="{B54F73D8-62C2-4127-9D19-01219BBB9942}"/>
          </ac:grpSpMkLst>
        </pc:grpChg>
        <pc:grpChg chg="add del">
          <ac:chgData name="Richárd Nagyfi" userId="80f0c7784834c790" providerId="LiveId" clId="{BAD6E4BA-7880-4164-A551-9271603862E3}" dt="2019-03-24T22:13:56.761" v="372" actId="26606"/>
          <ac:grpSpMkLst>
            <pc:docMk/>
            <pc:sldMk cId="2046590606" sldId="291"/>
            <ac:grpSpMk id="101" creationId="{073762E0-2DD8-45BD-9EB6-CA5154A510B0}"/>
          </ac:grpSpMkLst>
        </pc:grpChg>
        <pc:grpChg chg="add del">
          <ac:chgData name="Richárd Nagyfi" userId="80f0c7784834c790" providerId="LiveId" clId="{BAD6E4BA-7880-4164-A551-9271603862E3}" dt="2019-03-24T22:13:56.761" v="372" actId="26606"/>
          <ac:grpSpMkLst>
            <pc:docMk/>
            <pc:sldMk cId="2046590606" sldId="291"/>
            <ac:grpSpMk id="122" creationId="{D47EAB90-DF6D-419E-92FC-8F9B900DA35B}"/>
          </ac:grpSpMkLst>
        </pc:grpChg>
        <pc:grpChg chg="add del">
          <ac:chgData name="Richárd Nagyfi" userId="80f0c7784834c790" providerId="LiveId" clId="{BAD6E4BA-7880-4164-A551-9271603862E3}" dt="2019-03-24T22:13:56.715" v="371" actId="26606"/>
          <ac:grpSpMkLst>
            <pc:docMk/>
            <pc:sldMk cId="2046590606" sldId="291"/>
            <ac:grpSpMk id="129" creationId="{2DAE3342-9DFC-49D4-B09C-25E310769317}"/>
          </ac:grpSpMkLst>
        </pc:grpChg>
        <pc:grpChg chg="add">
          <ac:chgData name="Richárd Nagyfi" userId="80f0c7784834c790" providerId="LiveId" clId="{BAD6E4BA-7880-4164-A551-9271603862E3}" dt="2019-03-24T22:13:56.761" v="372" actId="26606"/>
          <ac:grpSpMkLst>
            <pc:docMk/>
            <pc:sldMk cId="2046590606" sldId="291"/>
            <ac:grpSpMk id="134" creationId="{E2836BD6-A1CD-4253-813F-3EDA642A7ACC}"/>
          </ac:grpSpMkLst>
        </pc:grpChg>
        <pc:grpChg chg="add del">
          <ac:chgData name="Richárd Nagyfi" userId="80f0c7784834c790" providerId="LiveId" clId="{BAD6E4BA-7880-4164-A551-9271603862E3}" dt="2019-03-24T22:13:56.715" v="371" actId="26606"/>
          <ac:grpSpMkLst>
            <pc:docMk/>
            <pc:sldMk cId="2046590606" sldId="291"/>
            <ac:grpSpMk id="150" creationId="{B54F73D8-62C2-4127-9D19-01219BBB9942}"/>
          </ac:grpSpMkLst>
        </pc:grpChg>
        <pc:grpChg chg="add del">
          <ac:chgData name="Richárd Nagyfi" userId="80f0c7784834c790" providerId="LiveId" clId="{BAD6E4BA-7880-4164-A551-9271603862E3}" dt="2019-03-24T22:13:56.715" v="371" actId="26606"/>
          <ac:grpSpMkLst>
            <pc:docMk/>
            <pc:sldMk cId="2046590606" sldId="291"/>
            <ac:grpSpMk id="157" creationId="{1F7980BB-894F-43B4-B764-9CE95DEF8944}"/>
          </ac:grpSpMkLst>
        </pc:grpChg>
        <pc:grpChg chg="add del">
          <ac:chgData name="Richárd Nagyfi" userId="80f0c7784834c790" providerId="LiveId" clId="{BAD6E4BA-7880-4164-A551-9271603862E3}" dt="2019-03-24T22:13:56.715" v="371" actId="26606"/>
          <ac:grpSpMkLst>
            <pc:docMk/>
            <pc:sldMk cId="2046590606" sldId="291"/>
            <ac:grpSpMk id="178" creationId="{F2B7CF55-CC81-4559-9768-354C7462D65F}"/>
          </ac:grpSpMkLst>
        </pc:grpChg>
        <pc:picChg chg="del">
          <ac:chgData name="Richárd Nagyfi" userId="80f0c7784834c790" providerId="LiveId" clId="{BAD6E4BA-7880-4164-A551-9271603862E3}" dt="2019-03-24T22:12:24.769" v="323" actId="478"/>
          <ac:picMkLst>
            <pc:docMk/>
            <pc:sldMk cId="2046590606" sldId="291"/>
            <ac:picMk id="4" creationId="{63DD3602-DEC3-46BD-BCA6-D3280BCF6CCC}"/>
          </ac:picMkLst>
        </pc:picChg>
        <pc:picChg chg="add del">
          <ac:chgData name="Richárd Nagyfi" userId="80f0c7784834c790" providerId="LiveId" clId="{BAD6E4BA-7880-4164-A551-9271603862E3}" dt="2019-03-24T22:12:29.850" v="325" actId="26606"/>
          <ac:picMkLst>
            <pc:docMk/>
            <pc:sldMk cId="2046590606" sldId="291"/>
            <ac:picMk id="57" creationId="{BFFFA5A5-5789-45C1-9BBB-EEC5C1794FEF}"/>
          </ac:picMkLst>
        </pc:picChg>
        <pc:picChg chg="add del mod">
          <ac:chgData name="Richárd Nagyfi" userId="80f0c7784834c790" providerId="LiveId" clId="{BAD6E4BA-7880-4164-A551-9271603862E3}" dt="2019-03-24T22:13:56.761" v="372" actId="26606"/>
          <ac:picMkLst>
            <pc:docMk/>
            <pc:sldMk cId="2046590606" sldId="291"/>
            <ac:picMk id="70" creationId="{BFFFA5A5-5789-45C1-9BBB-EEC5C1794FEF}"/>
          </ac:picMkLst>
        </pc:picChg>
        <pc:picChg chg="add">
          <ac:chgData name="Richárd Nagyfi" userId="80f0c7784834c790" providerId="LiveId" clId="{BAD6E4BA-7880-4164-A551-9271603862E3}" dt="2019-03-24T22:13:56.761" v="372" actId="26606"/>
          <ac:picMkLst>
            <pc:docMk/>
            <pc:sldMk cId="2046590606" sldId="291"/>
            <ac:picMk id="127" creationId="{BFFFA5A5-5789-45C1-9BBB-EEC5C1794FEF}"/>
          </ac:picMkLst>
        </pc:picChg>
      </pc:sldChg>
      <pc:sldChg chg="modSp add del">
        <pc:chgData name="Richárd Nagyfi" userId="80f0c7784834c790" providerId="LiveId" clId="{BAD6E4BA-7880-4164-A551-9271603862E3}" dt="2019-03-26T14:02:27.177" v="3213" actId="2696"/>
        <pc:sldMkLst>
          <pc:docMk/>
          <pc:sldMk cId="348837392" sldId="292"/>
        </pc:sldMkLst>
        <pc:spChg chg="mod">
          <ac:chgData name="Richárd Nagyfi" userId="80f0c7784834c790" providerId="LiveId" clId="{BAD6E4BA-7880-4164-A551-9271603862E3}" dt="2019-03-24T22:46:54.236" v="1962" actId="404"/>
          <ac:spMkLst>
            <pc:docMk/>
            <pc:sldMk cId="348837392" sldId="292"/>
            <ac:spMk id="2" creationId="{D2EB264D-D415-487F-8F15-0E2DDE7EF139}"/>
          </ac:spMkLst>
        </pc:spChg>
      </pc:sldChg>
      <pc:sldChg chg="addSp delSp modSp del mod setBg setClrOvrMap">
        <pc:chgData name="Richárd Nagyfi" userId="80f0c7784834c790" providerId="LiveId" clId="{BAD6E4BA-7880-4164-A551-9271603862E3}" dt="2019-03-26T14:02:26.867" v="3205" actId="2696"/>
        <pc:sldMkLst>
          <pc:docMk/>
          <pc:sldMk cId="4055244772" sldId="293"/>
        </pc:sldMkLst>
        <pc:spChg chg="mod">
          <ac:chgData name="Richárd Nagyfi" userId="80f0c7784834c790" providerId="LiveId" clId="{BAD6E4BA-7880-4164-A551-9271603862E3}" dt="2019-03-24T22:32:13.713" v="1582" actId="26606"/>
          <ac:spMkLst>
            <pc:docMk/>
            <pc:sldMk cId="4055244772" sldId="293"/>
            <ac:spMk id="2" creationId="{8E504A44-90B6-4A18-8773-928DABC984F5}"/>
          </ac:spMkLst>
        </pc:spChg>
        <pc:spChg chg="mod ord">
          <ac:chgData name="Richárd Nagyfi" userId="80f0c7784834c790" providerId="LiveId" clId="{BAD6E4BA-7880-4164-A551-9271603862E3}" dt="2019-03-24T22:32:13.713" v="1582" actId="26606"/>
          <ac:spMkLst>
            <pc:docMk/>
            <pc:sldMk cId="4055244772" sldId="293"/>
            <ac:spMk id="4" creationId="{CCFDD7D7-2348-4A41-8669-2BC285C80C91}"/>
          </ac:spMkLst>
        </pc:spChg>
        <pc:spChg chg="del">
          <ac:chgData name="Richárd Nagyfi" userId="80f0c7784834c790" providerId="LiveId" clId="{BAD6E4BA-7880-4164-A551-9271603862E3}" dt="2019-03-24T22:30:10.224" v="1524" actId="26606"/>
          <ac:spMkLst>
            <pc:docMk/>
            <pc:sldMk cId="4055244772" sldId="293"/>
            <ac:spMk id="38" creationId="{6CBB7C51-829B-4243-9A2F-5EA8A29D7E76}"/>
          </ac:spMkLst>
        </pc:spChg>
        <pc:spChg chg="del">
          <ac:chgData name="Richárd Nagyfi" userId="80f0c7784834c790" providerId="LiveId" clId="{BAD6E4BA-7880-4164-A551-9271603862E3}" dt="2019-03-24T22:30:10.224" v="1524" actId="26606"/>
          <ac:spMkLst>
            <pc:docMk/>
            <pc:sldMk cId="4055244772" sldId="293"/>
            <ac:spMk id="68" creationId="{DE4A42E0-EF5F-4494-B39B-3DB7D0475989}"/>
          </ac:spMkLst>
        </pc:spChg>
        <pc:spChg chg="add del">
          <ac:chgData name="Richárd Nagyfi" userId="80f0c7784834c790" providerId="LiveId" clId="{BAD6E4BA-7880-4164-A551-9271603862E3}" dt="2019-03-24T22:30:25.186" v="1531" actId="26606"/>
          <ac:spMkLst>
            <pc:docMk/>
            <pc:sldMk cId="4055244772" sldId="293"/>
            <ac:spMk id="101" creationId="{6238C868-F780-4ABD-9BAA-D79BD3BCFE43}"/>
          </ac:spMkLst>
        </pc:spChg>
        <pc:spChg chg="add del">
          <ac:chgData name="Richárd Nagyfi" userId="80f0c7784834c790" providerId="LiveId" clId="{BAD6E4BA-7880-4164-A551-9271603862E3}" dt="2019-03-24T22:30:25.186" v="1531" actId="26606"/>
          <ac:spMkLst>
            <pc:docMk/>
            <pc:sldMk cId="4055244772" sldId="293"/>
            <ac:spMk id="131" creationId="{CE1D3E3F-B90C-45C1-B988-DC1C184D6B20}"/>
          </ac:spMkLst>
        </pc:spChg>
        <pc:spChg chg="add del">
          <ac:chgData name="Richárd Nagyfi" userId="80f0c7784834c790" providerId="LiveId" clId="{BAD6E4BA-7880-4164-A551-9271603862E3}" dt="2019-03-24T22:30:23.478" v="1528" actId="26606"/>
          <ac:spMkLst>
            <pc:docMk/>
            <pc:sldMk cId="4055244772" sldId="293"/>
            <ac:spMk id="164" creationId="{48CAE4AE-A9DF-45AF-9A9C-1712BC63418E}"/>
          </ac:spMkLst>
        </pc:spChg>
        <pc:spChg chg="add del">
          <ac:chgData name="Richárd Nagyfi" userId="80f0c7784834c790" providerId="LiveId" clId="{BAD6E4BA-7880-4164-A551-9271603862E3}" dt="2019-03-24T22:30:23.478" v="1528" actId="26606"/>
          <ac:spMkLst>
            <pc:docMk/>
            <pc:sldMk cId="4055244772" sldId="293"/>
            <ac:spMk id="189" creationId="{E972DE0D-2E53-4159-ABD3-C601524262C2}"/>
          </ac:spMkLst>
        </pc:spChg>
        <pc:spChg chg="add del">
          <ac:chgData name="Richárd Nagyfi" userId="80f0c7784834c790" providerId="LiveId" clId="{BAD6E4BA-7880-4164-A551-9271603862E3}" dt="2019-03-24T22:30:25.148" v="1530" actId="26606"/>
          <ac:spMkLst>
            <pc:docMk/>
            <pc:sldMk cId="4055244772" sldId="293"/>
            <ac:spMk id="193" creationId="{828D1E49-2A21-4A83-A0E0-FB1597B4B2ED}"/>
          </ac:spMkLst>
        </pc:spChg>
        <pc:spChg chg="add del">
          <ac:chgData name="Richárd Nagyfi" userId="80f0c7784834c790" providerId="LiveId" clId="{BAD6E4BA-7880-4164-A551-9271603862E3}" dt="2019-03-24T22:30:25.148" v="1530" actId="26606"/>
          <ac:spMkLst>
            <pc:docMk/>
            <pc:sldMk cId="4055244772" sldId="293"/>
            <ac:spMk id="195" creationId="{E972DE0D-2E53-4159-ABD3-C601524262C2}"/>
          </ac:spMkLst>
        </pc:spChg>
        <pc:spChg chg="add del">
          <ac:chgData name="Richárd Nagyfi" userId="80f0c7784834c790" providerId="LiveId" clId="{BAD6E4BA-7880-4164-A551-9271603862E3}" dt="2019-03-24T22:32:13.713" v="1582" actId="26606"/>
          <ac:spMkLst>
            <pc:docMk/>
            <pc:sldMk cId="4055244772" sldId="293"/>
            <ac:spMk id="199" creationId="{7CC9829A-26F6-4595-8608-1A9F57DA7504}"/>
          </ac:spMkLst>
        </pc:spChg>
        <pc:spChg chg="add">
          <ac:chgData name="Richárd Nagyfi" userId="80f0c7784834c790" providerId="LiveId" clId="{BAD6E4BA-7880-4164-A551-9271603862E3}" dt="2019-03-24T22:32:13.713" v="1582" actId="26606"/>
          <ac:spMkLst>
            <pc:docMk/>
            <pc:sldMk cId="4055244772" sldId="293"/>
            <ac:spMk id="236" creationId="{828D1E49-2A21-4A83-A0E0-FB1597B4B2ED}"/>
          </ac:spMkLst>
        </pc:spChg>
        <pc:spChg chg="add">
          <ac:chgData name="Richárd Nagyfi" userId="80f0c7784834c790" providerId="LiveId" clId="{BAD6E4BA-7880-4164-A551-9271603862E3}" dt="2019-03-24T22:32:13.713" v="1582" actId="26606"/>
          <ac:spMkLst>
            <pc:docMk/>
            <pc:sldMk cId="4055244772" sldId="293"/>
            <ac:spMk id="261" creationId="{E972DE0D-2E53-4159-ABD3-C601524262C2}"/>
          </ac:spMkLst>
        </pc:spChg>
        <pc:grpChg chg="del">
          <ac:chgData name="Richárd Nagyfi" userId="80f0c7784834c790" providerId="LiveId" clId="{BAD6E4BA-7880-4164-A551-9271603862E3}" dt="2019-03-24T22:30:10.224" v="1524" actId="26606"/>
          <ac:grpSpMkLst>
            <pc:docMk/>
            <pc:sldMk cId="4055244772" sldId="293"/>
            <ac:grpSpMk id="10" creationId="{E8DD8E1A-9945-4DBA-BC40-7A028BF32D2D}"/>
          </ac:grpSpMkLst>
        </pc:grpChg>
        <pc:grpChg chg="del">
          <ac:chgData name="Richárd Nagyfi" userId="80f0c7784834c790" providerId="LiveId" clId="{BAD6E4BA-7880-4164-A551-9271603862E3}" dt="2019-03-24T22:30:10.224" v="1524" actId="26606"/>
          <ac:grpSpMkLst>
            <pc:docMk/>
            <pc:sldMk cId="4055244772" sldId="293"/>
            <ac:grpSpMk id="33" creationId="{F35369DB-627C-41BD-9041-6426E8BF6604}"/>
          </ac:grpSpMkLst>
        </pc:grpChg>
        <pc:grpChg chg="del">
          <ac:chgData name="Richárd Nagyfi" userId="80f0c7784834c790" providerId="LiveId" clId="{BAD6E4BA-7880-4164-A551-9271603862E3}" dt="2019-03-24T22:30:10.224" v="1524" actId="26606"/>
          <ac:grpSpMkLst>
            <pc:docMk/>
            <pc:sldMk cId="4055244772" sldId="293"/>
            <ac:grpSpMk id="40" creationId="{5ECE0A17-721D-47DA-B462-427AB9C65601}"/>
          </ac:grpSpMkLst>
        </pc:grpChg>
        <pc:grpChg chg="del">
          <ac:chgData name="Richárd Nagyfi" userId="80f0c7784834c790" providerId="LiveId" clId="{BAD6E4BA-7880-4164-A551-9271603862E3}" dt="2019-03-24T22:30:10.224" v="1524" actId="26606"/>
          <ac:grpSpMkLst>
            <pc:docMk/>
            <pc:sldMk cId="4055244772" sldId="293"/>
            <ac:grpSpMk id="63" creationId="{908DA454-A7F1-451C-B515-495788249509}"/>
          </ac:grpSpMkLst>
        </pc:grpChg>
        <pc:grpChg chg="add del">
          <ac:chgData name="Richárd Nagyfi" userId="80f0c7784834c790" providerId="LiveId" clId="{BAD6E4BA-7880-4164-A551-9271603862E3}" dt="2019-03-24T22:30:25.186" v="1531" actId="26606"/>
          <ac:grpSpMkLst>
            <pc:docMk/>
            <pc:sldMk cId="4055244772" sldId="293"/>
            <ac:grpSpMk id="73" creationId="{AE19E2D2-078B-459F-A431-2037B063FDF3}"/>
          </ac:grpSpMkLst>
        </pc:grpChg>
        <pc:grpChg chg="add del">
          <ac:chgData name="Richárd Nagyfi" userId="80f0c7784834c790" providerId="LiveId" clId="{BAD6E4BA-7880-4164-A551-9271603862E3}" dt="2019-03-24T22:30:25.186" v="1531" actId="26606"/>
          <ac:grpSpMkLst>
            <pc:docMk/>
            <pc:sldMk cId="4055244772" sldId="293"/>
            <ac:grpSpMk id="96" creationId="{E10C7CFA-FC7F-479C-9026-39109C0B5967}"/>
          </ac:grpSpMkLst>
        </pc:grpChg>
        <pc:grpChg chg="add del">
          <ac:chgData name="Richárd Nagyfi" userId="80f0c7784834c790" providerId="LiveId" clId="{BAD6E4BA-7880-4164-A551-9271603862E3}" dt="2019-03-24T22:30:25.186" v="1531" actId="26606"/>
          <ac:grpSpMkLst>
            <pc:docMk/>
            <pc:sldMk cId="4055244772" sldId="293"/>
            <ac:grpSpMk id="103" creationId="{EB12CB73-BAE6-46C6-80C9-2060DA9087CC}"/>
          </ac:grpSpMkLst>
        </pc:grpChg>
        <pc:grpChg chg="add del">
          <ac:chgData name="Richárd Nagyfi" userId="80f0c7784834c790" providerId="LiveId" clId="{BAD6E4BA-7880-4164-A551-9271603862E3}" dt="2019-03-24T22:30:25.186" v="1531" actId="26606"/>
          <ac:grpSpMkLst>
            <pc:docMk/>
            <pc:sldMk cId="4055244772" sldId="293"/>
            <ac:grpSpMk id="126" creationId="{971D0106-033A-4AC9-B620-A41D52707ABD}"/>
          </ac:grpSpMkLst>
        </pc:grpChg>
        <pc:grpChg chg="add del">
          <ac:chgData name="Richárd Nagyfi" userId="80f0c7784834c790" providerId="LiveId" clId="{BAD6E4BA-7880-4164-A551-9271603862E3}" dt="2019-03-24T22:30:23.478" v="1528" actId="26606"/>
          <ac:grpSpMkLst>
            <pc:docMk/>
            <pc:sldMk cId="4055244772" sldId="293"/>
            <ac:grpSpMk id="136" creationId="{AE19E2D2-078B-459F-A431-2037B063FDF3}"/>
          </ac:grpSpMkLst>
        </pc:grpChg>
        <pc:grpChg chg="add del">
          <ac:chgData name="Richárd Nagyfi" userId="80f0c7784834c790" providerId="LiveId" clId="{BAD6E4BA-7880-4164-A551-9271603862E3}" dt="2019-03-24T22:30:23.478" v="1528" actId="26606"/>
          <ac:grpSpMkLst>
            <pc:docMk/>
            <pc:sldMk cId="4055244772" sldId="293"/>
            <ac:grpSpMk id="159" creationId="{E10C7CFA-FC7F-479C-9026-39109C0B5967}"/>
          </ac:grpSpMkLst>
        </pc:grpChg>
        <pc:grpChg chg="add del">
          <ac:chgData name="Richárd Nagyfi" userId="80f0c7784834c790" providerId="LiveId" clId="{BAD6E4BA-7880-4164-A551-9271603862E3}" dt="2019-03-24T22:30:23.478" v="1528" actId="26606"/>
          <ac:grpSpMkLst>
            <pc:docMk/>
            <pc:sldMk cId="4055244772" sldId="293"/>
            <ac:grpSpMk id="166" creationId="{6C272060-BC98-4C91-A58F-4DFEC566CF7F}"/>
          </ac:grpSpMkLst>
        </pc:grpChg>
        <pc:grpChg chg="add del">
          <ac:chgData name="Richárd Nagyfi" userId="80f0c7784834c790" providerId="LiveId" clId="{BAD6E4BA-7880-4164-A551-9271603862E3}" dt="2019-03-24T22:30:25.148" v="1530" actId="26606"/>
          <ac:grpSpMkLst>
            <pc:docMk/>
            <pc:sldMk cId="4055244772" sldId="293"/>
            <ac:grpSpMk id="191" creationId="{AE19E2D2-078B-459F-A431-2037B063FDF3}"/>
          </ac:grpSpMkLst>
        </pc:grpChg>
        <pc:grpChg chg="add del">
          <ac:chgData name="Richárd Nagyfi" userId="80f0c7784834c790" providerId="LiveId" clId="{BAD6E4BA-7880-4164-A551-9271603862E3}" dt="2019-03-24T22:30:25.148" v="1530" actId="26606"/>
          <ac:grpSpMkLst>
            <pc:docMk/>
            <pc:sldMk cId="4055244772" sldId="293"/>
            <ac:grpSpMk id="192" creationId="{E10C7CFA-FC7F-479C-9026-39109C0B5967}"/>
          </ac:grpSpMkLst>
        </pc:grpChg>
        <pc:grpChg chg="add del">
          <ac:chgData name="Richárd Nagyfi" userId="80f0c7784834c790" providerId="LiveId" clId="{BAD6E4BA-7880-4164-A551-9271603862E3}" dt="2019-03-24T22:30:25.148" v="1530" actId="26606"/>
          <ac:grpSpMkLst>
            <pc:docMk/>
            <pc:sldMk cId="4055244772" sldId="293"/>
            <ac:grpSpMk id="194" creationId="{088B852E-5494-418B-A833-75CF016A9E20}"/>
          </ac:grpSpMkLst>
        </pc:grpChg>
        <pc:grpChg chg="add del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197" creationId="{AE19E2D2-078B-459F-A431-2037B063FDF3}"/>
          </ac:grpSpMkLst>
        </pc:grpChg>
        <pc:grpChg chg="add del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198" creationId="{E10C7CFA-FC7F-479C-9026-39109C0B5967}"/>
          </ac:grpSpMkLst>
        </pc:grpChg>
        <pc:grpChg chg="add del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200" creationId="{75343792-FB15-4868-8582-6FB07FD06552}"/>
          </ac:grpSpMkLst>
        </pc:grpChg>
        <pc:grpChg chg="add del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201" creationId="{F594A2EF-2FF2-48A2-91C9-02790030750B}"/>
          </ac:grpSpMkLst>
        </pc:grpChg>
        <pc:grpChg chg="add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208" creationId="{AE19E2D2-078B-459F-A431-2037B063FDF3}"/>
          </ac:grpSpMkLst>
        </pc:grpChg>
        <pc:grpChg chg="add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231" creationId="{E10C7CFA-FC7F-479C-9026-39109C0B5967}"/>
          </ac:grpSpMkLst>
        </pc:grpChg>
        <pc:grpChg chg="add">
          <ac:chgData name="Richárd Nagyfi" userId="80f0c7784834c790" providerId="LiveId" clId="{BAD6E4BA-7880-4164-A551-9271603862E3}" dt="2019-03-24T22:32:13.713" v="1582" actId="26606"/>
          <ac:grpSpMkLst>
            <pc:docMk/>
            <pc:sldMk cId="4055244772" sldId="293"/>
            <ac:grpSpMk id="238" creationId="{088B852E-5494-418B-A833-75CF016A9E20}"/>
          </ac:grpSpMkLst>
        </pc:grpChg>
        <pc:picChg chg="del mod ord">
          <ac:chgData name="Richárd Nagyfi" userId="80f0c7784834c790" providerId="LiveId" clId="{BAD6E4BA-7880-4164-A551-9271603862E3}" dt="2019-03-24T22:30:13.428" v="1525" actId="478"/>
          <ac:picMkLst>
            <pc:docMk/>
            <pc:sldMk cId="4055244772" sldId="293"/>
            <ac:picMk id="62" creationId="{53307520-4C83-48C8-A444-B3B6C54C9FBC}"/>
          </ac:picMkLst>
        </pc:picChg>
        <pc:picChg chg="add mod modCrop">
          <ac:chgData name="Richárd Nagyfi" userId="80f0c7784834c790" providerId="LiveId" clId="{BAD6E4BA-7880-4164-A551-9271603862E3}" dt="2019-03-24T22:32:21.399" v="1583" actId="18131"/>
          <ac:picMkLst>
            <pc:docMk/>
            <pc:sldMk cId="4055244772" sldId="293"/>
            <ac:picMk id="125" creationId="{BDB9C426-E3E4-4258-A9FE-90BE49457AED}"/>
          </ac:picMkLst>
        </pc:picChg>
      </pc:sldChg>
      <pc:sldChg chg="addSp delSp modSp del ord">
        <pc:chgData name="Richárd Nagyfi" userId="80f0c7784834c790" providerId="LiveId" clId="{BAD6E4BA-7880-4164-A551-9271603862E3}" dt="2019-03-26T14:02:26.742" v="3200" actId="2696"/>
        <pc:sldMkLst>
          <pc:docMk/>
          <pc:sldMk cId="1440193956" sldId="294"/>
        </pc:sldMkLst>
        <pc:spChg chg="mod">
          <ac:chgData name="Richárd Nagyfi" userId="80f0c7784834c790" providerId="LiveId" clId="{BAD6E4BA-7880-4164-A551-9271603862E3}" dt="2019-03-24T22:20:30.584" v="742" actId="313"/>
          <ac:spMkLst>
            <pc:docMk/>
            <pc:sldMk cId="1440193956" sldId="294"/>
            <ac:spMk id="2" creationId="{ACD8FAD3-A5A8-44FF-8072-9B8C2D52F2F6}"/>
          </ac:spMkLst>
        </pc:spChg>
        <pc:spChg chg="add del mod">
          <ac:chgData name="Richárd Nagyfi" userId="80f0c7784834c790" providerId="LiveId" clId="{BAD6E4BA-7880-4164-A551-9271603862E3}" dt="2019-03-24T22:16:50.888" v="553" actId="26606"/>
          <ac:spMkLst>
            <pc:docMk/>
            <pc:sldMk cId="1440193956" sldId="294"/>
            <ac:spMk id="4" creationId="{CF2EB350-5DA2-4F2C-9A5C-2D4264D5D369}"/>
          </ac:spMkLst>
        </pc:spChg>
        <pc:spChg chg="add">
          <ac:chgData name="Richárd Nagyfi" userId="80f0c7784834c790" providerId="LiveId" clId="{BAD6E4BA-7880-4164-A551-9271603862E3}" dt="2019-03-24T22:16:35.736" v="550"/>
          <ac:spMkLst>
            <pc:docMk/>
            <pc:sldMk cId="1440193956" sldId="294"/>
            <ac:spMk id="5" creationId="{CDFC71A2-B7F3-4E28-AF97-670F1A7B90AB}"/>
          </ac:spMkLst>
        </pc:spChg>
        <pc:spChg chg="del">
          <ac:chgData name="Richárd Nagyfi" userId="80f0c7784834c790" providerId="LiveId" clId="{BAD6E4BA-7880-4164-A551-9271603862E3}" dt="2019-03-24T22:16:50.888" v="553" actId="26606"/>
          <ac:spMkLst>
            <pc:docMk/>
            <pc:sldMk cId="1440193956" sldId="294"/>
            <ac:spMk id="99" creationId="{3904BE49-D42F-4F46-B6D8-2F3171216820}"/>
          </ac:spMkLst>
        </pc:spChg>
        <pc:spChg chg="del">
          <ac:chgData name="Richárd Nagyfi" userId="80f0c7784834c790" providerId="LiveId" clId="{BAD6E4BA-7880-4164-A551-9271603862E3}" dt="2019-03-24T22:16:50.888" v="553" actId="26606"/>
          <ac:spMkLst>
            <pc:docMk/>
            <pc:sldMk cId="1440193956" sldId="294"/>
            <ac:spMk id="122" creationId="{CE0642A0-80D3-4F37-8249-A07E6F382831}"/>
          </ac:spMkLst>
        </pc:spChg>
        <pc:spChg chg="add">
          <ac:chgData name="Richárd Nagyfi" userId="80f0c7784834c790" providerId="LiveId" clId="{BAD6E4BA-7880-4164-A551-9271603862E3}" dt="2019-03-24T22:16:50.888" v="553" actId="26606"/>
          <ac:spMkLst>
            <pc:docMk/>
            <pc:sldMk cId="1440193956" sldId="294"/>
            <ac:spMk id="158" creationId="{DA04DBF5-8916-4A95-8F12-870B9CFB9216}"/>
          </ac:spMkLst>
        </pc:spChg>
        <pc:grpChg chg="del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73" creationId="{17C4610E-9C18-467B-BF10-BE6A974CC364}"/>
          </ac:grpSpMkLst>
        </pc:grpChg>
        <pc:grpChg chg="del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94" creationId="{A899734C-500F-4274-9854-8BFA14A1D7EE}"/>
          </ac:grpSpMkLst>
        </pc:grpChg>
        <pc:grpChg chg="del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01" creationId="{D57C06C8-18BE-4336-B9E0-3E15ACC93BA7}"/>
          </ac:grpSpMkLst>
        </pc:grpChg>
        <pc:grpChg chg="del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24" creationId="{FA760135-24A9-40C9-B45F-2EB5B6420E41}"/>
          </ac:grpSpMkLst>
        </pc:grpChg>
        <pc:grpChg chg="add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32" creationId="{2DAE3342-9DFC-49D4-B09C-25E310769317}"/>
          </ac:grpSpMkLst>
        </pc:grpChg>
        <pc:grpChg chg="add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53" creationId="{B54F73D8-62C2-4127-9D19-01219BBB9942}"/>
          </ac:grpSpMkLst>
        </pc:grpChg>
        <pc:grpChg chg="add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60" creationId="{073762E0-2DD8-45BD-9EB6-CA5154A510B0}"/>
          </ac:grpSpMkLst>
        </pc:grpChg>
        <pc:grpChg chg="add">
          <ac:chgData name="Richárd Nagyfi" userId="80f0c7784834c790" providerId="LiveId" clId="{BAD6E4BA-7880-4164-A551-9271603862E3}" dt="2019-03-24T22:16:50.888" v="553" actId="26606"/>
          <ac:grpSpMkLst>
            <pc:docMk/>
            <pc:sldMk cId="1440193956" sldId="294"/>
            <ac:grpSpMk id="181" creationId="{D47EAB90-DF6D-419E-92FC-8F9B900DA35B}"/>
          </ac:grpSpMkLst>
        </pc:grpChg>
        <pc:picChg chg="add del mod">
          <ac:chgData name="Richárd Nagyfi" userId="80f0c7784834c790" providerId="LiveId" clId="{BAD6E4BA-7880-4164-A551-9271603862E3}" dt="2019-03-24T22:16:50.888" v="553" actId="26606"/>
          <ac:picMkLst>
            <pc:docMk/>
            <pc:sldMk cId="1440193956" sldId="294"/>
            <ac:picMk id="6" creationId="{703F8A21-A237-4533-8391-D878F15D9220}"/>
          </ac:picMkLst>
        </pc:picChg>
        <pc:picChg chg="del">
          <ac:chgData name="Richárd Nagyfi" userId="80f0c7784834c790" providerId="LiveId" clId="{BAD6E4BA-7880-4164-A551-9271603862E3}" dt="2019-03-24T22:16:24.531" v="549" actId="478"/>
          <ac:picMkLst>
            <pc:docMk/>
            <pc:sldMk cId="1440193956" sldId="294"/>
            <ac:picMk id="70" creationId="{2B0A98DB-0F2E-4CBE-BDA3-2B826AD4CCAE}"/>
          </ac:picMkLst>
        </pc:picChg>
        <pc:picChg chg="add mod modCrop">
          <ac:chgData name="Richárd Nagyfi" userId="80f0c7784834c790" providerId="LiveId" clId="{BAD6E4BA-7880-4164-A551-9271603862E3}" dt="2019-03-24T22:17:51.282" v="644"/>
          <ac:picMkLst>
            <pc:docMk/>
            <pc:sldMk cId="1440193956" sldId="294"/>
            <ac:picMk id="129" creationId="{703F8A21-A237-4533-8391-D878F15D9220}"/>
          </ac:picMkLst>
        </pc:picChg>
      </pc:sldChg>
      <pc:sldChg chg="modSp add del">
        <pc:chgData name="Richárd Nagyfi" userId="80f0c7784834c790" providerId="LiveId" clId="{BAD6E4BA-7880-4164-A551-9271603862E3}" dt="2019-03-26T14:02:27.317" v="3220" actId="2696"/>
        <pc:sldMkLst>
          <pc:docMk/>
          <pc:sldMk cId="3362272314" sldId="295"/>
        </pc:sldMkLst>
        <pc:spChg chg="mod">
          <ac:chgData name="Richárd Nagyfi" userId="80f0c7784834c790" providerId="LiveId" clId="{BAD6E4BA-7880-4164-A551-9271603862E3}" dt="2019-03-26T13:51:14.265" v="2718" actId="20577"/>
          <ac:spMkLst>
            <pc:docMk/>
            <pc:sldMk cId="3362272314" sldId="295"/>
            <ac:spMk id="2" creationId="{8F544CF8-5B53-4660-82E3-4EB5686A10B3}"/>
          </ac:spMkLst>
        </pc:spChg>
        <pc:spChg chg="mod">
          <ac:chgData name="Richárd Nagyfi" userId="80f0c7784834c790" providerId="LiveId" clId="{BAD6E4BA-7880-4164-A551-9271603862E3}" dt="2019-03-26T13:53:43.846" v="2926" actId="20577"/>
          <ac:spMkLst>
            <pc:docMk/>
            <pc:sldMk cId="3362272314" sldId="295"/>
            <ac:spMk id="3" creationId="{C0DD498D-2778-4EA0-88FD-B8EE02BBFE39}"/>
          </ac:spMkLst>
        </pc:spChg>
      </pc:sldChg>
      <pc:sldChg chg="addSp delSp modSp del ord delDesignElem">
        <pc:chgData name="Richárd Nagyfi" userId="80f0c7784834c790" providerId="LiveId" clId="{BAD6E4BA-7880-4164-A551-9271603862E3}" dt="2019-03-26T14:02:26.913" v="3206" actId="2696"/>
        <pc:sldMkLst>
          <pc:docMk/>
          <pc:sldMk cId="240990239" sldId="296"/>
        </pc:sldMkLst>
        <pc:spChg chg="del mod">
          <ac:chgData name="Richárd Nagyfi" userId="80f0c7784834c790" providerId="LiveId" clId="{BAD6E4BA-7880-4164-A551-9271603862E3}" dt="2019-03-24T22:33:20.417" v="1599" actId="478"/>
          <ac:spMkLst>
            <pc:docMk/>
            <pc:sldMk cId="240990239" sldId="296"/>
            <ac:spMk id="2" creationId="{ACD8FAD3-A5A8-44FF-8072-9B8C2D52F2F6}"/>
          </ac:spMkLst>
        </pc:spChg>
        <pc:spChg chg="add del mod">
          <ac:chgData name="Richárd Nagyfi" userId="80f0c7784834c790" providerId="LiveId" clId="{BAD6E4BA-7880-4164-A551-9271603862E3}" dt="2019-03-24T22:33:11.060" v="1596" actId="26606"/>
          <ac:spMkLst>
            <pc:docMk/>
            <pc:sldMk cId="240990239" sldId="296"/>
            <ac:spMk id="4" creationId="{4230C06A-71A7-42BE-BAF8-0999B367BD33}"/>
          </ac:spMkLst>
        </pc:spChg>
        <pc:spChg chg="add del">
          <ac:chgData name="Richárd Nagyfi" userId="80f0c7784834c790" providerId="LiveId" clId="{BAD6E4BA-7880-4164-A551-9271603862E3}" dt="2019-03-24T22:33:11.060" v="1596" actId="26606"/>
          <ac:spMkLst>
            <pc:docMk/>
            <pc:sldMk cId="240990239" sldId="296"/>
            <ac:spMk id="158" creationId="{3904BE49-D42F-4F46-B6D8-2F3171216820}"/>
          </ac:spMkLst>
        </pc:spChg>
        <pc:spChg chg="add del">
          <ac:chgData name="Richárd Nagyfi" userId="80f0c7784834c790" providerId="LiveId" clId="{BAD6E4BA-7880-4164-A551-9271603862E3}" dt="2019-03-24T22:33:11.060" v="1596" actId="26606"/>
          <ac:spMkLst>
            <pc:docMk/>
            <pc:sldMk cId="240990239" sldId="296"/>
            <ac:spMk id="181" creationId="{CE0642A0-80D3-4F37-8249-A07E6F382831}"/>
          </ac:spMkLst>
        </pc:spChg>
        <pc:spChg chg="add del">
          <ac:chgData name="Richárd Nagyfi" userId="80f0c7784834c790" providerId="LiveId" clId="{BAD6E4BA-7880-4164-A551-9271603862E3}" dt="2019-03-24T22:33:18.175" v="1598"/>
          <ac:spMkLst>
            <pc:docMk/>
            <pc:sldMk cId="240990239" sldId="296"/>
            <ac:spMk id="214" creationId="{E972DE0D-2E53-4159-ABD3-C601524262C2}"/>
          </ac:spMkLst>
        </pc:spChg>
        <pc:spChg chg="add del">
          <ac:chgData name="Richárd Nagyfi" userId="80f0c7784834c790" providerId="LiveId" clId="{BAD6E4BA-7880-4164-A551-9271603862E3}" dt="2019-03-24T22:33:09.280" v="1593" actId="26606"/>
          <ac:spMkLst>
            <pc:docMk/>
            <pc:sldMk cId="240990239" sldId="296"/>
            <ac:spMk id="215" creationId="{DA04DBF5-8916-4A95-8F12-870B9CFB9216}"/>
          </ac:spMkLst>
        </pc:spChg>
        <pc:spChg chg="add del">
          <ac:chgData name="Richárd Nagyfi" userId="80f0c7784834c790" providerId="LiveId" clId="{BAD6E4BA-7880-4164-A551-9271603862E3}" dt="2019-03-24T22:33:11.004" v="1595" actId="26606"/>
          <ac:spMkLst>
            <pc:docMk/>
            <pc:sldMk cId="240990239" sldId="296"/>
            <ac:spMk id="240" creationId="{4F37E7FB-7372-47E3-914E-7CF7E94B1C49}"/>
          </ac:spMkLst>
        </pc:spChg>
        <pc:spChg chg="add del">
          <ac:chgData name="Richárd Nagyfi" userId="80f0c7784834c790" providerId="LiveId" clId="{BAD6E4BA-7880-4164-A551-9271603862E3}" dt="2019-03-24T22:33:11.004" v="1595" actId="26606"/>
          <ac:spMkLst>
            <pc:docMk/>
            <pc:sldMk cId="240990239" sldId="296"/>
            <ac:spMk id="244" creationId="{8334A2EF-69D9-41C1-9876-91D7FCF7C3C4}"/>
          </ac:spMkLst>
        </pc:spChg>
        <pc:spChg chg="add del">
          <ac:chgData name="Richárd Nagyfi" userId="80f0c7784834c790" providerId="LiveId" clId="{BAD6E4BA-7880-4164-A551-9271603862E3}" dt="2019-03-24T22:33:11.004" v="1595" actId="26606"/>
          <ac:spMkLst>
            <pc:docMk/>
            <pc:sldMk cId="240990239" sldId="296"/>
            <ac:spMk id="246" creationId="{C8CA0C52-5ACA-4F17-AA4A-312E0E110981}"/>
          </ac:spMkLst>
        </pc:spChg>
        <pc:spChg chg="add del">
          <ac:chgData name="Richárd Nagyfi" userId="80f0c7784834c790" providerId="LiveId" clId="{BAD6E4BA-7880-4164-A551-9271603862E3}" dt="2019-03-24T22:33:18.175" v="1598"/>
          <ac:spMkLst>
            <pc:docMk/>
            <pc:sldMk cId="240990239" sldId="296"/>
            <ac:spMk id="249" creationId="{48CAE4AE-A9DF-45AF-9A9C-1712BC63418E}"/>
          </ac:spMkLst>
        </pc:spChg>
        <pc:spChg chg="add del">
          <ac:chgData name="Richárd Nagyfi" userId="80f0c7784834c790" providerId="LiveId" clId="{BAD6E4BA-7880-4164-A551-9271603862E3}" dt="2019-03-24T22:33:18.175" v="1598"/>
          <ac:spMkLst>
            <pc:docMk/>
            <pc:sldMk cId="240990239" sldId="296"/>
            <ac:spMk id="252" creationId="{4230C06A-71A7-42BE-BAF8-0999B367BD33}"/>
          </ac:spMkLst>
        </pc:spChg>
        <pc:grpChg chg="add del">
          <ac:chgData name="Richárd Nagyfi" userId="80f0c7784834c790" providerId="LiveId" clId="{BAD6E4BA-7880-4164-A551-9271603862E3}" dt="2019-03-24T22:33:09.280" v="1593" actId="26606"/>
          <ac:grpSpMkLst>
            <pc:docMk/>
            <pc:sldMk cId="240990239" sldId="296"/>
            <ac:grpSpMk id="126" creationId="{2DAE3342-9DFC-49D4-B09C-25E310769317}"/>
          </ac:grpSpMkLst>
        </pc:grpChg>
        <pc:grpChg chg="add del">
          <ac:chgData name="Richárd Nagyfi" userId="80f0c7784834c790" providerId="LiveId" clId="{BAD6E4BA-7880-4164-A551-9271603862E3}" dt="2019-03-24T22:33:11.060" v="1596" actId="26606"/>
          <ac:grpSpMkLst>
            <pc:docMk/>
            <pc:sldMk cId="240990239" sldId="296"/>
            <ac:grpSpMk id="132" creationId="{17C4610E-9C18-467B-BF10-BE6A974CC364}"/>
          </ac:grpSpMkLst>
        </pc:grpChg>
        <pc:grpChg chg="add del">
          <ac:chgData name="Richárd Nagyfi" userId="80f0c7784834c790" providerId="LiveId" clId="{BAD6E4BA-7880-4164-A551-9271603862E3}" dt="2019-03-24T22:33:11.060" v="1596" actId="26606"/>
          <ac:grpSpMkLst>
            <pc:docMk/>
            <pc:sldMk cId="240990239" sldId="296"/>
            <ac:grpSpMk id="153" creationId="{A899734C-500F-4274-9854-8BFA14A1D7EE}"/>
          </ac:grpSpMkLst>
        </pc:grpChg>
        <pc:grpChg chg="add del">
          <ac:chgData name="Richárd Nagyfi" userId="80f0c7784834c790" providerId="LiveId" clId="{BAD6E4BA-7880-4164-A551-9271603862E3}" dt="2019-03-24T22:33:11.060" v="1596" actId="26606"/>
          <ac:grpSpMkLst>
            <pc:docMk/>
            <pc:sldMk cId="240990239" sldId="296"/>
            <ac:grpSpMk id="160" creationId="{D57C06C8-18BE-4336-B9E0-3E15ACC93BA7}"/>
          </ac:grpSpMkLst>
        </pc:grpChg>
        <pc:grpChg chg="add del">
          <ac:chgData name="Richárd Nagyfi" userId="80f0c7784834c790" providerId="LiveId" clId="{BAD6E4BA-7880-4164-A551-9271603862E3}" dt="2019-03-24T22:33:11.060" v="1596" actId="26606"/>
          <ac:grpSpMkLst>
            <pc:docMk/>
            <pc:sldMk cId="240990239" sldId="296"/>
            <ac:grpSpMk id="183" creationId="{FA760135-24A9-40C9-B45F-2EB5B6420E41}"/>
          </ac:grpSpMkLst>
        </pc:grpChg>
        <pc:grpChg chg="add del">
          <ac:chgData name="Richárd Nagyfi" userId="80f0c7784834c790" providerId="LiveId" clId="{BAD6E4BA-7880-4164-A551-9271603862E3}" dt="2019-03-24T22:33:18.175" v="1598"/>
          <ac:grpSpMkLst>
            <pc:docMk/>
            <pc:sldMk cId="240990239" sldId="296"/>
            <ac:grpSpMk id="191" creationId="{6C272060-BC98-4C91-A58F-4DFEC566CF7F}"/>
          </ac:grpSpMkLst>
        </pc:grpChg>
        <pc:grpChg chg="add del">
          <ac:chgData name="Richárd Nagyfi" userId="80f0c7784834c790" providerId="LiveId" clId="{BAD6E4BA-7880-4164-A551-9271603862E3}" dt="2019-03-24T22:33:09.280" v="1593" actId="26606"/>
          <ac:grpSpMkLst>
            <pc:docMk/>
            <pc:sldMk cId="240990239" sldId="296"/>
            <ac:grpSpMk id="210" creationId="{B54F73D8-62C2-4127-9D19-01219BBB9942}"/>
          </ac:grpSpMkLst>
        </pc:grpChg>
        <pc:grpChg chg="add del">
          <ac:chgData name="Richárd Nagyfi" userId="80f0c7784834c790" providerId="LiveId" clId="{BAD6E4BA-7880-4164-A551-9271603862E3}" dt="2019-03-24T22:33:09.280" v="1593" actId="26606"/>
          <ac:grpSpMkLst>
            <pc:docMk/>
            <pc:sldMk cId="240990239" sldId="296"/>
            <ac:grpSpMk id="217" creationId="{073762E0-2DD8-45BD-9EB6-CA5154A510B0}"/>
          </ac:grpSpMkLst>
        </pc:grpChg>
        <pc:grpChg chg="add del">
          <ac:chgData name="Richárd Nagyfi" userId="80f0c7784834c790" providerId="LiveId" clId="{BAD6E4BA-7880-4164-A551-9271603862E3}" dt="2019-03-24T22:33:09.280" v="1593" actId="26606"/>
          <ac:grpSpMkLst>
            <pc:docMk/>
            <pc:sldMk cId="240990239" sldId="296"/>
            <ac:grpSpMk id="238" creationId="{D47EAB90-DF6D-419E-92FC-8F9B900DA35B}"/>
          </ac:grpSpMkLst>
        </pc:grpChg>
        <pc:grpChg chg="add del">
          <ac:chgData name="Richárd Nagyfi" userId="80f0c7784834c790" providerId="LiveId" clId="{BAD6E4BA-7880-4164-A551-9271603862E3}" dt="2019-03-24T22:33:11.004" v="1595" actId="26606"/>
          <ac:grpSpMkLst>
            <pc:docMk/>
            <pc:sldMk cId="240990239" sldId="296"/>
            <ac:grpSpMk id="242" creationId="{2DAE3342-9DFC-49D4-B09C-25E310769317}"/>
          </ac:grpSpMkLst>
        </pc:grpChg>
        <pc:grpChg chg="add del">
          <ac:chgData name="Richárd Nagyfi" userId="80f0c7784834c790" providerId="LiveId" clId="{BAD6E4BA-7880-4164-A551-9271603862E3}" dt="2019-03-24T22:33:11.004" v="1595" actId="26606"/>
          <ac:grpSpMkLst>
            <pc:docMk/>
            <pc:sldMk cId="240990239" sldId="296"/>
            <ac:grpSpMk id="243" creationId="{B54F73D8-62C2-4127-9D19-01219BBB9942}"/>
          </ac:grpSpMkLst>
        </pc:grpChg>
        <pc:grpChg chg="add del">
          <ac:chgData name="Richárd Nagyfi" userId="80f0c7784834c790" providerId="LiveId" clId="{BAD6E4BA-7880-4164-A551-9271603862E3}" dt="2019-03-24T22:33:11.004" v="1595" actId="26606"/>
          <ac:grpSpMkLst>
            <pc:docMk/>
            <pc:sldMk cId="240990239" sldId="296"/>
            <ac:grpSpMk id="245" creationId="{874C0C03-1202-4DC9-BA33-998DDFB3FB89}"/>
          </ac:grpSpMkLst>
        </pc:grpChg>
        <pc:picChg chg="add del">
          <ac:chgData name="Richárd Nagyfi" userId="80f0c7784834c790" providerId="LiveId" clId="{BAD6E4BA-7880-4164-A551-9271603862E3}" dt="2019-03-24T22:33:11.060" v="1596" actId="26606"/>
          <ac:picMkLst>
            <pc:docMk/>
            <pc:sldMk cId="240990239" sldId="296"/>
            <ac:picMk id="55" creationId="{262F4CBE-595B-4496-8DB8-0D02D460C287}"/>
          </ac:picMkLst>
        </pc:picChg>
        <pc:picChg chg="del">
          <ac:chgData name="Richárd Nagyfi" userId="80f0c7784834c790" providerId="LiveId" clId="{BAD6E4BA-7880-4164-A551-9271603862E3}" dt="2019-03-24T22:33:01.231" v="1590" actId="478"/>
          <ac:picMkLst>
            <pc:docMk/>
            <pc:sldMk cId="240990239" sldId="296"/>
            <ac:picMk id="129" creationId="{B3443AA0-7FAD-4A4B-AD1F-C11F73864820}"/>
          </ac:picMkLst>
        </pc:picChg>
        <pc:picChg chg="add del">
          <ac:chgData name="Richárd Nagyfi" userId="80f0c7784834c790" providerId="LiveId" clId="{BAD6E4BA-7880-4164-A551-9271603862E3}" dt="2019-03-24T22:33:09.280" v="1593" actId="26606"/>
          <ac:picMkLst>
            <pc:docMk/>
            <pc:sldMk cId="240990239" sldId="296"/>
            <ac:picMk id="188" creationId="{262F4CBE-595B-4496-8DB8-0D02D460C287}"/>
          </ac:picMkLst>
        </pc:picChg>
        <pc:picChg chg="add del">
          <ac:chgData name="Richárd Nagyfi" userId="80f0c7784834c790" providerId="LiveId" clId="{BAD6E4BA-7880-4164-A551-9271603862E3}" dt="2019-03-24T22:33:11.004" v="1595" actId="26606"/>
          <ac:picMkLst>
            <pc:docMk/>
            <pc:sldMk cId="240990239" sldId="296"/>
            <ac:picMk id="247" creationId="{262F4CBE-595B-4496-8DB8-0D02D460C287}"/>
          </ac:picMkLst>
        </pc:picChg>
        <pc:picChg chg="add mod modCrop">
          <ac:chgData name="Richárd Nagyfi" userId="80f0c7784834c790" providerId="LiveId" clId="{BAD6E4BA-7880-4164-A551-9271603862E3}" dt="2019-03-24T22:33:52.938" v="1607" actId="1076"/>
          <ac:picMkLst>
            <pc:docMk/>
            <pc:sldMk cId="240990239" sldId="296"/>
            <ac:picMk id="251" creationId="{262F4CBE-595B-4496-8DB8-0D02D460C287}"/>
          </ac:picMkLst>
        </pc:picChg>
      </pc:sldChg>
      <pc:sldChg chg="del">
        <pc:chgData name="Richárd Nagyfi" userId="80f0c7784834c790" providerId="LiveId" clId="{BAD6E4BA-7880-4164-A551-9271603862E3}" dt="2019-03-26T13:54:03.025" v="2928" actId="2696"/>
        <pc:sldMkLst>
          <pc:docMk/>
          <pc:sldMk cId="3996232971" sldId="311"/>
        </pc:sldMkLst>
      </pc:sldChg>
      <pc:sldChg chg="addSp delSp modSp add">
        <pc:chgData name="Richárd Nagyfi" userId="80f0c7784834c790" providerId="LiveId" clId="{BAD6E4BA-7880-4164-A551-9271603862E3}" dt="2019-03-24T22:11:40.043" v="314" actId="14100"/>
        <pc:sldMkLst>
          <pc:docMk/>
          <pc:sldMk cId="1371962481" sldId="312"/>
        </pc:sldMkLst>
        <pc:spChg chg="del">
          <ac:chgData name="Richárd Nagyfi" userId="80f0c7784834c790" providerId="LiveId" clId="{BAD6E4BA-7880-4164-A551-9271603862E3}" dt="2019-03-24T22:11:34.026" v="311"/>
          <ac:spMkLst>
            <pc:docMk/>
            <pc:sldMk cId="1371962481" sldId="312"/>
            <ac:spMk id="2" creationId="{966EC3DC-BBF7-4C0B-8A42-121127ECACF2}"/>
          </ac:spMkLst>
        </pc:spChg>
        <pc:spChg chg="del">
          <ac:chgData name="Richárd Nagyfi" userId="80f0c7784834c790" providerId="LiveId" clId="{BAD6E4BA-7880-4164-A551-9271603862E3}" dt="2019-03-24T22:11:34.026" v="311"/>
          <ac:spMkLst>
            <pc:docMk/>
            <pc:sldMk cId="1371962481" sldId="312"/>
            <ac:spMk id="3" creationId="{B76DDA1F-CDE4-431F-8BCF-C24F627FCECA}"/>
          </ac:spMkLst>
        </pc:spChg>
        <pc:picChg chg="add mod">
          <ac:chgData name="Richárd Nagyfi" userId="80f0c7784834c790" providerId="LiveId" clId="{BAD6E4BA-7880-4164-A551-9271603862E3}" dt="2019-03-24T22:11:40.043" v="314" actId="14100"/>
          <ac:picMkLst>
            <pc:docMk/>
            <pc:sldMk cId="1371962481" sldId="312"/>
            <ac:picMk id="4" creationId="{6BB4B33B-29B4-410C-9691-F6E7651E7597}"/>
          </ac:picMkLst>
        </pc:picChg>
      </pc:sldChg>
      <pc:sldChg chg="addSp delSp modSp add del">
        <pc:chgData name="Richárd Nagyfi" userId="80f0c7784834c790" providerId="LiveId" clId="{BAD6E4BA-7880-4164-A551-9271603862E3}" dt="2019-03-26T14:02:26.759" v="3201" actId="2696"/>
        <pc:sldMkLst>
          <pc:docMk/>
          <pc:sldMk cId="1517484986" sldId="313"/>
        </pc:sldMkLst>
        <pc:spChg chg="del">
          <ac:chgData name="Richárd Nagyfi" userId="80f0c7784834c790" providerId="LiveId" clId="{BAD6E4BA-7880-4164-A551-9271603862E3}" dt="2019-03-24T22:21:54.490" v="857"/>
          <ac:spMkLst>
            <pc:docMk/>
            <pc:sldMk cId="1517484986" sldId="313"/>
            <ac:spMk id="2" creationId="{404CC3BD-1CF3-42B7-A125-4611437546F4}"/>
          </ac:spMkLst>
        </pc:spChg>
        <pc:spChg chg="del">
          <ac:chgData name="Richárd Nagyfi" userId="80f0c7784834c790" providerId="LiveId" clId="{BAD6E4BA-7880-4164-A551-9271603862E3}" dt="2019-03-24T22:21:54.490" v="857"/>
          <ac:spMkLst>
            <pc:docMk/>
            <pc:sldMk cId="1517484986" sldId="313"/>
            <ac:spMk id="3" creationId="{2D8257F7-35F8-4EE7-B3BF-3FD39481E035}"/>
          </ac:spMkLst>
        </pc:spChg>
        <pc:spChg chg="add mod">
          <ac:chgData name="Richárd Nagyfi" userId="80f0c7784834c790" providerId="LiveId" clId="{BAD6E4BA-7880-4164-A551-9271603862E3}" dt="2019-03-24T22:22:10.158" v="890" actId="20577"/>
          <ac:spMkLst>
            <pc:docMk/>
            <pc:sldMk cId="1517484986" sldId="313"/>
            <ac:spMk id="4" creationId="{035B01F6-F6D1-4304-80A6-0D9C3B3E8E87}"/>
          </ac:spMkLst>
        </pc:spChg>
        <pc:spChg chg="add mod">
          <ac:chgData name="Richárd Nagyfi" userId="80f0c7784834c790" providerId="LiveId" clId="{BAD6E4BA-7880-4164-A551-9271603862E3}" dt="2019-03-24T22:22:18.389" v="906" actId="20577"/>
          <ac:spMkLst>
            <pc:docMk/>
            <pc:sldMk cId="1517484986" sldId="313"/>
            <ac:spMk id="5" creationId="{5B65D48A-7091-4068-8068-58787F568975}"/>
          </ac:spMkLst>
        </pc:spChg>
      </pc:sldChg>
      <pc:sldChg chg="addSp delSp modSp add del">
        <pc:chgData name="Richárd Nagyfi" userId="80f0c7784834c790" providerId="LiveId" clId="{BAD6E4BA-7880-4164-A551-9271603862E3}" dt="2019-03-26T14:02:26.768" v="3202" actId="2696"/>
        <pc:sldMkLst>
          <pc:docMk/>
          <pc:sldMk cId="1984004057" sldId="314"/>
        </pc:sldMkLst>
        <pc:spChg chg="mod">
          <ac:chgData name="Richárd Nagyfi" userId="80f0c7784834c790" providerId="LiveId" clId="{BAD6E4BA-7880-4164-A551-9271603862E3}" dt="2019-03-24T22:23:02.248" v="917" actId="113"/>
          <ac:spMkLst>
            <pc:docMk/>
            <pc:sldMk cId="1984004057" sldId="314"/>
            <ac:spMk id="2" creationId="{249FB4D0-D2E3-49E5-B24D-D884E21F7F77}"/>
          </ac:spMkLst>
        </pc:spChg>
        <pc:spChg chg="del">
          <ac:chgData name="Richárd Nagyfi" userId="80f0c7784834c790" providerId="LiveId" clId="{BAD6E4BA-7880-4164-A551-9271603862E3}" dt="2019-03-24T22:22:39.351" v="910"/>
          <ac:spMkLst>
            <pc:docMk/>
            <pc:sldMk cId="1984004057" sldId="314"/>
            <ac:spMk id="3" creationId="{4D603E30-8E23-4CE8-89D0-A74475252C8C}"/>
          </ac:spMkLst>
        </pc:spChg>
        <pc:picChg chg="add del">
          <ac:chgData name="Richárd Nagyfi" userId="80f0c7784834c790" providerId="LiveId" clId="{BAD6E4BA-7880-4164-A551-9271603862E3}" dt="2019-03-24T22:22:38.342" v="909"/>
          <ac:picMkLst>
            <pc:docMk/>
            <pc:sldMk cId="1984004057" sldId="314"/>
            <ac:picMk id="4" creationId="{12B15C8F-6D3A-4273-B900-E3614C2D66C3}"/>
          </ac:picMkLst>
        </pc:picChg>
        <pc:picChg chg="add">
          <ac:chgData name="Richárd Nagyfi" userId="80f0c7784834c790" providerId="LiveId" clId="{BAD6E4BA-7880-4164-A551-9271603862E3}" dt="2019-03-24T22:22:39.351" v="910"/>
          <ac:picMkLst>
            <pc:docMk/>
            <pc:sldMk cId="1984004057" sldId="314"/>
            <ac:picMk id="5" creationId="{D898FC34-315E-451B-91AA-5FC3DB14F19A}"/>
          </ac:picMkLst>
        </pc:picChg>
      </pc:sldChg>
      <pc:sldChg chg="addSp delSp modSp add del">
        <pc:chgData name="Richárd Nagyfi" userId="80f0c7784834c790" providerId="LiveId" clId="{BAD6E4BA-7880-4164-A551-9271603862E3}" dt="2019-03-26T14:02:26.805" v="3203" actId="2696"/>
        <pc:sldMkLst>
          <pc:docMk/>
          <pc:sldMk cId="3973495139" sldId="315"/>
        </pc:sldMkLst>
        <pc:spChg chg="del">
          <ac:chgData name="Richárd Nagyfi" userId="80f0c7784834c790" providerId="LiveId" clId="{BAD6E4BA-7880-4164-A551-9271603862E3}" dt="2019-03-24T22:23:21.082" v="919"/>
          <ac:spMkLst>
            <pc:docMk/>
            <pc:sldMk cId="3973495139" sldId="315"/>
            <ac:spMk id="2" creationId="{52B19BC6-3D3D-4780-8389-F24B3F93EFDD}"/>
          </ac:spMkLst>
        </pc:spChg>
        <pc:spChg chg="del">
          <ac:chgData name="Richárd Nagyfi" userId="80f0c7784834c790" providerId="LiveId" clId="{BAD6E4BA-7880-4164-A551-9271603862E3}" dt="2019-03-24T22:23:21.082" v="919"/>
          <ac:spMkLst>
            <pc:docMk/>
            <pc:sldMk cId="3973495139" sldId="315"/>
            <ac:spMk id="3" creationId="{6AC4E1A7-071F-4838-8A8D-182D1CBEF31B}"/>
          </ac:spMkLst>
        </pc:spChg>
        <pc:picChg chg="add mod">
          <ac:chgData name="Richárd Nagyfi" userId="80f0c7784834c790" providerId="LiveId" clId="{BAD6E4BA-7880-4164-A551-9271603862E3}" dt="2019-03-24T22:23:27.644" v="922" actId="14100"/>
          <ac:picMkLst>
            <pc:docMk/>
            <pc:sldMk cId="3973495139" sldId="315"/>
            <ac:picMk id="4" creationId="{45BB04CA-EA50-4928-A61E-515C95538459}"/>
          </ac:picMkLst>
        </pc:picChg>
      </pc:sldChg>
      <pc:sldChg chg="addSp modSp add del mod setBg">
        <pc:chgData name="Richárd Nagyfi" userId="80f0c7784834c790" providerId="LiveId" clId="{BAD6E4BA-7880-4164-A551-9271603862E3}" dt="2019-03-26T14:02:26.846" v="3204" actId="2696"/>
        <pc:sldMkLst>
          <pc:docMk/>
          <pc:sldMk cId="3325179210" sldId="316"/>
        </pc:sldMkLst>
        <pc:spChg chg="add mod">
          <ac:chgData name="Richárd Nagyfi" userId="80f0c7784834c790" providerId="LiveId" clId="{BAD6E4BA-7880-4164-A551-9271603862E3}" dt="2019-03-24T22:26:47.416" v="1043" actId="20577"/>
          <ac:spMkLst>
            <pc:docMk/>
            <pc:sldMk cId="3325179210" sldId="316"/>
            <ac:spMk id="2" creationId="{3EA368EF-3037-44B9-AF6C-DD35C742708B}"/>
          </ac:spMkLst>
        </pc:spChg>
        <pc:spChg chg="add mod">
          <ac:chgData name="Richárd Nagyfi" userId="80f0c7784834c790" providerId="LiveId" clId="{BAD6E4BA-7880-4164-A551-9271603862E3}" dt="2019-03-24T22:29:46.003" v="1523" actId="20577"/>
          <ac:spMkLst>
            <pc:docMk/>
            <pc:sldMk cId="3325179210" sldId="316"/>
            <ac:spMk id="3" creationId="{35D455D2-F689-4669-9627-F396E73A38B3}"/>
          </ac:spMkLst>
        </pc:spChg>
        <pc:spChg chg="add">
          <ac:chgData name="Richárd Nagyfi" userId="80f0c7784834c790" providerId="LiveId" clId="{BAD6E4BA-7880-4164-A551-9271603862E3}" dt="2019-03-24T22:25:51.152" v="927" actId="26606"/>
          <ac:spMkLst>
            <pc:docMk/>
            <pc:sldMk cId="3325179210" sldId="316"/>
            <ac:spMk id="8" creationId="{10CE3618-1D7A-4256-B2AF-9DB692996C65}"/>
          </ac:spMkLst>
        </pc:spChg>
        <pc:spChg chg="add">
          <ac:chgData name="Richárd Nagyfi" userId="80f0c7784834c790" providerId="LiveId" clId="{BAD6E4BA-7880-4164-A551-9271603862E3}" dt="2019-03-24T22:25:51.152" v="927" actId="26606"/>
          <ac:spMkLst>
            <pc:docMk/>
            <pc:sldMk cId="3325179210" sldId="316"/>
            <ac:spMk id="31" creationId="{3F39476B-1A6D-47CB-AC7A-FB87EF003323}"/>
          </ac:spMkLst>
        </pc:spChg>
        <pc:grpChg chg="add">
          <ac:chgData name="Richárd Nagyfi" userId="80f0c7784834c790" providerId="LiveId" clId="{BAD6E4BA-7880-4164-A551-9271603862E3}" dt="2019-03-24T22:25:51.152" v="927" actId="26606"/>
          <ac:grpSpMkLst>
            <pc:docMk/>
            <pc:sldMk cId="3325179210" sldId="316"/>
            <ac:grpSpMk id="10" creationId="{D91A9185-A7D5-460B-98BC-0BF2EBD3EEBE}"/>
          </ac:grpSpMkLst>
        </pc:grpChg>
      </pc:sldChg>
      <pc:sldChg chg="addSp modSp add del">
        <pc:chgData name="Richárd Nagyfi" userId="80f0c7784834c790" providerId="LiveId" clId="{BAD6E4BA-7880-4164-A551-9271603862E3}" dt="2019-03-26T14:02:26.962" v="3207" actId="2696"/>
        <pc:sldMkLst>
          <pc:docMk/>
          <pc:sldMk cId="3966961190" sldId="317"/>
        </pc:sldMkLst>
        <pc:spChg chg="add mod">
          <ac:chgData name="Richárd Nagyfi" userId="80f0c7784834c790" providerId="LiveId" clId="{BAD6E4BA-7880-4164-A551-9271603862E3}" dt="2019-03-24T22:34:25.370" v="1627" actId="20577"/>
          <ac:spMkLst>
            <pc:docMk/>
            <pc:sldMk cId="3966961190" sldId="317"/>
            <ac:spMk id="2" creationId="{3FE83A62-B62D-42C1-A889-3A92F07AFB94}"/>
          </ac:spMkLst>
        </pc:spChg>
        <pc:spChg chg="add mod">
          <ac:chgData name="Richárd Nagyfi" userId="80f0c7784834c790" providerId="LiveId" clId="{BAD6E4BA-7880-4164-A551-9271603862E3}" dt="2019-03-24T22:34:15.167" v="1613" actId="20577"/>
          <ac:spMkLst>
            <pc:docMk/>
            <pc:sldMk cId="3966961190" sldId="317"/>
            <ac:spMk id="3" creationId="{241F7660-6DC3-4D7C-89A8-9EE91D92180F}"/>
          </ac:spMkLst>
        </pc:spChg>
      </pc:sldChg>
      <pc:sldChg chg="addSp modSp add del mod setBg">
        <pc:chgData name="Richárd Nagyfi" userId="80f0c7784834c790" providerId="LiveId" clId="{BAD6E4BA-7880-4164-A551-9271603862E3}" dt="2019-03-26T14:02:27.013" v="3208" actId="2696"/>
        <pc:sldMkLst>
          <pc:docMk/>
          <pc:sldMk cId="3904691260" sldId="367"/>
        </pc:sldMkLst>
        <pc:spChg chg="mod">
          <ac:chgData name="Richárd Nagyfi" userId="80f0c7784834c790" providerId="LiveId" clId="{BAD6E4BA-7880-4164-A551-9271603862E3}" dt="2019-03-24T22:35:00.528" v="1630" actId="26606"/>
          <ac:spMkLst>
            <pc:docMk/>
            <pc:sldMk cId="3904691260" sldId="367"/>
            <ac:spMk id="2" creationId="{7B66FAF3-4BA2-4B64-9397-96412D9C8212}"/>
          </ac:spMkLst>
        </pc:spChg>
        <pc:spChg chg="mod">
          <ac:chgData name="Richárd Nagyfi" userId="80f0c7784834c790" providerId="LiveId" clId="{BAD6E4BA-7880-4164-A551-9271603862E3}" dt="2019-03-24T22:35:00.528" v="1630" actId="26606"/>
          <ac:spMkLst>
            <pc:docMk/>
            <pc:sldMk cId="3904691260" sldId="367"/>
            <ac:spMk id="3" creationId="{FC9718B5-EB2C-4D51-80BE-3AC1501C4F35}"/>
          </ac:spMkLst>
        </pc:spChg>
        <pc:spChg chg="add">
          <ac:chgData name="Richárd Nagyfi" userId="80f0c7784834c790" providerId="LiveId" clId="{BAD6E4BA-7880-4164-A551-9271603862E3}" dt="2019-03-24T22:35:00.528" v="1630" actId="26606"/>
          <ac:spMkLst>
            <pc:docMk/>
            <pc:sldMk cId="3904691260" sldId="367"/>
            <ac:spMk id="34" creationId="{10CE3618-1D7A-4256-B2AF-9DB692996C65}"/>
          </ac:spMkLst>
        </pc:spChg>
        <pc:spChg chg="add">
          <ac:chgData name="Richárd Nagyfi" userId="80f0c7784834c790" providerId="LiveId" clId="{BAD6E4BA-7880-4164-A551-9271603862E3}" dt="2019-03-24T22:35:00.528" v="1630" actId="26606"/>
          <ac:spMkLst>
            <pc:docMk/>
            <pc:sldMk cId="3904691260" sldId="367"/>
            <ac:spMk id="57" creationId="{3F39476B-1A6D-47CB-AC7A-FB87EF003323}"/>
          </ac:spMkLst>
        </pc:spChg>
        <pc:grpChg chg="add">
          <ac:chgData name="Richárd Nagyfi" userId="80f0c7784834c790" providerId="LiveId" clId="{BAD6E4BA-7880-4164-A551-9271603862E3}" dt="2019-03-24T22:35:00.528" v="1630" actId="26606"/>
          <ac:grpSpMkLst>
            <pc:docMk/>
            <pc:sldMk cId="3904691260" sldId="367"/>
            <ac:grpSpMk id="8" creationId="{84DB7353-7D7A-431B-A5B6-A3845E6F2BB2}"/>
          </ac:grpSpMkLst>
        </pc:grpChg>
        <pc:grpChg chg="add">
          <ac:chgData name="Richárd Nagyfi" userId="80f0c7784834c790" providerId="LiveId" clId="{BAD6E4BA-7880-4164-A551-9271603862E3}" dt="2019-03-24T22:35:00.528" v="1630" actId="26606"/>
          <ac:grpSpMkLst>
            <pc:docMk/>
            <pc:sldMk cId="3904691260" sldId="367"/>
            <ac:grpSpMk id="29" creationId="{1B24766B-81CA-44C7-BF11-77A12BA42411}"/>
          </ac:grpSpMkLst>
        </pc:grpChg>
        <pc:grpChg chg="add">
          <ac:chgData name="Richárd Nagyfi" userId="80f0c7784834c790" providerId="LiveId" clId="{BAD6E4BA-7880-4164-A551-9271603862E3}" dt="2019-03-24T22:35:00.528" v="1630" actId="26606"/>
          <ac:grpSpMkLst>
            <pc:docMk/>
            <pc:sldMk cId="3904691260" sldId="367"/>
            <ac:grpSpMk id="36" creationId="{D91A9185-A7D5-460B-98BC-0BF2EBD3EEBE}"/>
          </ac:grpSpMkLst>
        </pc:grpChg>
      </pc:sldChg>
      <pc:sldChg chg="modSp add del">
        <pc:chgData name="Richárd Nagyfi" userId="80f0c7784834c790" providerId="LiveId" clId="{BAD6E4BA-7880-4164-A551-9271603862E3}" dt="2019-03-26T14:02:27.125" v="3211" actId="2696"/>
        <pc:sldMkLst>
          <pc:docMk/>
          <pc:sldMk cId="3846628230" sldId="368"/>
        </pc:sldMkLst>
        <pc:spChg chg="mod">
          <ac:chgData name="Richárd Nagyfi" userId="80f0c7784834c790" providerId="LiveId" clId="{BAD6E4BA-7880-4164-A551-9271603862E3}" dt="2019-03-24T22:44:21.779" v="1903" actId="20577"/>
          <ac:spMkLst>
            <pc:docMk/>
            <pc:sldMk cId="3846628230" sldId="368"/>
            <ac:spMk id="3" creationId="{5C886BBC-2F80-4944-A6F4-A7F1F96D0876}"/>
          </ac:spMkLst>
        </pc:spChg>
      </pc:sldChg>
      <pc:sldChg chg="modSp add del">
        <pc:chgData name="Richárd Nagyfi" userId="80f0c7784834c790" providerId="LiveId" clId="{BAD6E4BA-7880-4164-A551-9271603862E3}" dt="2019-03-26T14:02:27.198" v="3214" actId="2696"/>
        <pc:sldMkLst>
          <pc:docMk/>
          <pc:sldMk cId="3716675291" sldId="369"/>
        </pc:sldMkLst>
        <pc:spChg chg="mod">
          <ac:chgData name="Richárd Nagyfi" userId="80f0c7784834c790" providerId="LiveId" clId="{BAD6E4BA-7880-4164-A551-9271603862E3}" dt="2019-03-24T22:50:01.291" v="2037" actId="20577"/>
          <ac:spMkLst>
            <pc:docMk/>
            <pc:sldMk cId="3716675291" sldId="369"/>
            <ac:spMk id="3" creationId="{DA6DA0D7-6EE3-4F21-AC2C-748FBCCFE7D8}"/>
          </ac:spMkLst>
        </pc:spChg>
      </pc:sldChg>
      <pc:sldChg chg="addSp delSp modSp add del mod setBg">
        <pc:chgData name="Richárd Nagyfi" userId="80f0c7784834c790" providerId="LiveId" clId="{BAD6E4BA-7880-4164-A551-9271603862E3}" dt="2019-03-26T14:02:27.241" v="3216" actId="2696"/>
        <pc:sldMkLst>
          <pc:docMk/>
          <pc:sldMk cId="2629084807" sldId="370"/>
        </pc:sldMkLst>
        <pc:spChg chg="mod">
          <ac:chgData name="Richárd Nagyfi" userId="80f0c7784834c790" providerId="LiveId" clId="{BAD6E4BA-7880-4164-A551-9271603862E3}" dt="2019-03-26T13:40:18.757" v="2067" actId="404"/>
          <ac:spMkLst>
            <pc:docMk/>
            <pc:sldMk cId="2629084807" sldId="370"/>
            <ac:spMk id="2" creationId="{06A44963-25AA-426F-BEAB-7089EBB91493}"/>
          </ac:spMkLst>
        </pc:spChg>
        <pc:spChg chg="del">
          <ac:chgData name="Richárd Nagyfi" userId="80f0c7784834c790" providerId="LiveId" clId="{BAD6E4BA-7880-4164-A551-9271603862E3}" dt="2019-03-26T13:39:39.901" v="2054" actId="26606"/>
          <ac:spMkLst>
            <pc:docMk/>
            <pc:sldMk cId="2629084807" sldId="370"/>
            <ac:spMk id="3" creationId="{9AA3243B-A413-4891-9B53-C35891A92AC3}"/>
          </ac:spMkLst>
        </pc:spChg>
        <pc:spChg chg="add">
          <ac:chgData name="Richárd Nagyfi" userId="80f0c7784834c790" providerId="LiveId" clId="{BAD6E4BA-7880-4164-A551-9271603862E3}" dt="2019-03-26T13:39:39.901" v="2054" actId="26606"/>
          <ac:spMkLst>
            <pc:docMk/>
            <pc:sldMk cId="2629084807" sldId="370"/>
            <ac:spMk id="36" creationId="{DA04DBF5-8916-4A95-8F12-870B9CFB9216}"/>
          </ac:spMkLst>
        </pc:spChg>
        <pc:grpChg chg="add">
          <ac:chgData name="Richárd Nagyfi" userId="80f0c7784834c790" providerId="LiveId" clId="{BAD6E4BA-7880-4164-A551-9271603862E3}" dt="2019-03-26T13:39:39.901" v="2054" actId="26606"/>
          <ac:grpSpMkLst>
            <pc:docMk/>
            <pc:sldMk cId="2629084807" sldId="370"/>
            <ac:grpSpMk id="10" creationId="{2DAE3342-9DFC-49D4-B09C-25E310769317}"/>
          </ac:grpSpMkLst>
        </pc:grpChg>
        <pc:grpChg chg="add">
          <ac:chgData name="Richárd Nagyfi" userId="80f0c7784834c790" providerId="LiveId" clId="{BAD6E4BA-7880-4164-A551-9271603862E3}" dt="2019-03-26T13:39:39.901" v="2054" actId="26606"/>
          <ac:grpSpMkLst>
            <pc:docMk/>
            <pc:sldMk cId="2629084807" sldId="370"/>
            <ac:grpSpMk id="31" creationId="{B54F73D8-62C2-4127-9D19-01219BBB9942}"/>
          </ac:grpSpMkLst>
        </pc:grpChg>
        <pc:grpChg chg="add">
          <ac:chgData name="Richárd Nagyfi" userId="80f0c7784834c790" providerId="LiveId" clId="{BAD6E4BA-7880-4164-A551-9271603862E3}" dt="2019-03-26T13:39:39.901" v="2054" actId="26606"/>
          <ac:grpSpMkLst>
            <pc:docMk/>
            <pc:sldMk cId="2629084807" sldId="370"/>
            <ac:grpSpMk id="38" creationId="{073762E0-2DD8-45BD-9EB6-CA5154A510B0}"/>
          </ac:grpSpMkLst>
        </pc:grpChg>
        <pc:grpChg chg="add">
          <ac:chgData name="Richárd Nagyfi" userId="80f0c7784834c790" providerId="LiveId" clId="{BAD6E4BA-7880-4164-A551-9271603862E3}" dt="2019-03-26T13:39:39.901" v="2054" actId="26606"/>
          <ac:grpSpMkLst>
            <pc:docMk/>
            <pc:sldMk cId="2629084807" sldId="370"/>
            <ac:grpSpMk id="59" creationId="{D47EAB90-DF6D-419E-92FC-8F9B900DA35B}"/>
          </ac:grpSpMkLst>
        </pc:grpChg>
        <pc:picChg chg="add del">
          <ac:chgData name="Richárd Nagyfi" userId="80f0c7784834c790" providerId="LiveId" clId="{BAD6E4BA-7880-4164-A551-9271603862E3}" dt="2019-03-26T13:39:39.901" v="2054" actId="26606"/>
          <ac:picMkLst>
            <pc:docMk/>
            <pc:sldMk cId="2629084807" sldId="370"/>
            <ac:picMk id="4" creationId="{B55E5F79-D480-4427-A2A6-6FEF858A5AE8}"/>
          </ac:picMkLst>
        </pc:picChg>
        <pc:picChg chg="add mod modCrop">
          <ac:chgData name="Richárd Nagyfi" userId="80f0c7784834c790" providerId="LiveId" clId="{BAD6E4BA-7880-4164-A551-9271603862E3}" dt="2019-03-26T13:39:54.699" v="2058" actId="18131"/>
          <ac:picMkLst>
            <pc:docMk/>
            <pc:sldMk cId="2629084807" sldId="370"/>
            <ac:picMk id="7" creationId="{B55E5F79-D480-4427-A2A6-6FEF858A5AE8}"/>
          </ac:picMkLst>
        </pc:picChg>
      </pc:sldChg>
      <pc:sldChg chg="add del">
        <pc:chgData name="Richárd Nagyfi" userId="80f0c7784834c790" providerId="LiveId" clId="{BAD6E4BA-7880-4164-A551-9271603862E3}" dt="2019-03-26T13:53:59.613" v="2927" actId="2696"/>
        <pc:sldMkLst>
          <pc:docMk/>
          <pc:sldMk cId="1878047062" sldId="371"/>
        </pc:sldMkLst>
      </pc:sldChg>
      <pc:sldChg chg="addSp delSp modSp add del">
        <pc:chgData name="Richárd Nagyfi" userId="80f0c7784834c790" providerId="LiveId" clId="{BAD6E4BA-7880-4164-A551-9271603862E3}" dt="2019-03-26T14:02:27.264" v="3217" actId="2696"/>
        <pc:sldMkLst>
          <pc:docMk/>
          <pc:sldMk cId="4099288754" sldId="372"/>
        </pc:sldMkLst>
        <pc:spChg chg="mod">
          <ac:chgData name="Richárd Nagyfi" userId="80f0c7784834c790" providerId="LiveId" clId="{BAD6E4BA-7880-4164-A551-9271603862E3}" dt="2019-03-26T13:45:19.492" v="2624" actId="20577"/>
          <ac:spMkLst>
            <pc:docMk/>
            <pc:sldMk cId="4099288754" sldId="372"/>
            <ac:spMk id="2" creationId="{06A44963-25AA-426F-BEAB-7089EBB91493}"/>
          </ac:spMkLst>
        </pc:spChg>
        <pc:spChg chg="add del mod">
          <ac:chgData name="Richárd Nagyfi" userId="80f0c7784834c790" providerId="LiveId" clId="{BAD6E4BA-7880-4164-A551-9271603862E3}" dt="2019-03-26T13:40:40.117" v="2072" actId="26606"/>
          <ac:spMkLst>
            <pc:docMk/>
            <pc:sldMk cId="4099288754" sldId="372"/>
            <ac:spMk id="4" creationId="{12741AB3-73A6-4DED-9819-657F898886DD}"/>
          </ac:spMkLst>
        </pc:spChg>
        <pc:spChg chg="del">
          <ac:chgData name="Richárd Nagyfi" userId="80f0c7784834c790" providerId="LiveId" clId="{BAD6E4BA-7880-4164-A551-9271603862E3}" dt="2019-03-26T13:40:40.117" v="2072" actId="26606"/>
          <ac:spMkLst>
            <pc:docMk/>
            <pc:sldMk cId="4099288754" sldId="372"/>
            <ac:spMk id="36" creationId="{DA04DBF5-8916-4A95-8F12-870B9CFB9216}"/>
          </ac:spMkLst>
        </pc:spChg>
        <pc:spChg chg="add">
          <ac:chgData name="Richárd Nagyfi" userId="80f0c7784834c790" providerId="LiveId" clId="{BAD6E4BA-7880-4164-A551-9271603862E3}" dt="2019-03-26T13:40:40.117" v="2072" actId="26606"/>
          <ac:spMkLst>
            <pc:docMk/>
            <pc:sldMk cId="4099288754" sldId="372"/>
            <ac:spMk id="93" creationId="{3904BE49-D42F-4F46-B6D8-2F3171216820}"/>
          </ac:spMkLst>
        </pc:spChg>
        <pc:spChg chg="add">
          <ac:chgData name="Richárd Nagyfi" userId="80f0c7784834c790" providerId="LiveId" clId="{BAD6E4BA-7880-4164-A551-9271603862E3}" dt="2019-03-26T13:40:40.117" v="2072" actId="26606"/>
          <ac:spMkLst>
            <pc:docMk/>
            <pc:sldMk cId="4099288754" sldId="372"/>
            <ac:spMk id="116" creationId="{CE0642A0-80D3-4F37-8249-A07E6F382831}"/>
          </ac:spMkLst>
        </pc:spChg>
        <pc:grpChg chg="del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10" creationId="{2DAE3342-9DFC-49D4-B09C-25E310769317}"/>
          </ac:grpSpMkLst>
        </pc:grpChg>
        <pc:grpChg chg="del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31" creationId="{B54F73D8-62C2-4127-9D19-01219BBB9942}"/>
          </ac:grpSpMkLst>
        </pc:grpChg>
        <pc:grpChg chg="del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38" creationId="{073762E0-2DD8-45BD-9EB6-CA5154A510B0}"/>
          </ac:grpSpMkLst>
        </pc:grpChg>
        <pc:grpChg chg="del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59" creationId="{D47EAB90-DF6D-419E-92FC-8F9B900DA35B}"/>
          </ac:grpSpMkLst>
        </pc:grpChg>
        <pc:grpChg chg="add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67" creationId="{17C4610E-9C18-467B-BF10-BE6A974CC364}"/>
          </ac:grpSpMkLst>
        </pc:grpChg>
        <pc:grpChg chg="add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88" creationId="{A899734C-500F-4274-9854-8BFA14A1D7EE}"/>
          </ac:grpSpMkLst>
        </pc:grpChg>
        <pc:grpChg chg="add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95" creationId="{D57C06C8-18BE-4336-B9E0-3E15ACC93BA7}"/>
          </ac:grpSpMkLst>
        </pc:grpChg>
        <pc:grpChg chg="add">
          <ac:chgData name="Richárd Nagyfi" userId="80f0c7784834c790" providerId="LiveId" clId="{BAD6E4BA-7880-4164-A551-9271603862E3}" dt="2019-03-26T13:40:40.117" v="2072" actId="26606"/>
          <ac:grpSpMkLst>
            <pc:docMk/>
            <pc:sldMk cId="4099288754" sldId="372"/>
            <ac:grpSpMk id="118" creationId="{FA760135-24A9-40C9-B45F-2EB5B6420E41}"/>
          </ac:grpSpMkLst>
        </pc:grpChg>
        <pc:picChg chg="del">
          <ac:chgData name="Richárd Nagyfi" userId="80f0c7784834c790" providerId="LiveId" clId="{BAD6E4BA-7880-4164-A551-9271603862E3}" dt="2019-03-26T13:40:34.069" v="2070" actId="478"/>
          <ac:picMkLst>
            <pc:docMk/>
            <pc:sldMk cId="4099288754" sldId="372"/>
            <ac:picMk id="7" creationId="{B55E5F79-D480-4427-A2A6-6FEF858A5AE8}"/>
          </ac:picMkLst>
        </pc:picChg>
        <pc:picChg chg="add del">
          <ac:chgData name="Richárd Nagyfi" userId="80f0c7784834c790" providerId="LiveId" clId="{BAD6E4BA-7880-4164-A551-9271603862E3}" dt="2019-03-26T13:40:40.117" v="2072" actId="26606"/>
          <ac:picMkLst>
            <pc:docMk/>
            <pc:sldMk cId="4099288754" sldId="372"/>
            <ac:picMk id="58" creationId="{2AA555E8-63A7-4A80-9001-B37BFC09B8C6}"/>
          </ac:picMkLst>
        </pc:picChg>
        <pc:picChg chg="add mod">
          <ac:chgData name="Richárd Nagyfi" userId="80f0c7784834c790" providerId="LiveId" clId="{BAD6E4BA-7880-4164-A551-9271603862E3}" dt="2019-03-26T13:41:01.358" v="2075" actId="1076"/>
          <ac:picMkLst>
            <pc:docMk/>
            <pc:sldMk cId="4099288754" sldId="372"/>
            <ac:picMk id="64" creationId="{2AA555E8-63A7-4A80-9001-B37BFC09B8C6}"/>
          </ac:picMkLst>
        </pc:picChg>
      </pc:sldChg>
      <pc:sldChg chg="addSp delSp modSp add del">
        <pc:chgData name="Richárd Nagyfi" userId="80f0c7784834c790" providerId="LiveId" clId="{BAD6E4BA-7880-4164-A551-9271603862E3}" dt="2019-03-26T14:02:27.278" v="3218" actId="2696"/>
        <pc:sldMkLst>
          <pc:docMk/>
          <pc:sldMk cId="1208977708" sldId="373"/>
        </pc:sldMkLst>
        <pc:spChg chg="mod">
          <ac:chgData name="Richárd Nagyfi" userId="80f0c7784834c790" providerId="LiveId" clId="{BAD6E4BA-7880-4164-A551-9271603862E3}" dt="2019-03-26T13:46:04.725" v="2633" actId="403"/>
          <ac:spMkLst>
            <pc:docMk/>
            <pc:sldMk cId="1208977708" sldId="373"/>
            <ac:spMk id="2" creationId="{06A44963-25AA-426F-BEAB-7089EBB91493}"/>
          </ac:spMkLst>
        </pc:spChg>
        <pc:spChg chg="add del mod">
          <ac:chgData name="Richárd Nagyfi" userId="80f0c7784834c790" providerId="LiveId" clId="{BAD6E4BA-7880-4164-A551-9271603862E3}" dt="2019-03-26T13:45:39.516" v="2628" actId="26606"/>
          <ac:spMkLst>
            <pc:docMk/>
            <pc:sldMk cId="1208977708" sldId="373"/>
            <ac:spMk id="4" creationId="{9B98F328-459D-401A-AE6C-715435570ECB}"/>
          </ac:spMkLst>
        </pc:spChg>
        <pc:spChg chg="del">
          <ac:chgData name="Richárd Nagyfi" userId="80f0c7784834c790" providerId="LiveId" clId="{BAD6E4BA-7880-4164-A551-9271603862E3}" dt="2019-03-26T13:45:39.516" v="2628" actId="26606"/>
          <ac:spMkLst>
            <pc:docMk/>
            <pc:sldMk cId="1208977708" sldId="373"/>
            <ac:spMk id="93" creationId="{3904BE49-D42F-4F46-B6D8-2F3171216820}"/>
          </ac:spMkLst>
        </pc:spChg>
        <pc:spChg chg="del">
          <ac:chgData name="Richárd Nagyfi" userId="80f0c7784834c790" providerId="LiveId" clId="{BAD6E4BA-7880-4164-A551-9271603862E3}" dt="2019-03-26T13:45:39.516" v="2628" actId="26606"/>
          <ac:spMkLst>
            <pc:docMk/>
            <pc:sldMk cId="1208977708" sldId="373"/>
            <ac:spMk id="116" creationId="{CE0642A0-80D3-4F37-8249-A07E6F382831}"/>
          </ac:spMkLst>
        </pc:spChg>
        <pc:spChg chg="add">
          <ac:chgData name="Richárd Nagyfi" userId="80f0c7784834c790" providerId="LiveId" clId="{BAD6E4BA-7880-4164-A551-9271603862E3}" dt="2019-03-26T13:45:39.516" v="2628" actId="26606"/>
          <ac:spMkLst>
            <pc:docMk/>
            <pc:sldMk cId="1208977708" sldId="373"/>
            <ac:spMk id="152" creationId="{3904BE49-D42F-4F46-B6D8-2F3171216820}"/>
          </ac:spMkLst>
        </pc:spChg>
        <pc:spChg chg="add">
          <ac:chgData name="Richárd Nagyfi" userId="80f0c7784834c790" providerId="LiveId" clId="{BAD6E4BA-7880-4164-A551-9271603862E3}" dt="2019-03-26T13:45:39.516" v="2628" actId="26606"/>
          <ac:spMkLst>
            <pc:docMk/>
            <pc:sldMk cId="1208977708" sldId="373"/>
            <ac:spMk id="175" creationId="{CE0642A0-80D3-4F37-8249-A07E6F382831}"/>
          </ac:spMkLst>
        </pc:spChg>
        <pc:grpChg chg="del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67" creationId="{17C4610E-9C18-467B-BF10-BE6A974CC364}"/>
          </ac:grpSpMkLst>
        </pc:grpChg>
        <pc:grpChg chg="del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88" creationId="{A899734C-500F-4274-9854-8BFA14A1D7EE}"/>
          </ac:grpSpMkLst>
        </pc:grpChg>
        <pc:grpChg chg="del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95" creationId="{D57C06C8-18BE-4336-B9E0-3E15ACC93BA7}"/>
          </ac:grpSpMkLst>
        </pc:grpChg>
        <pc:grpChg chg="del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118" creationId="{FA760135-24A9-40C9-B45F-2EB5B6420E41}"/>
          </ac:grpSpMkLst>
        </pc:grpChg>
        <pc:grpChg chg="add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126" creationId="{17C4610E-9C18-467B-BF10-BE6A974CC364}"/>
          </ac:grpSpMkLst>
        </pc:grpChg>
        <pc:grpChg chg="add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147" creationId="{A899734C-500F-4274-9854-8BFA14A1D7EE}"/>
          </ac:grpSpMkLst>
        </pc:grpChg>
        <pc:grpChg chg="add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154" creationId="{D57C06C8-18BE-4336-B9E0-3E15ACC93BA7}"/>
          </ac:grpSpMkLst>
        </pc:grpChg>
        <pc:grpChg chg="add">
          <ac:chgData name="Richárd Nagyfi" userId="80f0c7784834c790" providerId="LiveId" clId="{BAD6E4BA-7880-4164-A551-9271603862E3}" dt="2019-03-26T13:45:39.516" v="2628" actId="26606"/>
          <ac:grpSpMkLst>
            <pc:docMk/>
            <pc:sldMk cId="1208977708" sldId="373"/>
            <ac:grpSpMk id="177" creationId="{FA760135-24A9-40C9-B45F-2EB5B6420E41}"/>
          </ac:grpSpMkLst>
        </pc:grpChg>
        <pc:picChg chg="add del">
          <ac:chgData name="Richárd Nagyfi" userId="80f0c7784834c790" providerId="LiveId" clId="{BAD6E4BA-7880-4164-A551-9271603862E3}" dt="2019-03-26T13:45:39.516" v="2628" actId="26606"/>
          <ac:picMkLst>
            <pc:docMk/>
            <pc:sldMk cId="1208977708" sldId="373"/>
            <ac:picMk id="55" creationId="{7A8788AF-3999-43C5-BB02-6C5769D58D68}"/>
          </ac:picMkLst>
        </pc:picChg>
        <pc:picChg chg="del">
          <ac:chgData name="Richárd Nagyfi" userId="80f0c7784834c790" providerId="LiveId" clId="{BAD6E4BA-7880-4164-A551-9271603862E3}" dt="2019-03-26T13:45:34.525" v="2626" actId="478"/>
          <ac:picMkLst>
            <pc:docMk/>
            <pc:sldMk cId="1208977708" sldId="373"/>
            <ac:picMk id="64" creationId="{2AA555E8-63A7-4A80-9001-B37BFC09B8C6}"/>
          </ac:picMkLst>
        </pc:picChg>
        <pc:picChg chg="add mod">
          <ac:chgData name="Richárd Nagyfi" userId="80f0c7784834c790" providerId="LiveId" clId="{BAD6E4BA-7880-4164-A551-9271603862E3}" dt="2019-03-26T13:45:44.886" v="2630" actId="14100"/>
          <ac:picMkLst>
            <pc:docMk/>
            <pc:sldMk cId="1208977708" sldId="373"/>
            <ac:picMk id="123" creationId="{7A8788AF-3999-43C5-BB02-6C5769D58D68}"/>
          </ac:picMkLst>
        </pc:picChg>
      </pc:sldChg>
      <pc:sldChg chg="add del">
        <pc:chgData name="Richárd Nagyfi" userId="80f0c7784834c790" providerId="LiveId" clId="{BAD6E4BA-7880-4164-A551-9271603862E3}" dt="2019-03-26T13:46:27.791" v="2635"/>
        <pc:sldMkLst>
          <pc:docMk/>
          <pc:sldMk cId="1672559787" sldId="374"/>
        </pc:sldMkLst>
      </pc:sldChg>
      <pc:sldChg chg="addSp delSp modSp add del">
        <pc:chgData name="Richárd Nagyfi" userId="80f0c7784834c790" providerId="LiveId" clId="{BAD6E4BA-7880-4164-A551-9271603862E3}" dt="2019-03-26T13:49:11.876" v="2663" actId="2696"/>
        <pc:sldMkLst>
          <pc:docMk/>
          <pc:sldMk cId="4265020013" sldId="374"/>
        </pc:sldMkLst>
        <pc:spChg chg="mod">
          <ac:chgData name="Richárd Nagyfi" userId="80f0c7784834c790" providerId="LiveId" clId="{BAD6E4BA-7880-4164-A551-9271603862E3}" dt="2019-03-26T13:47:07.616" v="2650" actId="313"/>
          <ac:spMkLst>
            <pc:docMk/>
            <pc:sldMk cId="4265020013" sldId="374"/>
            <ac:spMk id="2" creationId="{06A44963-25AA-426F-BEAB-7089EBB91493}"/>
          </ac:spMkLst>
        </pc:spChg>
        <pc:spChg chg="add del mod">
          <ac:chgData name="Richárd Nagyfi" userId="80f0c7784834c790" providerId="LiveId" clId="{BAD6E4BA-7880-4164-A551-9271603862E3}" dt="2019-03-26T13:46:36.416" v="2639" actId="26606"/>
          <ac:spMkLst>
            <pc:docMk/>
            <pc:sldMk cId="4265020013" sldId="374"/>
            <ac:spMk id="4" creationId="{438C5C73-E63E-4022-ACA2-DCBAB83D7FAA}"/>
          </ac:spMkLst>
        </pc:spChg>
        <pc:spChg chg="del">
          <ac:chgData name="Richárd Nagyfi" userId="80f0c7784834c790" providerId="LiveId" clId="{BAD6E4BA-7880-4164-A551-9271603862E3}" dt="2019-03-26T13:46:36.416" v="2639" actId="26606"/>
          <ac:spMkLst>
            <pc:docMk/>
            <pc:sldMk cId="4265020013" sldId="374"/>
            <ac:spMk id="152" creationId="{3904BE49-D42F-4F46-B6D8-2F3171216820}"/>
          </ac:spMkLst>
        </pc:spChg>
        <pc:spChg chg="del">
          <ac:chgData name="Richárd Nagyfi" userId="80f0c7784834c790" providerId="LiveId" clId="{BAD6E4BA-7880-4164-A551-9271603862E3}" dt="2019-03-26T13:46:36.416" v="2639" actId="26606"/>
          <ac:spMkLst>
            <pc:docMk/>
            <pc:sldMk cId="4265020013" sldId="374"/>
            <ac:spMk id="175" creationId="{CE0642A0-80D3-4F37-8249-A07E6F382831}"/>
          </ac:spMkLst>
        </pc:spChg>
        <pc:spChg chg="add">
          <ac:chgData name="Richárd Nagyfi" userId="80f0c7784834c790" providerId="LiveId" clId="{BAD6E4BA-7880-4164-A551-9271603862E3}" dt="2019-03-26T13:46:36.416" v="2639" actId="26606"/>
          <ac:spMkLst>
            <pc:docMk/>
            <pc:sldMk cId="4265020013" sldId="374"/>
            <ac:spMk id="211" creationId="{3904BE49-D42F-4F46-B6D8-2F3171216820}"/>
          </ac:spMkLst>
        </pc:spChg>
        <pc:spChg chg="add">
          <ac:chgData name="Richárd Nagyfi" userId="80f0c7784834c790" providerId="LiveId" clId="{BAD6E4BA-7880-4164-A551-9271603862E3}" dt="2019-03-26T13:46:36.416" v="2639" actId="26606"/>
          <ac:spMkLst>
            <pc:docMk/>
            <pc:sldMk cId="4265020013" sldId="374"/>
            <ac:spMk id="234" creationId="{CE0642A0-80D3-4F37-8249-A07E6F382831}"/>
          </ac:spMkLst>
        </pc:spChg>
        <pc:grpChg chg="del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126" creationId="{17C4610E-9C18-467B-BF10-BE6A974CC364}"/>
          </ac:grpSpMkLst>
        </pc:grpChg>
        <pc:grpChg chg="del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147" creationId="{A899734C-500F-4274-9854-8BFA14A1D7EE}"/>
          </ac:grpSpMkLst>
        </pc:grpChg>
        <pc:grpChg chg="del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154" creationId="{D57C06C8-18BE-4336-B9E0-3E15ACC93BA7}"/>
          </ac:grpSpMkLst>
        </pc:grpChg>
        <pc:grpChg chg="del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177" creationId="{FA760135-24A9-40C9-B45F-2EB5B6420E41}"/>
          </ac:grpSpMkLst>
        </pc:grpChg>
        <pc:grpChg chg="add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185" creationId="{17C4610E-9C18-467B-BF10-BE6A974CC364}"/>
          </ac:grpSpMkLst>
        </pc:grpChg>
        <pc:grpChg chg="add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206" creationId="{A899734C-500F-4274-9854-8BFA14A1D7EE}"/>
          </ac:grpSpMkLst>
        </pc:grpChg>
        <pc:grpChg chg="add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213" creationId="{D57C06C8-18BE-4336-B9E0-3E15ACC93BA7}"/>
          </ac:grpSpMkLst>
        </pc:grpChg>
        <pc:grpChg chg="add">
          <ac:chgData name="Richárd Nagyfi" userId="80f0c7784834c790" providerId="LiveId" clId="{BAD6E4BA-7880-4164-A551-9271603862E3}" dt="2019-03-26T13:46:36.416" v="2639" actId="26606"/>
          <ac:grpSpMkLst>
            <pc:docMk/>
            <pc:sldMk cId="4265020013" sldId="374"/>
            <ac:grpSpMk id="236" creationId="{FA760135-24A9-40C9-B45F-2EB5B6420E41}"/>
          </ac:grpSpMkLst>
        </pc:grpChg>
        <pc:picChg chg="add del">
          <ac:chgData name="Richárd Nagyfi" userId="80f0c7784834c790" providerId="LiveId" clId="{BAD6E4BA-7880-4164-A551-9271603862E3}" dt="2019-03-26T13:46:36.416" v="2639" actId="26606"/>
          <ac:picMkLst>
            <pc:docMk/>
            <pc:sldMk cId="4265020013" sldId="374"/>
            <ac:picMk id="55" creationId="{58B68D16-7C1C-48BD-864D-D25C3BD3F4A5}"/>
          </ac:picMkLst>
        </pc:picChg>
        <pc:picChg chg="del">
          <ac:chgData name="Richárd Nagyfi" userId="80f0c7784834c790" providerId="LiveId" clId="{BAD6E4BA-7880-4164-A551-9271603862E3}" dt="2019-03-26T13:46:31.869" v="2637" actId="478"/>
          <ac:picMkLst>
            <pc:docMk/>
            <pc:sldMk cId="4265020013" sldId="374"/>
            <ac:picMk id="123" creationId="{7A8788AF-3999-43C5-BB02-6C5769D58D68}"/>
          </ac:picMkLst>
        </pc:picChg>
        <pc:picChg chg="add mod">
          <ac:chgData name="Richárd Nagyfi" userId="80f0c7784834c790" providerId="LiveId" clId="{BAD6E4BA-7880-4164-A551-9271603862E3}" dt="2019-03-26T13:46:56.403" v="2645" actId="1035"/>
          <ac:picMkLst>
            <pc:docMk/>
            <pc:sldMk cId="4265020013" sldId="374"/>
            <ac:picMk id="182" creationId="{58B68D16-7C1C-48BD-864D-D25C3BD3F4A5}"/>
          </ac:picMkLst>
        </pc:picChg>
      </pc:sldChg>
      <pc:sldChg chg="addSp delSp modSp add del">
        <pc:chgData name="Richárd Nagyfi" userId="80f0c7784834c790" providerId="LiveId" clId="{BAD6E4BA-7880-4164-A551-9271603862E3}" dt="2019-03-26T14:02:27.308" v="3219" actId="2696"/>
        <pc:sldMkLst>
          <pc:docMk/>
          <pc:sldMk cId="532404557" sldId="375"/>
        </pc:sldMkLst>
        <pc:spChg chg="del">
          <ac:chgData name="Richárd Nagyfi" userId="80f0c7784834c790" providerId="LiveId" clId="{BAD6E4BA-7880-4164-A551-9271603862E3}" dt="2019-03-26T13:47:41.071" v="2654"/>
          <ac:spMkLst>
            <pc:docMk/>
            <pc:sldMk cId="532404557" sldId="375"/>
            <ac:spMk id="2" creationId="{BA3D3977-5FBD-44B4-A640-7FD08A941227}"/>
          </ac:spMkLst>
        </pc:spChg>
        <pc:spChg chg="del mod">
          <ac:chgData name="Richárd Nagyfi" userId="80f0c7784834c790" providerId="LiveId" clId="{BAD6E4BA-7880-4164-A551-9271603862E3}" dt="2019-03-26T13:47:34.676" v="2653"/>
          <ac:spMkLst>
            <pc:docMk/>
            <pc:sldMk cId="532404557" sldId="375"/>
            <ac:spMk id="3" creationId="{4B48FE84-9DBD-47E8-B2E2-C5F07F38030B}"/>
          </ac:spMkLst>
        </pc:spChg>
        <pc:spChg chg="add del">
          <ac:chgData name="Richárd Nagyfi" userId="80f0c7784834c790" providerId="LiveId" clId="{BAD6E4BA-7880-4164-A551-9271603862E3}" dt="2019-03-26T13:48:42.779" v="2659"/>
          <ac:spMkLst>
            <pc:docMk/>
            <pc:sldMk cId="532404557" sldId="375"/>
            <ac:spMk id="5" creationId="{65B49C6C-7A1E-44EB-A3CE-95B5DEF345BC}"/>
          </ac:spMkLst>
        </pc:spChg>
        <pc:picChg chg="add del mod">
          <ac:chgData name="Richárd Nagyfi" userId="80f0c7784834c790" providerId="LiveId" clId="{BAD6E4BA-7880-4164-A551-9271603862E3}" dt="2019-03-26T13:48:39.425" v="2657" actId="478"/>
          <ac:picMkLst>
            <pc:docMk/>
            <pc:sldMk cId="532404557" sldId="375"/>
            <ac:picMk id="4" creationId="{93993AC0-9237-420A-81F1-4F031DB6E90F}"/>
          </ac:picMkLst>
        </pc:picChg>
        <pc:picChg chg="add mod">
          <ac:chgData name="Richárd Nagyfi" userId="80f0c7784834c790" providerId="LiveId" clId="{BAD6E4BA-7880-4164-A551-9271603862E3}" dt="2019-03-26T13:49:04.434" v="2662" actId="14100"/>
          <ac:picMkLst>
            <pc:docMk/>
            <pc:sldMk cId="532404557" sldId="375"/>
            <ac:picMk id="6" creationId="{E0BE9070-07EE-416F-B0DC-9F6F812A7852}"/>
          </ac:picMkLst>
        </pc:picChg>
      </pc:sldChg>
      <pc:sldChg chg="addSp delSp modSp add">
        <pc:chgData name="Richárd Nagyfi" userId="80f0c7784834c790" providerId="LiveId" clId="{BAD6E4BA-7880-4164-A551-9271603862E3}" dt="2019-03-26T13:57:01.938" v="3054" actId="14100"/>
        <pc:sldMkLst>
          <pc:docMk/>
          <pc:sldMk cId="1182132728" sldId="376"/>
        </pc:sldMkLst>
        <pc:spChg chg="del">
          <ac:chgData name="Richárd Nagyfi" userId="80f0c7784834c790" providerId="LiveId" clId="{BAD6E4BA-7880-4164-A551-9271603862E3}" dt="2019-03-26T13:56:52.886" v="3051"/>
          <ac:spMkLst>
            <pc:docMk/>
            <pc:sldMk cId="1182132728" sldId="376"/>
            <ac:spMk id="2" creationId="{B36C3B63-90AF-483F-9243-8754DE4136E8}"/>
          </ac:spMkLst>
        </pc:spChg>
        <pc:spChg chg="del">
          <ac:chgData name="Richárd Nagyfi" userId="80f0c7784834c790" providerId="LiveId" clId="{BAD6E4BA-7880-4164-A551-9271603862E3}" dt="2019-03-26T13:56:52.886" v="3051"/>
          <ac:spMkLst>
            <pc:docMk/>
            <pc:sldMk cId="1182132728" sldId="376"/>
            <ac:spMk id="3" creationId="{65357FA5-F8C9-468D-B62C-DE20A1788B9D}"/>
          </ac:spMkLst>
        </pc:spChg>
        <pc:picChg chg="add mod">
          <ac:chgData name="Richárd Nagyfi" userId="80f0c7784834c790" providerId="LiveId" clId="{BAD6E4BA-7880-4164-A551-9271603862E3}" dt="2019-03-26T13:57:01.938" v="3054" actId="14100"/>
          <ac:picMkLst>
            <pc:docMk/>
            <pc:sldMk cId="1182132728" sldId="376"/>
            <ac:picMk id="4" creationId="{F4DFD587-81DF-4990-87D3-D8B90AB49CC4}"/>
          </ac:picMkLst>
        </pc:picChg>
      </pc:sldChg>
      <pc:sldChg chg="add del">
        <pc:chgData name="Richárd Nagyfi" userId="80f0c7784834c790" providerId="LiveId" clId="{BAD6E4BA-7880-4164-A551-9271603862E3}" dt="2019-03-26T13:49:47.020" v="2665" actId="2696"/>
        <pc:sldMkLst>
          <pc:docMk/>
          <pc:sldMk cId="3870240965" sldId="376"/>
        </pc:sldMkLst>
      </pc:sldChg>
      <pc:sldChg chg="addSp delSp modSp add del mod setBg delDesignElem">
        <pc:chgData name="Richárd Nagyfi" userId="80f0c7784834c790" providerId="LiveId" clId="{BAD6E4BA-7880-4164-A551-9271603862E3}" dt="2019-03-26T14:01:17.927" v="3181" actId="2696"/>
        <pc:sldMkLst>
          <pc:docMk/>
          <pc:sldMk cId="1436364405" sldId="377"/>
        </pc:sldMkLst>
        <pc:spChg chg="add del mod">
          <ac:chgData name="Richárd Nagyfi" userId="80f0c7784834c790" providerId="LiveId" clId="{BAD6E4BA-7880-4164-A551-9271603862E3}" dt="2019-03-26T13:57:52.181" v="3065"/>
          <ac:spMkLst>
            <pc:docMk/>
            <pc:sldMk cId="1436364405" sldId="377"/>
            <ac:spMk id="2" creationId="{38325992-ABF9-4D74-A74E-C118D3DA9D0E}"/>
          </ac:spMkLst>
        </pc:spChg>
        <pc:spChg chg="add del mod">
          <ac:chgData name="Richárd Nagyfi" userId="80f0c7784834c790" providerId="LiveId" clId="{BAD6E4BA-7880-4164-A551-9271603862E3}" dt="2019-03-26T13:57:19.118" v="3057"/>
          <ac:spMkLst>
            <pc:docMk/>
            <pc:sldMk cId="1436364405" sldId="377"/>
            <ac:spMk id="3" creationId="{2F69FE7A-672E-47BB-875F-48E99B019308}"/>
          </ac:spMkLst>
        </pc:spChg>
        <pc:spChg chg="add del mod">
          <ac:chgData name="Richárd Nagyfi" userId="80f0c7784834c790" providerId="LiveId" clId="{BAD6E4BA-7880-4164-A551-9271603862E3}" dt="2019-03-26T13:57:29.479" v="3060" actId="478"/>
          <ac:spMkLst>
            <pc:docMk/>
            <pc:sldMk cId="1436364405" sldId="377"/>
            <ac:spMk id="4" creationId="{FF0FC0F7-F3E0-42EE-A716-92BC72D620A2}"/>
          </ac:spMkLst>
        </pc:spChg>
        <pc:spChg chg="add mod">
          <ac:chgData name="Richárd Nagyfi" userId="80f0c7784834c790" providerId="LiveId" clId="{BAD6E4BA-7880-4164-A551-9271603862E3}" dt="2019-03-26T13:58:15.885" v="3085" actId="20577"/>
          <ac:spMkLst>
            <pc:docMk/>
            <pc:sldMk cId="1436364405" sldId="377"/>
            <ac:spMk id="6" creationId="{090E5B8F-3FAC-42FE-B697-FCF1C5EFEEA7}"/>
          </ac:spMkLst>
        </pc:spChg>
        <pc:spChg chg="add mod">
          <ac:chgData name="Richárd Nagyfi" userId="80f0c7784834c790" providerId="LiveId" clId="{BAD6E4BA-7880-4164-A551-9271603862E3}" dt="2019-03-26T13:58:50.674" v="3163" actId="20577"/>
          <ac:spMkLst>
            <pc:docMk/>
            <pc:sldMk cId="1436364405" sldId="377"/>
            <ac:spMk id="7" creationId="{FB6B0926-8B03-48D9-9A0A-416B9BA114F3}"/>
          </ac:spMkLst>
        </pc:spChg>
        <pc:spChg chg="add mod">
          <ac:chgData name="Richárd Nagyfi" userId="80f0c7784834c790" providerId="LiveId" clId="{BAD6E4BA-7880-4164-A551-9271603862E3}" dt="2019-03-26T14:01:16.680" v="3180"/>
          <ac:spMkLst>
            <pc:docMk/>
            <pc:sldMk cId="1436364405" sldId="377"/>
            <ac:spMk id="8" creationId="{E4D9D358-1BFB-4ED7-8AA0-5C86D781B535}"/>
          </ac:spMkLst>
        </pc:spChg>
        <pc:spChg chg="add del">
          <ac:chgData name="Richárd Nagyfi" userId="80f0c7784834c790" providerId="LiveId" clId="{BAD6E4BA-7880-4164-A551-9271603862E3}" dt="2019-03-26T13:57:52.181" v="3065"/>
          <ac:spMkLst>
            <pc:docMk/>
            <pc:sldMk cId="1436364405" sldId="377"/>
            <ac:spMk id="36" creationId="{3904BE49-D42F-4F46-B6D8-2F3171216820}"/>
          </ac:spMkLst>
        </pc:spChg>
        <pc:spChg chg="add del">
          <ac:chgData name="Richárd Nagyfi" userId="80f0c7784834c790" providerId="LiveId" clId="{BAD6E4BA-7880-4164-A551-9271603862E3}" dt="2019-03-26T13:57:52.181" v="3065"/>
          <ac:spMkLst>
            <pc:docMk/>
            <pc:sldMk cId="1436364405" sldId="377"/>
            <ac:spMk id="59" creationId="{CE0642A0-80D3-4F37-8249-A07E6F382831}"/>
          </ac:spMkLst>
        </pc:spChg>
        <pc:grpChg chg="add del">
          <ac:chgData name="Richárd Nagyfi" userId="80f0c7784834c790" providerId="LiveId" clId="{BAD6E4BA-7880-4164-A551-9271603862E3}" dt="2019-03-26T13:57:52.181" v="3065"/>
          <ac:grpSpMkLst>
            <pc:docMk/>
            <pc:sldMk cId="1436364405" sldId="377"/>
            <ac:grpSpMk id="10" creationId="{17C4610E-9C18-467B-BF10-BE6A974CC364}"/>
          </ac:grpSpMkLst>
        </pc:grpChg>
        <pc:grpChg chg="add del">
          <ac:chgData name="Richárd Nagyfi" userId="80f0c7784834c790" providerId="LiveId" clId="{BAD6E4BA-7880-4164-A551-9271603862E3}" dt="2019-03-26T13:57:52.181" v="3065"/>
          <ac:grpSpMkLst>
            <pc:docMk/>
            <pc:sldMk cId="1436364405" sldId="377"/>
            <ac:grpSpMk id="31" creationId="{A899734C-500F-4274-9854-8BFA14A1D7EE}"/>
          </ac:grpSpMkLst>
        </pc:grpChg>
        <pc:grpChg chg="add del">
          <ac:chgData name="Richárd Nagyfi" userId="80f0c7784834c790" providerId="LiveId" clId="{BAD6E4BA-7880-4164-A551-9271603862E3}" dt="2019-03-26T13:57:52.181" v="3065"/>
          <ac:grpSpMkLst>
            <pc:docMk/>
            <pc:sldMk cId="1436364405" sldId="377"/>
            <ac:grpSpMk id="38" creationId="{D57C06C8-18BE-4336-B9E0-3E15ACC93BA7}"/>
          </ac:grpSpMkLst>
        </pc:grpChg>
        <pc:grpChg chg="add del">
          <ac:chgData name="Richárd Nagyfi" userId="80f0c7784834c790" providerId="LiveId" clId="{BAD6E4BA-7880-4164-A551-9271603862E3}" dt="2019-03-26T13:57:52.181" v="3065"/>
          <ac:grpSpMkLst>
            <pc:docMk/>
            <pc:sldMk cId="1436364405" sldId="377"/>
            <ac:grpSpMk id="61" creationId="{FA760135-24A9-40C9-B45F-2EB5B6420E41}"/>
          </ac:grpSpMkLst>
        </pc:grpChg>
        <pc:picChg chg="add del mod ord">
          <ac:chgData name="Richárd Nagyfi" userId="80f0c7784834c790" providerId="LiveId" clId="{BAD6E4BA-7880-4164-A551-9271603862E3}" dt="2019-03-26T14:01:16.680" v="3180"/>
          <ac:picMkLst>
            <pc:docMk/>
            <pc:sldMk cId="1436364405" sldId="377"/>
            <ac:picMk id="5" creationId="{464B3D9C-0ADD-4C91-9933-A844324AEFD0}"/>
          </ac:picMkLst>
        </pc:picChg>
      </pc:sldChg>
      <pc:sldChg chg="addSp delSp modSp add">
        <pc:chgData name="Richárd Nagyfi" userId="80f0c7784834c790" providerId="LiveId" clId="{BAD6E4BA-7880-4164-A551-9271603862E3}" dt="2019-03-26T13:59:09.710" v="3168" actId="14100"/>
        <pc:sldMkLst>
          <pc:docMk/>
          <pc:sldMk cId="613969577" sldId="378"/>
        </pc:sldMkLst>
        <pc:spChg chg="del">
          <ac:chgData name="Richárd Nagyfi" userId="80f0c7784834c790" providerId="LiveId" clId="{BAD6E4BA-7880-4164-A551-9271603862E3}" dt="2019-03-26T13:59:03.949" v="3165"/>
          <ac:spMkLst>
            <pc:docMk/>
            <pc:sldMk cId="613969577" sldId="378"/>
            <ac:spMk id="2" creationId="{3EF78F3C-17FC-460C-965A-41C797F7001B}"/>
          </ac:spMkLst>
        </pc:spChg>
        <pc:spChg chg="del">
          <ac:chgData name="Richárd Nagyfi" userId="80f0c7784834c790" providerId="LiveId" clId="{BAD6E4BA-7880-4164-A551-9271603862E3}" dt="2019-03-26T13:59:03.949" v="3165"/>
          <ac:spMkLst>
            <pc:docMk/>
            <pc:sldMk cId="613969577" sldId="378"/>
            <ac:spMk id="3" creationId="{B4E968D5-5F62-4BA5-AADC-31E97489E3ED}"/>
          </ac:spMkLst>
        </pc:spChg>
        <pc:spChg chg="del">
          <ac:chgData name="Richárd Nagyfi" userId="80f0c7784834c790" providerId="LiveId" clId="{BAD6E4BA-7880-4164-A551-9271603862E3}" dt="2019-03-26T13:59:03.949" v="3165"/>
          <ac:spMkLst>
            <pc:docMk/>
            <pc:sldMk cId="613969577" sldId="378"/>
            <ac:spMk id="4" creationId="{D5BB9D1A-A254-4DFA-A0AC-41E4CE7CCE46}"/>
          </ac:spMkLst>
        </pc:spChg>
        <pc:picChg chg="add mod">
          <ac:chgData name="Richárd Nagyfi" userId="80f0c7784834c790" providerId="LiveId" clId="{BAD6E4BA-7880-4164-A551-9271603862E3}" dt="2019-03-26T13:59:09.710" v="3168" actId="14100"/>
          <ac:picMkLst>
            <pc:docMk/>
            <pc:sldMk cId="613969577" sldId="378"/>
            <ac:picMk id="5" creationId="{56EE1F30-968E-4763-B147-C637380D0FC2}"/>
          </ac:picMkLst>
        </pc:picChg>
      </pc:sldChg>
      <pc:sldChg chg="addSp modSp add">
        <pc:chgData name="Richárd Nagyfi" userId="80f0c7784834c790" providerId="LiveId" clId="{BAD6E4BA-7880-4164-A551-9271603862E3}" dt="2019-03-26T13:59:23.204" v="3172" actId="14100"/>
        <pc:sldMkLst>
          <pc:docMk/>
          <pc:sldMk cId="3632512210" sldId="379"/>
        </pc:sldMkLst>
        <pc:picChg chg="add mod">
          <ac:chgData name="Richárd Nagyfi" userId="80f0c7784834c790" providerId="LiveId" clId="{BAD6E4BA-7880-4164-A551-9271603862E3}" dt="2019-03-26T13:59:23.204" v="3172" actId="14100"/>
          <ac:picMkLst>
            <pc:docMk/>
            <pc:sldMk cId="3632512210" sldId="379"/>
            <ac:picMk id="2" creationId="{AF6CE9D1-0DC7-416A-9E15-62447ADE6F42}"/>
          </ac:picMkLst>
        </pc:picChg>
      </pc:sldChg>
      <pc:sldChg chg="addSp delSp modSp add">
        <pc:chgData name="Richárd Nagyfi" userId="80f0c7784834c790" providerId="LiveId" clId="{BAD6E4BA-7880-4164-A551-9271603862E3}" dt="2019-03-26T14:01:11.867" v="3179" actId="14100"/>
        <pc:sldMkLst>
          <pc:docMk/>
          <pc:sldMk cId="3278496263" sldId="380"/>
        </pc:sldMkLst>
        <pc:spChg chg="del">
          <ac:chgData name="Richárd Nagyfi" userId="80f0c7784834c790" providerId="LiveId" clId="{BAD6E4BA-7880-4164-A551-9271603862E3}" dt="2019-03-26T14:00:52.749" v="3174"/>
          <ac:spMkLst>
            <pc:docMk/>
            <pc:sldMk cId="3278496263" sldId="380"/>
            <ac:spMk id="2" creationId="{3F0D299F-9205-47B3-80E7-3025185DB35D}"/>
          </ac:spMkLst>
        </pc:spChg>
        <pc:spChg chg="del">
          <ac:chgData name="Richárd Nagyfi" userId="80f0c7784834c790" providerId="LiveId" clId="{BAD6E4BA-7880-4164-A551-9271603862E3}" dt="2019-03-26T14:00:52.749" v="3174"/>
          <ac:spMkLst>
            <pc:docMk/>
            <pc:sldMk cId="3278496263" sldId="380"/>
            <ac:spMk id="3" creationId="{0EEFD009-975D-4E6A-B25E-67E0B2E825F2}"/>
          </ac:spMkLst>
        </pc:spChg>
        <pc:spChg chg="del">
          <ac:chgData name="Richárd Nagyfi" userId="80f0c7784834c790" providerId="LiveId" clId="{BAD6E4BA-7880-4164-A551-9271603862E3}" dt="2019-03-26T14:00:52.749" v="3174"/>
          <ac:spMkLst>
            <pc:docMk/>
            <pc:sldMk cId="3278496263" sldId="380"/>
            <ac:spMk id="4" creationId="{2F59B262-158F-4D42-820E-7DD98B697BCB}"/>
          </ac:spMkLst>
        </pc:spChg>
        <pc:spChg chg="add del">
          <ac:chgData name="Richárd Nagyfi" userId="80f0c7784834c790" providerId="LiveId" clId="{BAD6E4BA-7880-4164-A551-9271603862E3}" dt="2019-03-26T14:00:54.935" v="3176"/>
          <ac:spMkLst>
            <pc:docMk/>
            <pc:sldMk cId="3278496263" sldId="380"/>
            <ac:spMk id="5" creationId="{D4C32936-FBE2-43BA-9166-E790B8D53C02}"/>
          </ac:spMkLst>
        </pc:spChg>
        <pc:picChg chg="add mod">
          <ac:chgData name="Richárd Nagyfi" userId="80f0c7784834c790" providerId="LiveId" clId="{BAD6E4BA-7880-4164-A551-9271603862E3}" dt="2019-03-26T14:01:11.867" v="3179" actId="14100"/>
          <ac:picMkLst>
            <pc:docMk/>
            <pc:sldMk cId="3278496263" sldId="380"/>
            <ac:picMk id="6" creationId="{5993B6E7-6149-4826-A06C-2DF498640244}"/>
          </ac:picMkLst>
        </pc:picChg>
      </pc:sldChg>
      <pc:sldChg chg="addSp modSp add">
        <pc:chgData name="Richárd Nagyfi" userId="80f0c7784834c790" providerId="LiveId" clId="{BAD6E4BA-7880-4164-A551-9271603862E3}" dt="2019-03-26T14:01:29.798" v="3186" actId="1076"/>
        <pc:sldMkLst>
          <pc:docMk/>
          <pc:sldMk cId="2095091576" sldId="381"/>
        </pc:sldMkLst>
        <pc:picChg chg="add mod">
          <ac:chgData name="Richárd Nagyfi" userId="80f0c7784834c790" providerId="LiveId" clId="{BAD6E4BA-7880-4164-A551-9271603862E3}" dt="2019-03-26T14:01:29.798" v="3186" actId="1076"/>
          <ac:picMkLst>
            <pc:docMk/>
            <pc:sldMk cId="2095091576" sldId="381"/>
            <ac:picMk id="2" creationId="{5D38DB77-46AF-44B4-8FEC-3F38FF38DA3F}"/>
          </ac:picMkLst>
        </pc:picChg>
      </pc:sldChg>
      <pc:sldChg chg="addSp modSp add">
        <pc:chgData name="Richárd Nagyfi" userId="80f0c7784834c790" providerId="LiveId" clId="{BAD6E4BA-7880-4164-A551-9271603862E3}" dt="2019-03-26T14:01:49.604" v="3190" actId="14100"/>
        <pc:sldMkLst>
          <pc:docMk/>
          <pc:sldMk cId="3475459041" sldId="382"/>
        </pc:sldMkLst>
        <pc:picChg chg="add mod">
          <ac:chgData name="Richárd Nagyfi" userId="80f0c7784834c790" providerId="LiveId" clId="{BAD6E4BA-7880-4164-A551-9271603862E3}" dt="2019-03-26T14:01:49.604" v="3190" actId="14100"/>
          <ac:picMkLst>
            <pc:docMk/>
            <pc:sldMk cId="3475459041" sldId="382"/>
            <ac:picMk id="2" creationId="{C39C2E2A-5FBC-4697-B579-76FCC3E2B78C}"/>
          </ac:picMkLst>
        </pc:picChg>
      </pc:sldChg>
      <pc:sldChg chg="addSp modSp add">
        <pc:chgData name="Richárd Nagyfi" userId="80f0c7784834c790" providerId="LiveId" clId="{BAD6E4BA-7880-4164-A551-9271603862E3}" dt="2019-03-26T14:02:02.155" v="3194" actId="14100"/>
        <pc:sldMkLst>
          <pc:docMk/>
          <pc:sldMk cId="1453560209" sldId="383"/>
        </pc:sldMkLst>
        <pc:picChg chg="add mod">
          <ac:chgData name="Richárd Nagyfi" userId="80f0c7784834c790" providerId="LiveId" clId="{BAD6E4BA-7880-4164-A551-9271603862E3}" dt="2019-03-26T14:02:02.155" v="3194" actId="14100"/>
          <ac:picMkLst>
            <pc:docMk/>
            <pc:sldMk cId="1453560209" sldId="383"/>
            <ac:picMk id="2" creationId="{F9CAF0D7-03A2-4262-A5F1-0FF9B4A57A33}"/>
          </ac:picMkLst>
        </pc:picChg>
      </pc:sldChg>
      <pc:sldChg chg="addSp modSp add">
        <pc:chgData name="Richárd Nagyfi" userId="80f0c7784834c790" providerId="LiveId" clId="{BAD6E4BA-7880-4164-A551-9271603862E3}" dt="2019-03-26T14:02:21.129" v="3198" actId="14100"/>
        <pc:sldMkLst>
          <pc:docMk/>
          <pc:sldMk cId="3682318802" sldId="384"/>
        </pc:sldMkLst>
        <pc:picChg chg="add mod">
          <ac:chgData name="Richárd Nagyfi" userId="80f0c7784834c790" providerId="LiveId" clId="{BAD6E4BA-7880-4164-A551-9271603862E3}" dt="2019-03-26T14:02:21.129" v="3198" actId="14100"/>
          <ac:picMkLst>
            <pc:docMk/>
            <pc:sldMk cId="3682318802" sldId="384"/>
            <ac:picMk id="2" creationId="{067805A5-0DF8-4CCB-AA68-2CFB1DE9F3B4}"/>
          </ac:picMkLst>
        </pc:picChg>
      </pc:sldChg>
      <pc:sldChg chg="addSp modSp add">
        <pc:chgData name="Richárd Nagyfi" userId="80f0c7784834c790" providerId="LiveId" clId="{BAD6E4BA-7880-4164-A551-9271603862E3}" dt="2019-03-26T14:07:24.138" v="3228" actId="14100"/>
        <pc:sldMkLst>
          <pc:docMk/>
          <pc:sldMk cId="3294482739" sldId="385"/>
        </pc:sldMkLst>
        <pc:picChg chg="add mod">
          <ac:chgData name="Richárd Nagyfi" userId="80f0c7784834c790" providerId="LiveId" clId="{BAD6E4BA-7880-4164-A551-9271603862E3}" dt="2019-03-26T14:07:24.138" v="3228" actId="14100"/>
          <ac:picMkLst>
            <pc:docMk/>
            <pc:sldMk cId="3294482739" sldId="385"/>
            <ac:picMk id="2" creationId="{0167E872-B8AD-45EF-A9D2-E08AE6F11A1A}"/>
          </ac:picMkLst>
        </pc:picChg>
      </pc:sldChg>
      <pc:sldChg chg="addSp modSp add del">
        <pc:chgData name="Richárd Nagyfi" userId="80f0c7784834c790" providerId="LiveId" clId="{BAD6E4BA-7880-4164-A551-9271603862E3}" dt="2019-03-26T14:02:56.148" v="3224" actId="2696"/>
        <pc:sldMkLst>
          <pc:docMk/>
          <pc:sldMk cId="3847074348" sldId="385"/>
        </pc:sldMkLst>
        <pc:picChg chg="add mod">
          <ac:chgData name="Richárd Nagyfi" userId="80f0c7784834c790" providerId="LiveId" clId="{BAD6E4BA-7880-4164-A551-9271603862E3}" dt="2019-03-26T14:02:42.530" v="3223" actId="1076"/>
          <ac:picMkLst>
            <pc:docMk/>
            <pc:sldMk cId="3847074348" sldId="385"/>
            <ac:picMk id="2" creationId="{E1B511FC-4417-438B-9E12-FBD071A43AA2}"/>
          </ac:picMkLst>
        </pc:picChg>
      </pc:sldChg>
      <pc:sldChg chg="addSp modSp add">
        <pc:chgData name="Richárd Nagyfi" userId="80f0c7784834c790" providerId="LiveId" clId="{BAD6E4BA-7880-4164-A551-9271603862E3}" dt="2019-03-26T14:08:55.558" v="3232" actId="14100"/>
        <pc:sldMkLst>
          <pc:docMk/>
          <pc:sldMk cId="2842060629" sldId="386"/>
        </pc:sldMkLst>
        <pc:picChg chg="add mod">
          <ac:chgData name="Richárd Nagyfi" userId="80f0c7784834c790" providerId="LiveId" clId="{BAD6E4BA-7880-4164-A551-9271603862E3}" dt="2019-03-26T14:08:55.558" v="3232" actId="14100"/>
          <ac:picMkLst>
            <pc:docMk/>
            <pc:sldMk cId="2842060629" sldId="386"/>
            <ac:picMk id="2" creationId="{C9B85558-309C-4BD6-8369-D6BB7BABDA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57wwucbXR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FdMrDOx_C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y5byOOHZM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JlAxW-2nm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vH0b9K_Iro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N9NRhm9waY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SKfRcEDG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medium.com/@benjamin.phillips22/simple-regression-with-neural-networks-in-pytorch-313f0691037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f67zrH-_IE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dpbnd0pCi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zKuYvjFFS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slideshare.net/embeddedvision/01-am-keynotelecu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Nagyfi Richárd, 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aelem 4" title="Building the Software 2 0 Stack (Andrej Karpathy)">
            <a:hlinkClick r:id="" action="ppaction://media"/>
            <a:extLst>
              <a:ext uri="{FF2B5EF4-FFF2-40B4-BE49-F238E27FC236}">
                <a16:creationId xmlns:a16="http://schemas.microsoft.com/office/drawing/2014/main" id="{6BB4B33B-29B4-410C-9691-F6E7651E75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3" title="Inside a Neural Network - Computerphile">
            <a:hlinkClick r:id="" action="ppaction://media"/>
            <a:extLst>
              <a:ext uri="{FF2B5EF4-FFF2-40B4-BE49-F238E27FC236}">
                <a16:creationId xmlns:a16="http://schemas.microsoft.com/office/drawing/2014/main" id="{C39C2E2A-5FBC-4697-B579-76FCC3E2B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5" title="Neural Network that Changes Everything - Computerphile">
            <a:hlinkClick r:id="" action="ppaction://media"/>
            <a:extLst>
              <a:ext uri="{FF2B5EF4-FFF2-40B4-BE49-F238E27FC236}">
                <a16:creationId xmlns:a16="http://schemas.microsoft.com/office/drawing/2014/main" id="{F9CAF0D7-03A2-4262-A5F1-0FF9B4A57A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4" title="Deep Learning - Computerphile">
            <a:hlinkClick r:id="" action="ppaction://media"/>
            <a:extLst>
              <a:ext uri="{FF2B5EF4-FFF2-40B4-BE49-F238E27FC236}">
                <a16:creationId xmlns:a16="http://schemas.microsoft.com/office/drawing/2014/main" id="{067805A5-0DF8-4CCB-AA68-2CFB1DE9F3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1" title="This AI Performs Super Resolution in Less Than a Second">
            <a:hlinkClick r:id="" action="ppaction://media"/>
            <a:extLst>
              <a:ext uri="{FF2B5EF4-FFF2-40B4-BE49-F238E27FC236}">
                <a16:creationId xmlns:a16="http://schemas.microsoft.com/office/drawing/2014/main" id="{0167E872-B8AD-45EF-A9D2-E08AE6F11A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1" title="Ian Goodfellow, Research Scientist OpenAI : Generative Adversarial Networks (GANs) #AIWTB 2016">
            <a:hlinkClick r:id="" action="ppaction://media"/>
            <a:extLst>
              <a:ext uri="{FF2B5EF4-FFF2-40B4-BE49-F238E27FC236}">
                <a16:creationId xmlns:a16="http://schemas.microsoft.com/office/drawing/2014/main" id="{C9B85558-309C-4BD6-8369-D6BB7BABDAD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4. Felhasználási területek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hu-HU" dirty="0"/>
              <a:t>Mesterséges Neurális Hálózatok alkalmazási módjai</a:t>
            </a:r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5" name="Group 8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89">
            <a:extLst>
              <a:ext uri="{FF2B5EF4-FFF2-40B4-BE49-F238E27FC236}">
                <a16:creationId xmlns:a16="http://schemas.microsoft.com/office/drawing/2014/main" id="{B7FF52F0-41C1-43AB-A827-85DF6A06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91">
            <a:extLst>
              <a:ext uri="{FF2B5EF4-FFF2-40B4-BE49-F238E27FC236}">
                <a16:creationId xmlns:a16="http://schemas.microsoft.com/office/drawing/2014/main" id="{6C144995-155B-424A-B9F4-F22B71B70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8209302C-6060-4E33-B0FF-231E14AB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1B7CFB76-EC56-4AEC-9C98-2E090DE4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B477DDB4-CCA0-4087-A6A1-A2AAE5021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D6D89F34-3A58-4580-BD09-33277B5D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2323A6B-B80D-43C6-9C79-8A543993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4BF7A9F-A77E-438F-B3C2-96303978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F5EE77F3-F65B-4C01-91EB-3F45576BF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E2A55C6C-6A64-4546-AA40-F2343C11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BF96922-FB36-4155-A363-5AB6E60F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B8D0CC-3FD6-4257-9B8E-8F6B35BAA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59C16BD8-BDED-4F47-9EF4-B9F466D90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87913F5-87F7-499B-9C9A-DB7687145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C1FC0B82-88DF-42A3-9041-1037C9A7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1C083223-5759-48E1-B3AE-ADF4C165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283EA1D-83E3-4469-A48F-58ECE187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9C827C81-2FCC-48CE-947D-120E692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FDB65A24-1E0B-4AEF-8973-DCD5417F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FD07639F-33B8-42B0-8353-70EFD44B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4C2C74EF-6FD2-4E2D-84EA-33191D52C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8" name="Rectangle 112">
            <a:extLst>
              <a:ext uri="{FF2B5EF4-FFF2-40B4-BE49-F238E27FC236}">
                <a16:creationId xmlns:a16="http://schemas.microsoft.com/office/drawing/2014/main" id="{49DB63B5-3AC2-4401-94EF-046358A6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C5FE368-8B73-4B50-A7F1-B563D374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solidFill>
                  <a:schemeClr val="tx1"/>
                </a:solidFill>
              </a:rPr>
              <a:t>A </a:t>
            </a:r>
            <a:r>
              <a:rPr lang="en-US" sz="5000" dirty="0" err="1">
                <a:solidFill>
                  <a:schemeClr val="tx1"/>
                </a:solidFill>
              </a:rPr>
              <a:t>diasor</a:t>
            </a:r>
            <a:r>
              <a:rPr lang="hu-HU" sz="5000" dirty="0">
                <a:solidFill>
                  <a:schemeClr val="tx1"/>
                </a:solidFill>
              </a:rPr>
              <a:t>ok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hivatkozásokat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és</a:t>
            </a:r>
            <a:r>
              <a:rPr lang="en-US" sz="5000" dirty="0">
                <a:solidFill>
                  <a:schemeClr val="tx1"/>
                </a:solidFill>
              </a:rPr>
              <a:t> YouTube </a:t>
            </a:r>
            <a:r>
              <a:rPr lang="en-US" sz="5000" dirty="0" err="1">
                <a:solidFill>
                  <a:schemeClr val="tx1"/>
                </a:solidFill>
              </a:rPr>
              <a:t>videókat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tartalmaz</a:t>
            </a:r>
            <a:r>
              <a:rPr lang="hu-HU" sz="5000" dirty="0" err="1">
                <a:solidFill>
                  <a:schemeClr val="tx1"/>
                </a:solidFill>
              </a:rPr>
              <a:t>nak</a:t>
            </a:r>
            <a:r>
              <a:rPr lang="en-US" sz="5000" dirty="0">
                <a:solidFill>
                  <a:schemeClr val="tx1"/>
                </a:solidFill>
              </a:rPr>
              <a:t>, </a:t>
            </a:r>
            <a:r>
              <a:rPr lang="en-US" sz="5000" dirty="0" err="1">
                <a:solidFill>
                  <a:schemeClr val="tx1"/>
                </a:solidFill>
              </a:rPr>
              <a:t>amelyek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kattintással</a:t>
            </a:r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dirty="0" err="1">
                <a:solidFill>
                  <a:schemeClr val="tx1"/>
                </a:solidFill>
              </a:rPr>
              <a:t>érhetők</a:t>
            </a:r>
            <a:r>
              <a:rPr lang="en-US" sz="5000" dirty="0">
                <a:solidFill>
                  <a:schemeClr val="tx1"/>
                </a:solidFill>
              </a:rPr>
              <a:t> el.  </a:t>
            </a:r>
          </a:p>
        </p:txBody>
      </p:sp>
      <p:sp>
        <p:nvSpPr>
          <p:cNvPr id="129" name="Isosceles Triangle 114">
            <a:extLst>
              <a:ext uri="{FF2B5EF4-FFF2-40B4-BE49-F238E27FC236}">
                <a16:creationId xmlns:a16="http://schemas.microsoft.com/office/drawing/2014/main" id="{5BF7DBAF-F0AA-4410-8A08-2579C8508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560849"/>
            <a:ext cx="407233" cy="3510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2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édiaelem 3" title="Train an Image Classifier with TensorFlow for Poets - Machine Learning Recipes #6">
            <a:hlinkClick r:id="" action="ppaction://media"/>
            <a:extLst>
              <a:ext uri="{FF2B5EF4-FFF2-40B4-BE49-F238E27FC236}">
                <a16:creationId xmlns:a16="http://schemas.microsoft.com/office/drawing/2014/main" id="{F4DFD587-81DF-4990-87D3-D8B90AB49C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rtalom helye 4">
            <a:hlinkClick r:id="rId2"/>
            <a:extLst>
              <a:ext uri="{FF2B5EF4-FFF2-40B4-BE49-F238E27FC236}">
                <a16:creationId xmlns:a16="http://schemas.microsoft.com/office/drawing/2014/main" id="{5D38DB77-46AF-44B4-8FEC-3F38FF38D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7" y="0"/>
            <a:ext cx="10953946" cy="68462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0950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édiaelem 5" title="TensorFlow Tutorial #23 Time-Series Prediction">
            <a:hlinkClick r:id="" action="ppaction://media"/>
            <a:extLst>
              <a:ext uri="{FF2B5EF4-FFF2-40B4-BE49-F238E27FC236}">
                <a16:creationId xmlns:a16="http://schemas.microsoft.com/office/drawing/2014/main" id="{5993B6E7-6149-4826-A06C-2DF4986402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édiaelem 3" title="What is an Autoencoder? | Two Minute Papers #86">
            <a:hlinkClick r:id="" action="ppaction://media"/>
            <a:extLst>
              <a:ext uri="{FF2B5EF4-FFF2-40B4-BE49-F238E27FC236}">
                <a16:creationId xmlns:a16="http://schemas.microsoft.com/office/drawing/2014/main" id="{56EE1F30-968E-4763-B147-C637380D0FC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édiaelem 3" title="Variational Autoencoders">
            <a:hlinkClick r:id="" action="ppaction://media"/>
            <a:extLst>
              <a:ext uri="{FF2B5EF4-FFF2-40B4-BE49-F238E27FC236}">
                <a16:creationId xmlns:a16="http://schemas.microsoft.com/office/drawing/2014/main" id="{AF6CE9D1-0DC7-416A-9E15-62447ADE6F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ím 4">
            <a:extLst>
              <a:ext uri="{FF2B5EF4-FFF2-40B4-BE49-F238E27FC236}">
                <a16:creationId xmlns:a16="http://schemas.microsoft.com/office/drawing/2014/main" id="{E0B40289-6CF2-414F-847B-F904AB9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700" y="2491676"/>
            <a:ext cx="4123738" cy="1433323"/>
          </a:xfrm>
        </p:spPr>
        <p:txBody>
          <a:bodyPr>
            <a:normAutofit fontScale="90000"/>
          </a:bodyPr>
          <a:lstStyle/>
          <a:p>
            <a:pPr algn="l"/>
            <a:r>
              <a:rPr lang="hu-HU" sz="2400" b="1" dirty="0">
                <a:solidFill>
                  <a:schemeClr val="tx1"/>
                </a:solidFill>
              </a:rPr>
              <a:t>Komoly különbség: a </a:t>
            </a:r>
            <a:r>
              <a:rPr lang="hu-HU" sz="2400" b="1" dirty="0" err="1">
                <a:solidFill>
                  <a:schemeClr val="tx1"/>
                </a:solidFill>
              </a:rPr>
              <a:t>feature-ök</a:t>
            </a:r>
            <a:r>
              <a:rPr lang="hu-HU" sz="2400" b="1" dirty="0">
                <a:solidFill>
                  <a:schemeClr val="tx1"/>
                </a:solidFill>
              </a:rPr>
              <a:t> manuális kiválasztása, létrehozása</a:t>
            </a:r>
            <a:br>
              <a:rPr lang="hu-HU" sz="2400" dirty="0">
                <a:solidFill>
                  <a:schemeClr val="tx1"/>
                </a:solidFill>
              </a:rPr>
            </a:b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Tradicionális gépi tanulási megoldásoknál az adattudósok maguk hoznak létre szabályokat az adatok átalakítására, egyszerűsítésére, hogy azok közül a számukra valamilyen módon fontosnak ítélteket gépi tanulási modellekbe tölthessék és betaníthassák.</a:t>
            </a:r>
            <a:br>
              <a:rPr lang="hu-HU" sz="2400" dirty="0">
                <a:solidFill>
                  <a:schemeClr val="tx1"/>
                </a:solidFill>
              </a:rPr>
            </a:b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Mély Neurális Hálózatok esetén a nagyon alacsony szintű </a:t>
            </a:r>
            <a:r>
              <a:rPr lang="hu-HU" sz="2400" dirty="0" err="1">
                <a:solidFill>
                  <a:schemeClr val="tx1"/>
                </a:solidFill>
              </a:rPr>
              <a:t>feature-ök</a:t>
            </a:r>
            <a:r>
              <a:rPr lang="hu-HU" sz="2400" dirty="0">
                <a:solidFill>
                  <a:schemeClr val="tx1"/>
                </a:solidFill>
              </a:rPr>
              <a:t> hasznos együtt állását önállóan tanulhatja meg a modell.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EE6A9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Related image">
            <a:hlinkClick r:id="rId2"/>
            <a:extLst>
              <a:ext uri="{FF2B5EF4-FFF2-40B4-BE49-F238E27FC236}">
                <a16:creationId xmlns:a16="http://schemas.microsoft.com/office/drawing/2014/main" id="{ADFAD402-5687-454F-8C6F-37FFD02CB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7827" b="-912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943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Szélesvásznú</PresentationFormat>
  <Paragraphs>8</Paragraphs>
  <Slides>16</Slides>
  <Notes>0</Notes>
  <HiddenSlides>0</HiddenSlides>
  <MMClips>10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Atlasz</vt:lpstr>
      <vt:lpstr>AI</vt:lpstr>
      <vt:lpstr>4. Felhasználási területek</vt:lpstr>
      <vt:lpstr>A diasorok hivatkozásokat és YouTube videókat tartalmaznak, amelyek kattintással érhetők el.  </vt:lpstr>
      <vt:lpstr>PowerPoint-bemutató</vt:lpstr>
      <vt:lpstr>PowerPoint-bemutató</vt:lpstr>
      <vt:lpstr>PowerPoint-bemutató</vt:lpstr>
      <vt:lpstr>PowerPoint-bemutató</vt:lpstr>
      <vt:lpstr>PowerPoint-bemutató</vt:lpstr>
      <vt:lpstr>Komoly különbség: a feature-ök manuális kiválasztása, létrehozása  Tradicionális gépi tanulási megoldásoknál az adattudósok maguk hoznak létre szabályokat az adatok átalakítására, egyszerűsítésére, hogy azok közül a számukra valamilyen módon fontosnak ítélteket gépi tanulási modellekbe tölthessék és betaníthassák.  Mély Neurális Hálózatok esetén a nagyon alacsony szintű feature-ök hasznos együtt állását önállóan tanulhatja meg a modell.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3</cp:revision>
  <dcterms:created xsi:type="dcterms:W3CDTF">2019-03-26T13:57:26Z</dcterms:created>
  <dcterms:modified xsi:type="dcterms:W3CDTF">2019-03-28T00:21:51Z</dcterms:modified>
</cp:coreProperties>
</file>