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82" r:id="rId3"/>
    <p:sldId id="283" r:id="rId4"/>
    <p:sldId id="284" r:id="rId5"/>
    <p:sldId id="294" r:id="rId6"/>
    <p:sldId id="285" r:id="rId7"/>
    <p:sldId id="286" r:id="rId8"/>
    <p:sldId id="296" r:id="rId9"/>
    <p:sldId id="295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A2403-C7DA-4D0E-B61A-B6B9D70D580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DDEB3FE1-E958-4E5C-AC89-8F2F082038AA}">
      <dgm:prSet phldrT="[Szöveg]"/>
      <dgm:spPr/>
      <dgm:t>
        <a:bodyPr/>
        <a:lstStyle/>
        <a:p>
          <a:r>
            <a:rPr lang="hu-HU" dirty="0"/>
            <a:t>Adat beszerzése</a:t>
          </a:r>
        </a:p>
      </dgm:t>
    </dgm:pt>
    <dgm:pt modelId="{27ABCAB9-854B-4807-A5B8-F1F304F51F38}" type="parTrans" cxnId="{8F23B23C-762F-4043-A483-F7CDC140E1CE}">
      <dgm:prSet/>
      <dgm:spPr/>
      <dgm:t>
        <a:bodyPr/>
        <a:lstStyle/>
        <a:p>
          <a:endParaRPr lang="hu-HU"/>
        </a:p>
      </dgm:t>
    </dgm:pt>
    <dgm:pt modelId="{43B82E70-7DA5-430C-8E1F-D7A0AA4CBFEF}" type="sibTrans" cxnId="{8F23B23C-762F-4043-A483-F7CDC140E1CE}">
      <dgm:prSet/>
      <dgm:spPr/>
      <dgm:t>
        <a:bodyPr/>
        <a:lstStyle/>
        <a:p>
          <a:endParaRPr lang="hu-HU"/>
        </a:p>
      </dgm:t>
    </dgm:pt>
    <dgm:pt modelId="{5245FE22-4ED0-4580-A6C0-799FF8C11657}">
      <dgm:prSet phldrT="[Szöveg]"/>
      <dgm:spPr/>
      <dgm:t>
        <a:bodyPr/>
        <a:lstStyle/>
        <a:p>
          <a:r>
            <a:rPr lang="hu-HU" dirty="0"/>
            <a:t>Adat előkészítése (tisztítás, transzformáció)</a:t>
          </a:r>
        </a:p>
      </dgm:t>
    </dgm:pt>
    <dgm:pt modelId="{4EE04850-0E8D-4B0E-84BA-C47EA365584F}" type="parTrans" cxnId="{8E69B17E-9DD3-4441-9EB5-9A774167B821}">
      <dgm:prSet/>
      <dgm:spPr/>
      <dgm:t>
        <a:bodyPr/>
        <a:lstStyle/>
        <a:p>
          <a:endParaRPr lang="hu-HU"/>
        </a:p>
      </dgm:t>
    </dgm:pt>
    <dgm:pt modelId="{2CF3EF11-B35C-4BD8-A27A-3D9D91CDB029}" type="sibTrans" cxnId="{8E69B17E-9DD3-4441-9EB5-9A774167B821}">
      <dgm:prSet/>
      <dgm:spPr/>
      <dgm:t>
        <a:bodyPr/>
        <a:lstStyle/>
        <a:p>
          <a:endParaRPr lang="hu-HU"/>
        </a:p>
      </dgm:t>
    </dgm:pt>
    <dgm:pt modelId="{0D9E9776-A81D-4E76-AA6A-8600DD961ED6}">
      <dgm:prSet phldrT="[Szöveg]"/>
      <dgm:spPr/>
      <dgm:t>
        <a:bodyPr/>
        <a:lstStyle/>
        <a:p>
          <a:r>
            <a:rPr lang="hu-HU" dirty="0"/>
            <a:t>Adatmodell, </a:t>
          </a:r>
          <a:r>
            <a:rPr lang="hu-HU" dirty="0" err="1"/>
            <a:t>feature</a:t>
          </a:r>
          <a:r>
            <a:rPr lang="hu-HU" dirty="0"/>
            <a:t> kiválasztás</a:t>
          </a:r>
        </a:p>
      </dgm:t>
    </dgm:pt>
    <dgm:pt modelId="{FD0DA3BA-A7A7-4D45-85C1-03008BF04FB6}" type="parTrans" cxnId="{9F0DB094-8FA3-4125-809B-0C3DFACB420D}">
      <dgm:prSet/>
      <dgm:spPr/>
      <dgm:t>
        <a:bodyPr/>
        <a:lstStyle/>
        <a:p>
          <a:endParaRPr lang="hu-HU"/>
        </a:p>
      </dgm:t>
    </dgm:pt>
    <dgm:pt modelId="{9F2570F7-C66F-44A7-921B-22ED1BFA1943}" type="sibTrans" cxnId="{9F0DB094-8FA3-4125-809B-0C3DFACB420D}">
      <dgm:prSet/>
      <dgm:spPr/>
      <dgm:t>
        <a:bodyPr/>
        <a:lstStyle/>
        <a:p>
          <a:endParaRPr lang="hu-HU"/>
        </a:p>
      </dgm:t>
    </dgm:pt>
    <dgm:pt modelId="{5CBF5BBD-E267-4B41-84C6-6001F7502897}">
      <dgm:prSet phldrT="[Szöveg]"/>
      <dgm:spPr/>
      <dgm:t>
        <a:bodyPr/>
        <a:lstStyle/>
        <a:p>
          <a:r>
            <a:rPr lang="hu-HU" dirty="0"/>
            <a:t>Algoritmus kiválasztása és alkalmazása</a:t>
          </a:r>
        </a:p>
      </dgm:t>
    </dgm:pt>
    <dgm:pt modelId="{DB314169-6895-4D52-856E-DBB50464E46E}" type="parTrans" cxnId="{1D45AAE9-735E-43FD-9674-3C83A86FDBCB}">
      <dgm:prSet/>
      <dgm:spPr/>
      <dgm:t>
        <a:bodyPr/>
        <a:lstStyle/>
        <a:p>
          <a:endParaRPr lang="hu-HU"/>
        </a:p>
      </dgm:t>
    </dgm:pt>
    <dgm:pt modelId="{C8534814-E533-4B17-9580-C6D8A585DD70}" type="sibTrans" cxnId="{1D45AAE9-735E-43FD-9674-3C83A86FDBCB}">
      <dgm:prSet/>
      <dgm:spPr/>
      <dgm:t>
        <a:bodyPr/>
        <a:lstStyle/>
        <a:p>
          <a:endParaRPr lang="hu-HU"/>
        </a:p>
      </dgm:t>
    </dgm:pt>
    <dgm:pt modelId="{DC2A64AD-AF3B-4EC2-8F84-F9234F457AAB}">
      <dgm:prSet phldrT="[Szöveg]"/>
      <dgm:spPr/>
      <dgm:t>
        <a:bodyPr/>
        <a:lstStyle/>
        <a:p>
          <a:r>
            <a:rPr lang="hu-HU" dirty="0"/>
            <a:t>Betanítás</a:t>
          </a:r>
        </a:p>
      </dgm:t>
    </dgm:pt>
    <dgm:pt modelId="{AEAA7EBC-76AC-425B-8BD7-80C9FF6BC783}" type="parTrans" cxnId="{DB4B9220-6225-47EC-9B2F-C670E86C5447}">
      <dgm:prSet/>
      <dgm:spPr/>
      <dgm:t>
        <a:bodyPr/>
        <a:lstStyle/>
        <a:p>
          <a:endParaRPr lang="hu-HU"/>
        </a:p>
      </dgm:t>
    </dgm:pt>
    <dgm:pt modelId="{9EC177D7-D57C-46E6-AB96-631680C3A8CF}" type="sibTrans" cxnId="{DB4B9220-6225-47EC-9B2F-C670E86C5447}">
      <dgm:prSet/>
      <dgm:spPr/>
      <dgm:t>
        <a:bodyPr/>
        <a:lstStyle/>
        <a:p>
          <a:endParaRPr lang="hu-HU"/>
        </a:p>
      </dgm:t>
    </dgm:pt>
    <dgm:pt modelId="{082A8AAD-A6A2-4713-8CED-256D4123CED8}">
      <dgm:prSet phldrT="[Szöveg]"/>
      <dgm:spPr/>
      <dgm:t>
        <a:bodyPr/>
        <a:lstStyle/>
        <a:p>
          <a:r>
            <a:rPr lang="hu-HU" dirty="0"/>
            <a:t>Publikáció</a:t>
          </a:r>
        </a:p>
      </dgm:t>
    </dgm:pt>
    <dgm:pt modelId="{D02B4911-DCF2-49A0-8C79-40709DD52A32}" type="parTrans" cxnId="{6564910A-ECAA-4858-B3FA-B38D9AE5B00F}">
      <dgm:prSet/>
      <dgm:spPr/>
      <dgm:t>
        <a:bodyPr/>
        <a:lstStyle/>
        <a:p>
          <a:endParaRPr lang="hu-HU"/>
        </a:p>
      </dgm:t>
    </dgm:pt>
    <dgm:pt modelId="{DC8EC1D5-0C1B-49BD-B0BB-28391FFC3FE7}" type="sibTrans" cxnId="{6564910A-ECAA-4858-B3FA-B38D9AE5B00F}">
      <dgm:prSet/>
      <dgm:spPr/>
      <dgm:t>
        <a:bodyPr/>
        <a:lstStyle/>
        <a:p>
          <a:endParaRPr lang="hu-HU"/>
        </a:p>
      </dgm:t>
    </dgm:pt>
    <dgm:pt modelId="{E5FFC3F3-EA67-41C7-8E5F-7D0582840AC2}">
      <dgm:prSet phldrT="[Szöveg]"/>
      <dgm:spPr/>
      <dgm:t>
        <a:bodyPr/>
        <a:lstStyle/>
        <a:p>
          <a:r>
            <a:rPr lang="hu-HU" dirty="0"/>
            <a:t>Projekt, kísérlet létrehozása</a:t>
          </a:r>
        </a:p>
      </dgm:t>
    </dgm:pt>
    <dgm:pt modelId="{46AF2ADD-FBA7-428B-A455-868F4B60EAD9}" type="parTrans" cxnId="{C221AA41-C62C-4A7D-90AE-B8606810B3ED}">
      <dgm:prSet/>
      <dgm:spPr/>
      <dgm:t>
        <a:bodyPr/>
        <a:lstStyle/>
        <a:p>
          <a:endParaRPr lang="hu-HU"/>
        </a:p>
      </dgm:t>
    </dgm:pt>
    <dgm:pt modelId="{14713E7D-AEB0-4502-A383-BA5AC5753D6C}" type="sibTrans" cxnId="{C221AA41-C62C-4A7D-90AE-B8606810B3ED}">
      <dgm:prSet/>
      <dgm:spPr/>
      <dgm:t>
        <a:bodyPr/>
        <a:lstStyle/>
        <a:p>
          <a:endParaRPr lang="hu-HU"/>
        </a:p>
      </dgm:t>
    </dgm:pt>
    <dgm:pt modelId="{07D143A8-5411-4C3B-A417-CDBC3381EEA6}">
      <dgm:prSet phldrT="[Szöveg]"/>
      <dgm:spPr/>
      <dgm:t>
        <a:bodyPr/>
        <a:lstStyle/>
        <a:p>
          <a:r>
            <a:rPr lang="hu-HU" dirty="0"/>
            <a:t>Értékelés, </a:t>
          </a:r>
          <a:r>
            <a:rPr lang="hu-HU" dirty="0" err="1"/>
            <a:t>scoring</a:t>
          </a:r>
          <a:endParaRPr lang="hu-HU" dirty="0"/>
        </a:p>
      </dgm:t>
    </dgm:pt>
    <dgm:pt modelId="{801ACC0F-DFEC-4C56-8308-12E40A53B995}" type="parTrans" cxnId="{81FB8A7C-20BF-4F37-A029-7CB401A99327}">
      <dgm:prSet/>
      <dgm:spPr/>
      <dgm:t>
        <a:bodyPr/>
        <a:lstStyle/>
        <a:p>
          <a:endParaRPr lang="hu-HU"/>
        </a:p>
      </dgm:t>
    </dgm:pt>
    <dgm:pt modelId="{D88432BB-C02F-49BC-B4EF-0D0C6D92C8DA}" type="sibTrans" cxnId="{81FB8A7C-20BF-4F37-A029-7CB401A99327}">
      <dgm:prSet/>
      <dgm:spPr/>
      <dgm:t>
        <a:bodyPr/>
        <a:lstStyle/>
        <a:p>
          <a:endParaRPr lang="hu-HU"/>
        </a:p>
      </dgm:t>
    </dgm:pt>
    <dgm:pt modelId="{14989095-0E14-4A55-9027-36BAC74A408C}" type="pres">
      <dgm:prSet presAssocID="{C30A2403-C7DA-4D0E-B61A-B6B9D70D580F}" presName="linearFlow" presStyleCnt="0">
        <dgm:presLayoutVars>
          <dgm:resizeHandles val="exact"/>
        </dgm:presLayoutVars>
      </dgm:prSet>
      <dgm:spPr/>
    </dgm:pt>
    <dgm:pt modelId="{B2A786EC-A42C-4FAC-8EF4-28BC2C8FB0DC}" type="pres">
      <dgm:prSet presAssocID="{E5FFC3F3-EA67-41C7-8E5F-7D0582840AC2}" presName="node" presStyleLbl="node1" presStyleIdx="0" presStyleCnt="8">
        <dgm:presLayoutVars>
          <dgm:bulletEnabled val="1"/>
        </dgm:presLayoutVars>
      </dgm:prSet>
      <dgm:spPr/>
    </dgm:pt>
    <dgm:pt modelId="{01E4F9B1-B8FF-4AF2-A393-AFBE0DE65163}" type="pres">
      <dgm:prSet presAssocID="{14713E7D-AEB0-4502-A383-BA5AC5753D6C}" presName="sibTrans" presStyleLbl="sibTrans2D1" presStyleIdx="0" presStyleCnt="7"/>
      <dgm:spPr/>
    </dgm:pt>
    <dgm:pt modelId="{615F5A62-B9AD-4447-8334-CD1571BB3BFD}" type="pres">
      <dgm:prSet presAssocID="{14713E7D-AEB0-4502-A383-BA5AC5753D6C}" presName="connectorText" presStyleLbl="sibTrans2D1" presStyleIdx="0" presStyleCnt="7"/>
      <dgm:spPr/>
    </dgm:pt>
    <dgm:pt modelId="{D17CE12A-98FB-40F5-A2B6-D7811ABB57B4}" type="pres">
      <dgm:prSet presAssocID="{DDEB3FE1-E958-4E5C-AC89-8F2F082038AA}" presName="node" presStyleLbl="node1" presStyleIdx="1" presStyleCnt="8">
        <dgm:presLayoutVars>
          <dgm:bulletEnabled val="1"/>
        </dgm:presLayoutVars>
      </dgm:prSet>
      <dgm:spPr/>
    </dgm:pt>
    <dgm:pt modelId="{94A83BA5-CFBE-4207-A21C-37BF3BCDA413}" type="pres">
      <dgm:prSet presAssocID="{43B82E70-7DA5-430C-8E1F-D7A0AA4CBFEF}" presName="sibTrans" presStyleLbl="sibTrans2D1" presStyleIdx="1" presStyleCnt="7"/>
      <dgm:spPr/>
    </dgm:pt>
    <dgm:pt modelId="{BDA4867A-4B7A-4B82-B7A1-7C75A9CCCDED}" type="pres">
      <dgm:prSet presAssocID="{43B82E70-7DA5-430C-8E1F-D7A0AA4CBFEF}" presName="connectorText" presStyleLbl="sibTrans2D1" presStyleIdx="1" presStyleCnt="7"/>
      <dgm:spPr/>
    </dgm:pt>
    <dgm:pt modelId="{2B9948AB-2014-4035-9F2F-FCC17F75B1BE}" type="pres">
      <dgm:prSet presAssocID="{5245FE22-4ED0-4580-A6C0-799FF8C11657}" presName="node" presStyleLbl="node1" presStyleIdx="2" presStyleCnt="8">
        <dgm:presLayoutVars>
          <dgm:bulletEnabled val="1"/>
        </dgm:presLayoutVars>
      </dgm:prSet>
      <dgm:spPr/>
    </dgm:pt>
    <dgm:pt modelId="{70722B77-2A03-4909-857A-A250F3EFB239}" type="pres">
      <dgm:prSet presAssocID="{2CF3EF11-B35C-4BD8-A27A-3D9D91CDB029}" presName="sibTrans" presStyleLbl="sibTrans2D1" presStyleIdx="2" presStyleCnt="7"/>
      <dgm:spPr/>
    </dgm:pt>
    <dgm:pt modelId="{49FC8098-1E98-4D98-A758-E293E4BBBB5D}" type="pres">
      <dgm:prSet presAssocID="{2CF3EF11-B35C-4BD8-A27A-3D9D91CDB029}" presName="connectorText" presStyleLbl="sibTrans2D1" presStyleIdx="2" presStyleCnt="7"/>
      <dgm:spPr/>
    </dgm:pt>
    <dgm:pt modelId="{8358E149-93EE-4979-BD28-E4E027EDC65C}" type="pres">
      <dgm:prSet presAssocID="{0D9E9776-A81D-4E76-AA6A-8600DD961ED6}" presName="node" presStyleLbl="node1" presStyleIdx="3" presStyleCnt="8">
        <dgm:presLayoutVars>
          <dgm:bulletEnabled val="1"/>
        </dgm:presLayoutVars>
      </dgm:prSet>
      <dgm:spPr/>
    </dgm:pt>
    <dgm:pt modelId="{55A710B7-ED6D-411F-BC6E-85D36A8CCD44}" type="pres">
      <dgm:prSet presAssocID="{9F2570F7-C66F-44A7-921B-22ED1BFA1943}" presName="sibTrans" presStyleLbl="sibTrans2D1" presStyleIdx="3" presStyleCnt="7"/>
      <dgm:spPr/>
    </dgm:pt>
    <dgm:pt modelId="{1AA76328-8101-45DC-8281-88FCE2F40753}" type="pres">
      <dgm:prSet presAssocID="{9F2570F7-C66F-44A7-921B-22ED1BFA1943}" presName="connectorText" presStyleLbl="sibTrans2D1" presStyleIdx="3" presStyleCnt="7"/>
      <dgm:spPr/>
    </dgm:pt>
    <dgm:pt modelId="{187EEEA5-2355-4C5F-B4DF-E7DBCB2DF414}" type="pres">
      <dgm:prSet presAssocID="{5CBF5BBD-E267-4B41-84C6-6001F7502897}" presName="node" presStyleLbl="node1" presStyleIdx="4" presStyleCnt="8">
        <dgm:presLayoutVars>
          <dgm:bulletEnabled val="1"/>
        </dgm:presLayoutVars>
      </dgm:prSet>
      <dgm:spPr/>
    </dgm:pt>
    <dgm:pt modelId="{A99EA166-55CF-40CF-8EBB-790FD0C09273}" type="pres">
      <dgm:prSet presAssocID="{C8534814-E533-4B17-9580-C6D8A585DD70}" presName="sibTrans" presStyleLbl="sibTrans2D1" presStyleIdx="4" presStyleCnt="7"/>
      <dgm:spPr/>
    </dgm:pt>
    <dgm:pt modelId="{17F566E1-43CD-4423-A963-2197E3FBFB2D}" type="pres">
      <dgm:prSet presAssocID="{C8534814-E533-4B17-9580-C6D8A585DD70}" presName="connectorText" presStyleLbl="sibTrans2D1" presStyleIdx="4" presStyleCnt="7"/>
      <dgm:spPr/>
    </dgm:pt>
    <dgm:pt modelId="{2B70AC09-C271-44CC-901C-8BC27D785BDC}" type="pres">
      <dgm:prSet presAssocID="{DC2A64AD-AF3B-4EC2-8F84-F9234F457AAB}" presName="node" presStyleLbl="node1" presStyleIdx="5" presStyleCnt="8">
        <dgm:presLayoutVars>
          <dgm:bulletEnabled val="1"/>
        </dgm:presLayoutVars>
      </dgm:prSet>
      <dgm:spPr/>
    </dgm:pt>
    <dgm:pt modelId="{91003186-872C-4B09-842D-78B30E1DA976}" type="pres">
      <dgm:prSet presAssocID="{9EC177D7-D57C-46E6-AB96-631680C3A8CF}" presName="sibTrans" presStyleLbl="sibTrans2D1" presStyleIdx="5" presStyleCnt="7"/>
      <dgm:spPr/>
    </dgm:pt>
    <dgm:pt modelId="{3A47D222-019E-4D25-B23F-B053CB38EAA8}" type="pres">
      <dgm:prSet presAssocID="{9EC177D7-D57C-46E6-AB96-631680C3A8CF}" presName="connectorText" presStyleLbl="sibTrans2D1" presStyleIdx="5" presStyleCnt="7"/>
      <dgm:spPr/>
    </dgm:pt>
    <dgm:pt modelId="{C15D73B1-03C2-4475-9770-9F569AAA2664}" type="pres">
      <dgm:prSet presAssocID="{07D143A8-5411-4C3B-A417-CDBC3381EEA6}" presName="node" presStyleLbl="node1" presStyleIdx="6" presStyleCnt="8">
        <dgm:presLayoutVars>
          <dgm:bulletEnabled val="1"/>
        </dgm:presLayoutVars>
      </dgm:prSet>
      <dgm:spPr/>
    </dgm:pt>
    <dgm:pt modelId="{07AF4694-9901-4C42-B4FE-9B144D951F55}" type="pres">
      <dgm:prSet presAssocID="{D88432BB-C02F-49BC-B4EF-0D0C6D92C8DA}" presName="sibTrans" presStyleLbl="sibTrans2D1" presStyleIdx="6" presStyleCnt="7"/>
      <dgm:spPr/>
    </dgm:pt>
    <dgm:pt modelId="{ECC5AAE7-6BF4-4D3E-ABE5-9FEB680B6670}" type="pres">
      <dgm:prSet presAssocID="{D88432BB-C02F-49BC-B4EF-0D0C6D92C8DA}" presName="connectorText" presStyleLbl="sibTrans2D1" presStyleIdx="6" presStyleCnt="7"/>
      <dgm:spPr/>
    </dgm:pt>
    <dgm:pt modelId="{3BDAD552-0F48-4F82-A76F-3DD4312810AE}" type="pres">
      <dgm:prSet presAssocID="{082A8AAD-A6A2-4713-8CED-256D4123CED8}" presName="node" presStyleLbl="node1" presStyleIdx="7" presStyleCnt="8">
        <dgm:presLayoutVars>
          <dgm:bulletEnabled val="1"/>
        </dgm:presLayoutVars>
      </dgm:prSet>
      <dgm:spPr/>
    </dgm:pt>
  </dgm:ptLst>
  <dgm:cxnLst>
    <dgm:cxn modelId="{6564910A-ECAA-4858-B3FA-B38D9AE5B00F}" srcId="{C30A2403-C7DA-4D0E-B61A-B6B9D70D580F}" destId="{082A8AAD-A6A2-4713-8CED-256D4123CED8}" srcOrd="7" destOrd="0" parTransId="{D02B4911-DCF2-49A0-8C79-40709DD52A32}" sibTransId="{DC8EC1D5-0C1B-49BD-B0BB-28391FFC3FE7}"/>
    <dgm:cxn modelId="{E504D70A-3B94-40FB-86FD-47200882F634}" type="presOf" srcId="{C8534814-E533-4B17-9580-C6D8A585DD70}" destId="{17F566E1-43CD-4423-A963-2197E3FBFB2D}" srcOrd="1" destOrd="0" presId="urn:microsoft.com/office/officeart/2005/8/layout/process2"/>
    <dgm:cxn modelId="{DB4B9220-6225-47EC-9B2F-C670E86C5447}" srcId="{C30A2403-C7DA-4D0E-B61A-B6B9D70D580F}" destId="{DC2A64AD-AF3B-4EC2-8F84-F9234F457AAB}" srcOrd="5" destOrd="0" parTransId="{AEAA7EBC-76AC-425B-8BD7-80C9FF6BC783}" sibTransId="{9EC177D7-D57C-46E6-AB96-631680C3A8CF}"/>
    <dgm:cxn modelId="{5CC75C24-968A-4DE2-B0A5-4B472B0AEBF1}" type="presOf" srcId="{43B82E70-7DA5-430C-8E1F-D7A0AA4CBFEF}" destId="{BDA4867A-4B7A-4B82-B7A1-7C75A9CCCDED}" srcOrd="1" destOrd="0" presId="urn:microsoft.com/office/officeart/2005/8/layout/process2"/>
    <dgm:cxn modelId="{8F191139-AF0F-4024-9202-D3BD964F6581}" type="presOf" srcId="{D88432BB-C02F-49BC-B4EF-0D0C6D92C8DA}" destId="{07AF4694-9901-4C42-B4FE-9B144D951F55}" srcOrd="0" destOrd="0" presId="urn:microsoft.com/office/officeart/2005/8/layout/process2"/>
    <dgm:cxn modelId="{8F23B23C-762F-4043-A483-F7CDC140E1CE}" srcId="{C30A2403-C7DA-4D0E-B61A-B6B9D70D580F}" destId="{DDEB3FE1-E958-4E5C-AC89-8F2F082038AA}" srcOrd="1" destOrd="0" parTransId="{27ABCAB9-854B-4807-A5B8-F1F304F51F38}" sibTransId="{43B82E70-7DA5-430C-8E1F-D7A0AA4CBFEF}"/>
    <dgm:cxn modelId="{C221AA41-C62C-4A7D-90AE-B8606810B3ED}" srcId="{C30A2403-C7DA-4D0E-B61A-B6B9D70D580F}" destId="{E5FFC3F3-EA67-41C7-8E5F-7D0582840AC2}" srcOrd="0" destOrd="0" parTransId="{46AF2ADD-FBA7-428B-A455-868F4B60EAD9}" sibTransId="{14713E7D-AEB0-4502-A383-BA5AC5753D6C}"/>
    <dgm:cxn modelId="{9D3E7B42-DF4D-4463-B7EB-AD5F46325D85}" type="presOf" srcId="{9F2570F7-C66F-44A7-921B-22ED1BFA1943}" destId="{55A710B7-ED6D-411F-BC6E-85D36A8CCD44}" srcOrd="0" destOrd="0" presId="urn:microsoft.com/office/officeart/2005/8/layout/process2"/>
    <dgm:cxn modelId="{A3D1C048-F328-4B1F-BB4A-C8786D36427D}" type="presOf" srcId="{082A8AAD-A6A2-4713-8CED-256D4123CED8}" destId="{3BDAD552-0F48-4F82-A76F-3DD4312810AE}" srcOrd="0" destOrd="0" presId="urn:microsoft.com/office/officeart/2005/8/layout/process2"/>
    <dgm:cxn modelId="{A12BD749-BA45-412E-AB57-BFDD73EA0C2E}" type="presOf" srcId="{5245FE22-4ED0-4580-A6C0-799FF8C11657}" destId="{2B9948AB-2014-4035-9F2F-FCC17F75B1BE}" srcOrd="0" destOrd="0" presId="urn:microsoft.com/office/officeart/2005/8/layout/process2"/>
    <dgm:cxn modelId="{CA64E959-7E1D-4D04-9512-FA79A8E35CC8}" type="presOf" srcId="{E5FFC3F3-EA67-41C7-8E5F-7D0582840AC2}" destId="{B2A786EC-A42C-4FAC-8EF4-28BC2C8FB0DC}" srcOrd="0" destOrd="0" presId="urn:microsoft.com/office/officeart/2005/8/layout/process2"/>
    <dgm:cxn modelId="{81FB8A7C-20BF-4F37-A029-7CB401A99327}" srcId="{C30A2403-C7DA-4D0E-B61A-B6B9D70D580F}" destId="{07D143A8-5411-4C3B-A417-CDBC3381EEA6}" srcOrd="6" destOrd="0" parTransId="{801ACC0F-DFEC-4C56-8308-12E40A53B995}" sibTransId="{D88432BB-C02F-49BC-B4EF-0D0C6D92C8DA}"/>
    <dgm:cxn modelId="{8E69B17E-9DD3-4441-9EB5-9A774167B821}" srcId="{C30A2403-C7DA-4D0E-B61A-B6B9D70D580F}" destId="{5245FE22-4ED0-4580-A6C0-799FF8C11657}" srcOrd="2" destOrd="0" parTransId="{4EE04850-0E8D-4B0E-84BA-C47EA365584F}" sibTransId="{2CF3EF11-B35C-4BD8-A27A-3D9D91CDB029}"/>
    <dgm:cxn modelId="{669FF680-9CAE-4407-9667-C4CCFC429D01}" type="presOf" srcId="{2CF3EF11-B35C-4BD8-A27A-3D9D91CDB029}" destId="{49FC8098-1E98-4D98-A758-E293E4BBBB5D}" srcOrd="1" destOrd="0" presId="urn:microsoft.com/office/officeart/2005/8/layout/process2"/>
    <dgm:cxn modelId="{823FB889-150B-44FE-BB7D-E55A839EB12A}" type="presOf" srcId="{C8534814-E533-4B17-9580-C6D8A585DD70}" destId="{A99EA166-55CF-40CF-8EBB-790FD0C09273}" srcOrd="0" destOrd="0" presId="urn:microsoft.com/office/officeart/2005/8/layout/process2"/>
    <dgm:cxn modelId="{A3E9D98D-B23E-403E-90E3-846FDB2B0535}" type="presOf" srcId="{9EC177D7-D57C-46E6-AB96-631680C3A8CF}" destId="{3A47D222-019E-4D25-B23F-B053CB38EAA8}" srcOrd="1" destOrd="0" presId="urn:microsoft.com/office/officeart/2005/8/layout/process2"/>
    <dgm:cxn modelId="{92699E92-1A58-4157-80AE-E0904D7DE554}" type="presOf" srcId="{D88432BB-C02F-49BC-B4EF-0D0C6D92C8DA}" destId="{ECC5AAE7-6BF4-4D3E-ABE5-9FEB680B6670}" srcOrd="1" destOrd="0" presId="urn:microsoft.com/office/officeart/2005/8/layout/process2"/>
    <dgm:cxn modelId="{9F0DB094-8FA3-4125-809B-0C3DFACB420D}" srcId="{C30A2403-C7DA-4D0E-B61A-B6B9D70D580F}" destId="{0D9E9776-A81D-4E76-AA6A-8600DD961ED6}" srcOrd="3" destOrd="0" parTransId="{FD0DA3BA-A7A7-4D45-85C1-03008BF04FB6}" sibTransId="{9F2570F7-C66F-44A7-921B-22ED1BFA1943}"/>
    <dgm:cxn modelId="{A13A2095-1D71-46EC-9C7C-5F9BA8014DBB}" type="presOf" srcId="{2CF3EF11-B35C-4BD8-A27A-3D9D91CDB029}" destId="{70722B77-2A03-4909-857A-A250F3EFB239}" srcOrd="0" destOrd="0" presId="urn:microsoft.com/office/officeart/2005/8/layout/process2"/>
    <dgm:cxn modelId="{5CD702A4-FEE9-4D5D-993B-61AEE6B0E1CF}" type="presOf" srcId="{DDEB3FE1-E958-4E5C-AC89-8F2F082038AA}" destId="{D17CE12A-98FB-40F5-A2B6-D7811ABB57B4}" srcOrd="0" destOrd="0" presId="urn:microsoft.com/office/officeart/2005/8/layout/process2"/>
    <dgm:cxn modelId="{8241D8A6-05CF-4345-8CDA-8E46200B2655}" type="presOf" srcId="{14713E7D-AEB0-4502-A383-BA5AC5753D6C}" destId="{01E4F9B1-B8FF-4AF2-A393-AFBE0DE65163}" srcOrd="0" destOrd="0" presId="urn:microsoft.com/office/officeart/2005/8/layout/process2"/>
    <dgm:cxn modelId="{077763A9-9CA0-4EF7-8820-179DEBF75BD3}" type="presOf" srcId="{9EC177D7-D57C-46E6-AB96-631680C3A8CF}" destId="{91003186-872C-4B09-842D-78B30E1DA976}" srcOrd="0" destOrd="0" presId="urn:microsoft.com/office/officeart/2005/8/layout/process2"/>
    <dgm:cxn modelId="{B98139AD-B39C-41A1-94C9-AA14FA6C016A}" type="presOf" srcId="{14713E7D-AEB0-4502-A383-BA5AC5753D6C}" destId="{615F5A62-B9AD-4447-8334-CD1571BB3BFD}" srcOrd="1" destOrd="0" presId="urn:microsoft.com/office/officeart/2005/8/layout/process2"/>
    <dgm:cxn modelId="{7A8657B0-D955-471C-B2E4-E12B64A66DE0}" type="presOf" srcId="{5CBF5BBD-E267-4B41-84C6-6001F7502897}" destId="{187EEEA5-2355-4C5F-B4DF-E7DBCB2DF414}" srcOrd="0" destOrd="0" presId="urn:microsoft.com/office/officeart/2005/8/layout/process2"/>
    <dgm:cxn modelId="{3CBA32BF-4DC2-4601-88CD-41DE1958E928}" type="presOf" srcId="{C30A2403-C7DA-4D0E-B61A-B6B9D70D580F}" destId="{14989095-0E14-4A55-9027-36BAC74A408C}" srcOrd="0" destOrd="0" presId="urn:microsoft.com/office/officeart/2005/8/layout/process2"/>
    <dgm:cxn modelId="{0AA3DFC5-8410-4093-A079-2B9550A801C4}" type="presOf" srcId="{0D9E9776-A81D-4E76-AA6A-8600DD961ED6}" destId="{8358E149-93EE-4979-BD28-E4E027EDC65C}" srcOrd="0" destOrd="0" presId="urn:microsoft.com/office/officeart/2005/8/layout/process2"/>
    <dgm:cxn modelId="{813348C9-AE6C-4C92-B408-9CFF480F5704}" type="presOf" srcId="{DC2A64AD-AF3B-4EC2-8F84-F9234F457AAB}" destId="{2B70AC09-C271-44CC-901C-8BC27D785BDC}" srcOrd="0" destOrd="0" presId="urn:microsoft.com/office/officeart/2005/8/layout/process2"/>
    <dgm:cxn modelId="{0DA176DA-2C23-489B-A6D9-A6E1607651D4}" type="presOf" srcId="{9F2570F7-C66F-44A7-921B-22ED1BFA1943}" destId="{1AA76328-8101-45DC-8281-88FCE2F40753}" srcOrd="1" destOrd="0" presId="urn:microsoft.com/office/officeart/2005/8/layout/process2"/>
    <dgm:cxn modelId="{1D45AAE9-735E-43FD-9674-3C83A86FDBCB}" srcId="{C30A2403-C7DA-4D0E-B61A-B6B9D70D580F}" destId="{5CBF5BBD-E267-4B41-84C6-6001F7502897}" srcOrd="4" destOrd="0" parTransId="{DB314169-6895-4D52-856E-DBB50464E46E}" sibTransId="{C8534814-E533-4B17-9580-C6D8A585DD70}"/>
    <dgm:cxn modelId="{5A1F63ED-CD60-462E-AF10-6BDF5E3A9894}" type="presOf" srcId="{43B82E70-7DA5-430C-8E1F-D7A0AA4CBFEF}" destId="{94A83BA5-CFBE-4207-A21C-37BF3BCDA413}" srcOrd="0" destOrd="0" presId="urn:microsoft.com/office/officeart/2005/8/layout/process2"/>
    <dgm:cxn modelId="{8FC76EF5-CE77-486B-8231-2E4C373460A1}" type="presOf" srcId="{07D143A8-5411-4C3B-A417-CDBC3381EEA6}" destId="{C15D73B1-03C2-4475-9770-9F569AAA2664}" srcOrd="0" destOrd="0" presId="urn:microsoft.com/office/officeart/2005/8/layout/process2"/>
    <dgm:cxn modelId="{BB80D708-0464-4312-AC3B-C6826276054B}" type="presParOf" srcId="{14989095-0E14-4A55-9027-36BAC74A408C}" destId="{B2A786EC-A42C-4FAC-8EF4-28BC2C8FB0DC}" srcOrd="0" destOrd="0" presId="urn:microsoft.com/office/officeart/2005/8/layout/process2"/>
    <dgm:cxn modelId="{ADED3F7F-2E1D-462E-B559-031034CF9286}" type="presParOf" srcId="{14989095-0E14-4A55-9027-36BAC74A408C}" destId="{01E4F9B1-B8FF-4AF2-A393-AFBE0DE65163}" srcOrd="1" destOrd="0" presId="urn:microsoft.com/office/officeart/2005/8/layout/process2"/>
    <dgm:cxn modelId="{B0BAC2DA-57DB-4F8D-B060-E3B18BA98355}" type="presParOf" srcId="{01E4F9B1-B8FF-4AF2-A393-AFBE0DE65163}" destId="{615F5A62-B9AD-4447-8334-CD1571BB3BFD}" srcOrd="0" destOrd="0" presId="urn:microsoft.com/office/officeart/2005/8/layout/process2"/>
    <dgm:cxn modelId="{6FE6E7BA-7806-40AB-8E60-D65CAA194DA4}" type="presParOf" srcId="{14989095-0E14-4A55-9027-36BAC74A408C}" destId="{D17CE12A-98FB-40F5-A2B6-D7811ABB57B4}" srcOrd="2" destOrd="0" presId="urn:microsoft.com/office/officeart/2005/8/layout/process2"/>
    <dgm:cxn modelId="{52A090B6-EBAF-4248-8E2D-BF70144CA73A}" type="presParOf" srcId="{14989095-0E14-4A55-9027-36BAC74A408C}" destId="{94A83BA5-CFBE-4207-A21C-37BF3BCDA413}" srcOrd="3" destOrd="0" presId="urn:microsoft.com/office/officeart/2005/8/layout/process2"/>
    <dgm:cxn modelId="{D4F0B260-C69C-414A-B4FC-81576D596608}" type="presParOf" srcId="{94A83BA5-CFBE-4207-A21C-37BF3BCDA413}" destId="{BDA4867A-4B7A-4B82-B7A1-7C75A9CCCDED}" srcOrd="0" destOrd="0" presId="urn:microsoft.com/office/officeart/2005/8/layout/process2"/>
    <dgm:cxn modelId="{EB97C592-656D-42F3-9C24-F3B59FE8AAD2}" type="presParOf" srcId="{14989095-0E14-4A55-9027-36BAC74A408C}" destId="{2B9948AB-2014-4035-9F2F-FCC17F75B1BE}" srcOrd="4" destOrd="0" presId="urn:microsoft.com/office/officeart/2005/8/layout/process2"/>
    <dgm:cxn modelId="{A0BD54CF-CFA1-4B3B-8ED9-7FB5DF0DC472}" type="presParOf" srcId="{14989095-0E14-4A55-9027-36BAC74A408C}" destId="{70722B77-2A03-4909-857A-A250F3EFB239}" srcOrd="5" destOrd="0" presId="urn:microsoft.com/office/officeart/2005/8/layout/process2"/>
    <dgm:cxn modelId="{766EA84A-B704-41A2-A4E8-32FFE64D8848}" type="presParOf" srcId="{70722B77-2A03-4909-857A-A250F3EFB239}" destId="{49FC8098-1E98-4D98-A758-E293E4BBBB5D}" srcOrd="0" destOrd="0" presId="urn:microsoft.com/office/officeart/2005/8/layout/process2"/>
    <dgm:cxn modelId="{651443B3-0A9D-43E4-9869-33C5C0126EC9}" type="presParOf" srcId="{14989095-0E14-4A55-9027-36BAC74A408C}" destId="{8358E149-93EE-4979-BD28-E4E027EDC65C}" srcOrd="6" destOrd="0" presId="urn:microsoft.com/office/officeart/2005/8/layout/process2"/>
    <dgm:cxn modelId="{6594B5E7-71A4-446A-838E-095F41245E99}" type="presParOf" srcId="{14989095-0E14-4A55-9027-36BAC74A408C}" destId="{55A710B7-ED6D-411F-BC6E-85D36A8CCD44}" srcOrd="7" destOrd="0" presId="urn:microsoft.com/office/officeart/2005/8/layout/process2"/>
    <dgm:cxn modelId="{32950479-3C9F-43D7-B465-194A7FB32DDF}" type="presParOf" srcId="{55A710B7-ED6D-411F-BC6E-85D36A8CCD44}" destId="{1AA76328-8101-45DC-8281-88FCE2F40753}" srcOrd="0" destOrd="0" presId="urn:microsoft.com/office/officeart/2005/8/layout/process2"/>
    <dgm:cxn modelId="{ABFF1CF5-6687-4C00-8944-D7C7CD96ED0A}" type="presParOf" srcId="{14989095-0E14-4A55-9027-36BAC74A408C}" destId="{187EEEA5-2355-4C5F-B4DF-E7DBCB2DF414}" srcOrd="8" destOrd="0" presId="urn:microsoft.com/office/officeart/2005/8/layout/process2"/>
    <dgm:cxn modelId="{99BC0EE5-EC3C-407E-A0A9-5A0236A981FD}" type="presParOf" srcId="{14989095-0E14-4A55-9027-36BAC74A408C}" destId="{A99EA166-55CF-40CF-8EBB-790FD0C09273}" srcOrd="9" destOrd="0" presId="urn:microsoft.com/office/officeart/2005/8/layout/process2"/>
    <dgm:cxn modelId="{EC140857-FEA8-49B6-836A-BE006A493E20}" type="presParOf" srcId="{A99EA166-55CF-40CF-8EBB-790FD0C09273}" destId="{17F566E1-43CD-4423-A963-2197E3FBFB2D}" srcOrd="0" destOrd="0" presId="urn:microsoft.com/office/officeart/2005/8/layout/process2"/>
    <dgm:cxn modelId="{9E5DBC66-33D3-438E-A782-541C254C558B}" type="presParOf" srcId="{14989095-0E14-4A55-9027-36BAC74A408C}" destId="{2B70AC09-C271-44CC-901C-8BC27D785BDC}" srcOrd="10" destOrd="0" presId="urn:microsoft.com/office/officeart/2005/8/layout/process2"/>
    <dgm:cxn modelId="{FCE0B956-FAA2-4573-922D-C92DA1E82BC1}" type="presParOf" srcId="{14989095-0E14-4A55-9027-36BAC74A408C}" destId="{91003186-872C-4B09-842D-78B30E1DA976}" srcOrd="11" destOrd="0" presId="urn:microsoft.com/office/officeart/2005/8/layout/process2"/>
    <dgm:cxn modelId="{1EBA8689-5D86-449A-9F0D-FB6AF5C19343}" type="presParOf" srcId="{91003186-872C-4B09-842D-78B30E1DA976}" destId="{3A47D222-019E-4D25-B23F-B053CB38EAA8}" srcOrd="0" destOrd="0" presId="urn:microsoft.com/office/officeart/2005/8/layout/process2"/>
    <dgm:cxn modelId="{11131601-15F3-4C00-BD16-3D87ED67C43D}" type="presParOf" srcId="{14989095-0E14-4A55-9027-36BAC74A408C}" destId="{C15D73B1-03C2-4475-9770-9F569AAA2664}" srcOrd="12" destOrd="0" presId="urn:microsoft.com/office/officeart/2005/8/layout/process2"/>
    <dgm:cxn modelId="{1A3D6AFD-A062-4B57-A723-E8BA1205305D}" type="presParOf" srcId="{14989095-0E14-4A55-9027-36BAC74A408C}" destId="{07AF4694-9901-4C42-B4FE-9B144D951F55}" srcOrd="13" destOrd="0" presId="urn:microsoft.com/office/officeart/2005/8/layout/process2"/>
    <dgm:cxn modelId="{C300D512-13C7-43AA-959C-8CBC359E7AAC}" type="presParOf" srcId="{07AF4694-9901-4C42-B4FE-9B144D951F55}" destId="{ECC5AAE7-6BF4-4D3E-ABE5-9FEB680B6670}" srcOrd="0" destOrd="0" presId="urn:microsoft.com/office/officeart/2005/8/layout/process2"/>
    <dgm:cxn modelId="{119E2F26-9836-41FA-95E8-C5AC2C13D773}" type="presParOf" srcId="{14989095-0E14-4A55-9027-36BAC74A408C}" destId="{3BDAD552-0F48-4F82-A76F-3DD4312810AE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786EC-A42C-4FAC-8EF4-28BC2C8FB0DC}">
      <dsp:nvSpPr>
        <dsp:cNvPr id="0" name=""/>
        <dsp:cNvSpPr/>
      </dsp:nvSpPr>
      <dsp:spPr>
        <a:xfrm>
          <a:off x="4363561" y="1353"/>
          <a:ext cx="1861502" cy="481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 dirty="0"/>
            <a:t>Projekt, kísérlet létrehozása</a:t>
          </a:r>
        </a:p>
      </dsp:txBody>
      <dsp:txXfrm>
        <a:off x="4377669" y="15461"/>
        <a:ext cx="1833286" cy="453458"/>
      </dsp:txXfrm>
    </dsp:sp>
    <dsp:sp modelId="{01E4F9B1-B8FF-4AF2-A393-AFBE0DE65163}">
      <dsp:nvSpPr>
        <dsp:cNvPr id="0" name=""/>
        <dsp:cNvSpPr/>
      </dsp:nvSpPr>
      <dsp:spPr>
        <a:xfrm rot="5400000">
          <a:off x="5203998" y="495069"/>
          <a:ext cx="180627" cy="21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900" kern="1200"/>
        </a:p>
      </dsp:txBody>
      <dsp:txXfrm rot="-5400000">
        <a:off x="5229286" y="513132"/>
        <a:ext cx="130051" cy="126439"/>
      </dsp:txXfrm>
    </dsp:sp>
    <dsp:sp modelId="{D17CE12A-98FB-40F5-A2B6-D7811ABB57B4}">
      <dsp:nvSpPr>
        <dsp:cNvPr id="0" name=""/>
        <dsp:cNvSpPr/>
      </dsp:nvSpPr>
      <dsp:spPr>
        <a:xfrm>
          <a:off x="4363561" y="723864"/>
          <a:ext cx="1861502" cy="481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 dirty="0"/>
            <a:t>Adat beszerzése</a:t>
          </a:r>
        </a:p>
      </dsp:txBody>
      <dsp:txXfrm>
        <a:off x="4377669" y="737972"/>
        <a:ext cx="1833286" cy="453458"/>
      </dsp:txXfrm>
    </dsp:sp>
    <dsp:sp modelId="{94A83BA5-CFBE-4207-A21C-37BF3BCDA413}">
      <dsp:nvSpPr>
        <dsp:cNvPr id="0" name=""/>
        <dsp:cNvSpPr/>
      </dsp:nvSpPr>
      <dsp:spPr>
        <a:xfrm rot="5400000">
          <a:off x="5203998" y="1217580"/>
          <a:ext cx="180627" cy="21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900" kern="1200"/>
        </a:p>
      </dsp:txBody>
      <dsp:txXfrm rot="-5400000">
        <a:off x="5229286" y="1235643"/>
        <a:ext cx="130051" cy="126439"/>
      </dsp:txXfrm>
    </dsp:sp>
    <dsp:sp modelId="{2B9948AB-2014-4035-9F2F-FCC17F75B1BE}">
      <dsp:nvSpPr>
        <dsp:cNvPr id="0" name=""/>
        <dsp:cNvSpPr/>
      </dsp:nvSpPr>
      <dsp:spPr>
        <a:xfrm>
          <a:off x="4363561" y="1446376"/>
          <a:ext cx="1861502" cy="481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 dirty="0"/>
            <a:t>Adat előkészítése (tisztítás, transzformáció)</a:t>
          </a:r>
        </a:p>
      </dsp:txBody>
      <dsp:txXfrm>
        <a:off x="4377669" y="1460484"/>
        <a:ext cx="1833286" cy="453458"/>
      </dsp:txXfrm>
    </dsp:sp>
    <dsp:sp modelId="{70722B77-2A03-4909-857A-A250F3EFB239}">
      <dsp:nvSpPr>
        <dsp:cNvPr id="0" name=""/>
        <dsp:cNvSpPr/>
      </dsp:nvSpPr>
      <dsp:spPr>
        <a:xfrm rot="5400000">
          <a:off x="5203998" y="1940092"/>
          <a:ext cx="180627" cy="21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900" kern="1200"/>
        </a:p>
      </dsp:txBody>
      <dsp:txXfrm rot="-5400000">
        <a:off x="5229286" y="1958155"/>
        <a:ext cx="130051" cy="126439"/>
      </dsp:txXfrm>
    </dsp:sp>
    <dsp:sp modelId="{8358E149-93EE-4979-BD28-E4E027EDC65C}">
      <dsp:nvSpPr>
        <dsp:cNvPr id="0" name=""/>
        <dsp:cNvSpPr/>
      </dsp:nvSpPr>
      <dsp:spPr>
        <a:xfrm>
          <a:off x="4363561" y="2168887"/>
          <a:ext cx="1861502" cy="481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 dirty="0"/>
            <a:t>Adatmodell, </a:t>
          </a:r>
          <a:r>
            <a:rPr lang="hu-HU" sz="1200" kern="1200" dirty="0" err="1"/>
            <a:t>feature</a:t>
          </a:r>
          <a:r>
            <a:rPr lang="hu-HU" sz="1200" kern="1200" dirty="0"/>
            <a:t> kiválasztás</a:t>
          </a:r>
        </a:p>
      </dsp:txBody>
      <dsp:txXfrm>
        <a:off x="4377669" y="2182995"/>
        <a:ext cx="1833286" cy="453458"/>
      </dsp:txXfrm>
    </dsp:sp>
    <dsp:sp modelId="{55A710B7-ED6D-411F-BC6E-85D36A8CCD44}">
      <dsp:nvSpPr>
        <dsp:cNvPr id="0" name=""/>
        <dsp:cNvSpPr/>
      </dsp:nvSpPr>
      <dsp:spPr>
        <a:xfrm rot="5400000">
          <a:off x="5203998" y="2662604"/>
          <a:ext cx="180627" cy="21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900" kern="1200"/>
        </a:p>
      </dsp:txBody>
      <dsp:txXfrm rot="-5400000">
        <a:off x="5229286" y="2680667"/>
        <a:ext cx="130051" cy="126439"/>
      </dsp:txXfrm>
    </dsp:sp>
    <dsp:sp modelId="{187EEEA5-2355-4C5F-B4DF-E7DBCB2DF414}">
      <dsp:nvSpPr>
        <dsp:cNvPr id="0" name=""/>
        <dsp:cNvSpPr/>
      </dsp:nvSpPr>
      <dsp:spPr>
        <a:xfrm>
          <a:off x="4363561" y="2891399"/>
          <a:ext cx="1861502" cy="481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 dirty="0"/>
            <a:t>Algoritmus kiválasztása és alkalmazása</a:t>
          </a:r>
        </a:p>
      </dsp:txBody>
      <dsp:txXfrm>
        <a:off x="4377669" y="2905507"/>
        <a:ext cx="1833286" cy="453458"/>
      </dsp:txXfrm>
    </dsp:sp>
    <dsp:sp modelId="{A99EA166-55CF-40CF-8EBB-790FD0C09273}">
      <dsp:nvSpPr>
        <dsp:cNvPr id="0" name=""/>
        <dsp:cNvSpPr/>
      </dsp:nvSpPr>
      <dsp:spPr>
        <a:xfrm rot="5400000">
          <a:off x="5203998" y="3385115"/>
          <a:ext cx="180627" cy="21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900" kern="1200"/>
        </a:p>
      </dsp:txBody>
      <dsp:txXfrm rot="-5400000">
        <a:off x="5229286" y="3403178"/>
        <a:ext cx="130051" cy="126439"/>
      </dsp:txXfrm>
    </dsp:sp>
    <dsp:sp modelId="{2B70AC09-C271-44CC-901C-8BC27D785BDC}">
      <dsp:nvSpPr>
        <dsp:cNvPr id="0" name=""/>
        <dsp:cNvSpPr/>
      </dsp:nvSpPr>
      <dsp:spPr>
        <a:xfrm>
          <a:off x="4363561" y="3613911"/>
          <a:ext cx="1861502" cy="481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 dirty="0"/>
            <a:t>Betanítás</a:t>
          </a:r>
        </a:p>
      </dsp:txBody>
      <dsp:txXfrm>
        <a:off x="4377669" y="3628019"/>
        <a:ext cx="1833286" cy="453458"/>
      </dsp:txXfrm>
    </dsp:sp>
    <dsp:sp modelId="{91003186-872C-4B09-842D-78B30E1DA976}">
      <dsp:nvSpPr>
        <dsp:cNvPr id="0" name=""/>
        <dsp:cNvSpPr/>
      </dsp:nvSpPr>
      <dsp:spPr>
        <a:xfrm rot="5400000">
          <a:off x="5203998" y="4107627"/>
          <a:ext cx="180627" cy="21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900" kern="1200"/>
        </a:p>
      </dsp:txBody>
      <dsp:txXfrm rot="-5400000">
        <a:off x="5229286" y="4125690"/>
        <a:ext cx="130051" cy="126439"/>
      </dsp:txXfrm>
    </dsp:sp>
    <dsp:sp modelId="{C15D73B1-03C2-4475-9770-9F569AAA2664}">
      <dsp:nvSpPr>
        <dsp:cNvPr id="0" name=""/>
        <dsp:cNvSpPr/>
      </dsp:nvSpPr>
      <dsp:spPr>
        <a:xfrm>
          <a:off x="4363561" y="4336422"/>
          <a:ext cx="1861502" cy="481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 dirty="0"/>
            <a:t>Értékelés, </a:t>
          </a:r>
          <a:r>
            <a:rPr lang="hu-HU" sz="1200" kern="1200" dirty="0" err="1"/>
            <a:t>scoring</a:t>
          </a:r>
          <a:endParaRPr lang="hu-HU" sz="1200" kern="1200" dirty="0"/>
        </a:p>
      </dsp:txBody>
      <dsp:txXfrm>
        <a:off x="4377669" y="4350530"/>
        <a:ext cx="1833286" cy="453458"/>
      </dsp:txXfrm>
    </dsp:sp>
    <dsp:sp modelId="{07AF4694-9901-4C42-B4FE-9B144D951F55}">
      <dsp:nvSpPr>
        <dsp:cNvPr id="0" name=""/>
        <dsp:cNvSpPr/>
      </dsp:nvSpPr>
      <dsp:spPr>
        <a:xfrm rot="5400000">
          <a:off x="5203998" y="4830139"/>
          <a:ext cx="180627" cy="21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900" kern="1200"/>
        </a:p>
      </dsp:txBody>
      <dsp:txXfrm rot="-5400000">
        <a:off x="5229286" y="4848202"/>
        <a:ext cx="130051" cy="126439"/>
      </dsp:txXfrm>
    </dsp:sp>
    <dsp:sp modelId="{3BDAD552-0F48-4F82-A76F-3DD4312810AE}">
      <dsp:nvSpPr>
        <dsp:cNvPr id="0" name=""/>
        <dsp:cNvSpPr/>
      </dsp:nvSpPr>
      <dsp:spPr>
        <a:xfrm>
          <a:off x="4363561" y="5058934"/>
          <a:ext cx="1861502" cy="481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 dirty="0"/>
            <a:t>Publikáció</a:t>
          </a:r>
        </a:p>
      </dsp:txBody>
      <dsp:txXfrm>
        <a:off x="4377669" y="5073042"/>
        <a:ext cx="1833286" cy="453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939C3-A555-4532-80A8-30C8798E3A4D}" type="datetimeFigureOut">
              <a:rPr lang="hu-HU" smtClean="0"/>
              <a:t>2019. 03. 29.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E6EEF-8DA7-4999-A26F-128C3CC353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514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ow-old.net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 Studio provides canned implementations of 25 of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classic algorithms used in machine learning.  It divides them into four categories.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Anomaly detection is the identification of items, events, or observations which do not conform to an expected pattern or other items in a dataset. A classic example is examining a dataset representing banking transactions and detecting potentially fraudulent transactions in that group.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 algorithms seek to establish and quantify relationships between variables. By establishing a relationship between a dependent variable and one or more independent variables, regression analysis can enable the value of a dependent variable to be predicted given a set of inputs with a quantifiable accuracy. A great example can be seen at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https://how-old.net/#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site that lets you upload a photo and then guesses your age with uncanny accuracy. The site uses Azure Machine Learning and combines classic regression with advanced image recognition.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purpose of classification algorithms is to identify the category to which an observation belongs based on training data consisting of observations which have already been classified (assigned to a category). A great example is determining whether an e-mail belongs to the "spam" category or the "not-spam" category.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 seeks to group a set of objects in such a way that objects in the same group (called a cluster) are more similar to each other than to those in other groups (clusters).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9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8" name="Rectangle 27"/>
          <p:cNvSpPr/>
          <p:nvPr/>
        </p:nvSpPr>
        <p:spPr>
          <a:xfrm>
            <a:off x="797803" y="192881"/>
            <a:ext cx="10602518" cy="946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91679" y="104424"/>
            <a:ext cx="9577084" cy="1202156"/>
          </a:xfrm>
        </p:spPr>
        <p:txBody>
          <a:bodyPr/>
          <a:lstStyle>
            <a:lvl1pPr algn="l">
              <a:defRPr>
                <a:solidFill>
                  <a:srgbClr val="FFFEFF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811569" y="1315622"/>
            <a:ext cx="10588752" cy="4736186"/>
          </a:xfrm>
        </p:spPr>
        <p:txBody>
          <a:bodyPr anchor="t"/>
          <a:lstStyle>
            <a:lvl1pPr>
              <a:spcBef>
                <a:spcPts val="0"/>
              </a:spcBef>
              <a:defRPr sz="22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3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tudio.azureml.net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3D19DD-2C8F-447A-A6B6-8C9DBD21E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/>
              <a:t>AI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40CC20F-050A-4A5C-A366-A9A21A9C8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+mj-lt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33304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Cím 3">
            <a:extLst>
              <a:ext uri="{FF2B5EF4-FFF2-40B4-BE49-F238E27FC236}">
                <a16:creationId xmlns:a16="http://schemas.microsoft.com/office/drawing/2014/main" id="{EE14E1BC-D6EF-4BD6-8222-0083DA65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lang="hu-HU" sz="7200" dirty="0">
                <a:solidFill>
                  <a:schemeClr val="accent1"/>
                </a:solidFill>
              </a:rPr>
              <a:t>Köszönöm a figyelmet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6DF7163B-680B-4A30-91E1-0AAD697AE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lang="hu-HU" sz="2400" dirty="0">
                <a:solidFill>
                  <a:schemeClr val="tx1"/>
                </a:solidFill>
              </a:rPr>
              <a:t>Várom a kérdéseket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9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Cím 3">
            <a:extLst>
              <a:ext uri="{FF2B5EF4-FFF2-40B4-BE49-F238E27FC236}">
                <a16:creationId xmlns:a16="http://schemas.microsoft.com/office/drawing/2014/main" id="{6BE952CC-A877-48AF-9155-73730056C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>
            <a:normAutofit/>
          </a:bodyPr>
          <a:lstStyle/>
          <a:p>
            <a:r>
              <a:rPr lang="hu-HU" dirty="0"/>
              <a:t>11. </a:t>
            </a:r>
            <a:r>
              <a:rPr lang="hu-HU" dirty="0" err="1"/>
              <a:t>Azure</a:t>
            </a:r>
            <a:r>
              <a:rPr lang="hu-HU" dirty="0"/>
              <a:t> </a:t>
            </a:r>
            <a:r>
              <a:rPr lang="hu-HU" dirty="0" err="1"/>
              <a:t>Machine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Studio</a:t>
            </a:r>
            <a:endParaRPr lang="hu-HU" dirty="0"/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DB5D4367-D291-4C04-ADFB-2C43DC578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>
            <a:norm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49467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9AEBF683-8BAD-44D3-BF57-D1FAE09F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Azure</a:t>
            </a:r>
            <a:r>
              <a:rPr lang="hu-HU" dirty="0"/>
              <a:t> </a:t>
            </a:r>
            <a:r>
              <a:rPr lang="hu-HU" dirty="0" err="1"/>
              <a:t>Machine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Studio</a:t>
            </a:r>
            <a:endParaRPr lang="hu-HU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4166978-9186-4FD9-8FB5-4E78D0576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69" y="1315622"/>
            <a:ext cx="5877989" cy="4736186"/>
          </a:xfrm>
        </p:spPr>
        <p:txBody>
          <a:bodyPr/>
          <a:lstStyle/>
          <a:p>
            <a:r>
              <a:rPr lang="hu-HU" dirty="0"/>
              <a:t>Vizuális szerkesztő gépi tanulási modellek összeállításához, teszteléséhez, finomításához és telepítéséhez</a:t>
            </a:r>
          </a:p>
          <a:p>
            <a:r>
              <a:rPr lang="hu-HU" dirty="0"/>
              <a:t>Több száz modult tartalmaz</a:t>
            </a:r>
          </a:p>
          <a:p>
            <a:r>
              <a:rPr lang="hu-HU" dirty="0"/>
              <a:t>Többek között tartalmaz osztályozásra, regressziós algoritmusokat</a:t>
            </a:r>
          </a:p>
          <a:p>
            <a:r>
              <a:rPr lang="hu-HU" dirty="0"/>
              <a:t>Számos bemeneti formátumot támogat</a:t>
            </a:r>
          </a:p>
          <a:p>
            <a:r>
              <a:rPr lang="hu-HU" dirty="0"/>
              <a:t>Támogatja az R és a Pythont</a:t>
            </a:r>
          </a:p>
          <a:p>
            <a:r>
              <a:rPr lang="hu-HU" dirty="0"/>
              <a:t>Célközönsége: a széles tömeg: </a:t>
            </a:r>
            <a:r>
              <a:rPr lang="hu-HU" dirty="0" err="1"/>
              <a:t>Machine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masses</a:t>
            </a:r>
            <a:endParaRPr lang="hu-HU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86182FF7-FE20-4242-A38D-1378E2A9E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624" y="1825625"/>
            <a:ext cx="4222672" cy="368807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200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17C698-EC91-4246-8481-C7D9EAAD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Azure</a:t>
            </a:r>
            <a:r>
              <a:rPr lang="hu-HU" dirty="0"/>
              <a:t> </a:t>
            </a:r>
            <a:r>
              <a:rPr lang="hu-HU" dirty="0" err="1"/>
              <a:t>Machine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Studio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8C0A47-E92A-471C-8A2C-513C792EF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69" y="1315622"/>
            <a:ext cx="5709547" cy="4736186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Az </a:t>
            </a:r>
            <a:r>
              <a:rPr lang="hu-HU" dirty="0" err="1"/>
              <a:t>Azure</a:t>
            </a:r>
            <a:r>
              <a:rPr lang="hu-HU" dirty="0"/>
              <a:t> </a:t>
            </a:r>
            <a:r>
              <a:rPr lang="hu-HU" dirty="0" err="1"/>
              <a:t>Machine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Studio</a:t>
            </a:r>
            <a:r>
              <a:rPr lang="hu-HU" dirty="0"/>
              <a:t> leegyszerűsíti a gépi tanulást azáltal, hogy egy </a:t>
            </a:r>
            <a:r>
              <a:rPr lang="hu-HU" dirty="0" err="1"/>
              <a:t>drag</a:t>
            </a:r>
            <a:r>
              <a:rPr lang="hu-HU" dirty="0"/>
              <a:t>-and-</a:t>
            </a:r>
            <a:r>
              <a:rPr lang="hu-HU" dirty="0" err="1"/>
              <a:t>drop</a:t>
            </a:r>
            <a:r>
              <a:rPr lang="hu-HU" dirty="0"/>
              <a:t> modellt biztosít, amelyben a munkafolyamatot építi. Az ML </a:t>
            </a:r>
            <a:r>
              <a:rPr lang="hu-HU" dirty="0" err="1"/>
              <a:t>Studio</a:t>
            </a:r>
            <a:r>
              <a:rPr lang="hu-HU" dirty="0"/>
              <a:t> és a munkafolyamatok modellezéséhez kínált modulok gazdag választékával gyakran kifinomult modelleket építhet egyetlen kódsor beírása nélkül. Ez azonban lehetővé teszi az R és Python kód betöltését bárhol a munkafolyamatba, így végtelen rugalmasságot biztosít a modellben.</a:t>
            </a:r>
          </a:p>
        </p:txBody>
      </p:sp>
    </p:spTree>
    <p:extLst>
      <p:ext uri="{BB962C8B-B14F-4D97-AF65-F5344CB8AC3E}">
        <p14:creationId xmlns:p14="http://schemas.microsoft.com/office/powerpoint/2010/main" val="392279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Machine Learning </a:t>
            </a:r>
            <a:r>
              <a:rPr lang="hu-HU" dirty="0"/>
              <a:t>algoritmusok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2D4C27-51B8-4EE1-8347-A63557864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8857"/>
          <a:stretch/>
        </p:blipFill>
        <p:spPr>
          <a:xfrm>
            <a:off x="8709536" y="1869387"/>
            <a:ext cx="2131076" cy="3146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14976"/>
          <a:stretch/>
        </p:blipFill>
        <p:spPr>
          <a:xfrm>
            <a:off x="1229538" y="1849995"/>
            <a:ext cx="2131075" cy="1743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7166" y="1849995"/>
            <a:ext cx="2134527" cy="4454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246" y="1869387"/>
            <a:ext cx="2144737" cy="1504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303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A72EAF-0352-4759-9019-79C7CB6ED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04938" cy="685950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8064786-E5FB-475F-A0AD-B9D22C9D18E2}"/>
              </a:ext>
            </a:extLst>
          </p:cNvPr>
          <p:cNvSpPr txBox="1">
            <a:spLocks/>
          </p:cNvSpPr>
          <p:nvPr/>
        </p:nvSpPr>
        <p:spPr>
          <a:xfrm rot="16200000">
            <a:off x="7965374" y="3152001"/>
            <a:ext cx="6858000" cy="55399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http://aka.ms/MLCheatSheet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9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CF6715E3-F722-4E04-8FC1-614DE0E4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Regisztráció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502FA278-7351-49AC-8FAC-F9B48BF915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6C45880-9660-4269-8F98-0DCEC12E0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79394" y="5041231"/>
            <a:ext cx="6272022" cy="533253"/>
          </a:xfrm>
        </p:spPr>
        <p:txBody>
          <a:bodyPr/>
          <a:lstStyle/>
          <a:p>
            <a:r>
              <a:rPr lang="hu-HU" dirty="0">
                <a:hlinkClick r:id="rId2"/>
              </a:rPr>
              <a:t>https://studio.azureml.net/</a:t>
            </a:r>
            <a:r>
              <a:rPr lang="hu-HU" dirty="0"/>
              <a:t> 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70DB417-B454-4653-9C84-EA6A844F5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931" y="1506525"/>
            <a:ext cx="7379369" cy="326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4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9B3098AD-9DB1-4308-92A3-DB11DBDF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Azure</a:t>
            </a:r>
            <a:r>
              <a:rPr lang="hu-HU" dirty="0"/>
              <a:t> ML </a:t>
            </a:r>
            <a:r>
              <a:rPr lang="hu-HU" dirty="0" err="1"/>
              <a:t>Studio</a:t>
            </a:r>
            <a:r>
              <a:rPr lang="hu-HU" dirty="0"/>
              <a:t> kezelése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5FAFA2C4-BCCE-44A3-A5A9-4D68C9B0A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825" y="1378744"/>
            <a:ext cx="104394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46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710096-F903-480E-A2B5-B9FF13DC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Fejlesztési folyamat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EAA81984-200A-41B8-AA69-277285BE3C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585652"/>
              </p:ext>
            </p:extLst>
          </p:nvPr>
        </p:nvGraphicFramePr>
        <p:xfrm>
          <a:off x="811213" y="1316038"/>
          <a:ext cx="10588625" cy="554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218953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z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438</Words>
  <Application>Microsoft Office PowerPoint</Application>
  <PresentationFormat>Szélesvásznú</PresentationFormat>
  <Paragraphs>38</Paragraphs>
  <Slides>10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Rockwell</vt:lpstr>
      <vt:lpstr>Segoe UI Light</vt:lpstr>
      <vt:lpstr>Wingdings</vt:lpstr>
      <vt:lpstr>Atlasz</vt:lpstr>
      <vt:lpstr>AI</vt:lpstr>
      <vt:lpstr>11. Azure Machine Learning Studio</vt:lpstr>
      <vt:lpstr>Azure Machine Learning Studio</vt:lpstr>
      <vt:lpstr>Azure Machine Learning Studio</vt:lpstr>
      <vt:lpstr>Azure Machine Learning algoritmusok</vt:lpstr>
      <vt:lpstr>PowerPoint-bemutató</vt:lpstr>
      <vt:lpstr>Regisztráció</vt:lpstr>
      <vt:lpstr>Azure ML Studio kezelése</vt:lpstr>
      <vt:lpstr>Fejlesztési folyamat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Közérthető bevezetés a mesterséges Neurális Hálózatokba</dc:title>
  <dc:creator>Richárd Nagyfi</dc:creator>
  <cp:lastModifiedBy>Tarcsi Ádám</cp:lastModifiedBy>
  <cp:revision>36</cp:revision>
  <dcterms:created xsi:type="dcterms:W3CDTF">2019-03-26T15:16:09Z</dcterms:created>
  <dcterms:modified xsi:type="dcterms:W3CDTF">2019-03-29T09:29:37Z</dcterms:modified>
</cp:coreProperties>
</file>