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3" r:id="rId4"/>
    <p:sldId id="271" r:id="rId5"/>
    <p:sldId id="284" r:id="rId6"/>
    <p:sldId id="285" r:id="rId7"/>
    <p:sldId id="286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39C3-A555-4532-80A8-30C8798E3A4D}" type="datetimeFigureOut">
              <a:rPr lang="hu-HU" smtClean="0"/>
              <a:t>2019. 03. 29.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6EEF-8DA7-4999-A26F-128C3CC353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4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04424"/>
            <a:ext cx="9577084" cy="1202156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app/ti-sensortag/id552918064" TargetMode="External"/><Relationship Id="rId2" Type="http://schemas.openxmlformats.org/officeDocument/2006/relationships/hyperlink" Target="https://play.google.com/store/apps/details?id=com.ti.ble.sensorta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hu-hu/azure/event-hubs/event-hubs-dotnet-standard-getstarted-sen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13. </a:t>
            </a:r>
            <a:r>
              <a:rPr lang="hu-HU" dirty="0" err="1"/>
              <a:t>IoT</a:t>
            </a:r>
            <a:r>
              <a:rPr lang="hu-HU" dirty="0"/>
              <a:t> szenzorok feldolgozása, </a:t>
            </a:r>
            <a:r>
              <a:rPr lang="hu-HU" dirty="0" err="1"/>
              <a:t>PowerBI</a:t>
            </a:r>
            <a:r>
              <a:rPr lang="hu-HU" dirty="0"/>
              <a:t> integráció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AEBF683-8BAD-44D3-BF57-D1FAE09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dirty="0"/>
              <a:t>Szenzor adatok feldolgozása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166978-9186-4FD9-8FB5-4E78D05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Komponensek:</a:t>
            </a:r>
          </a:p>
          <a:p>
            <a:pPr lvl="1"/>
            <a:r>
              <a:rPr lang="hu-HU" dirty="0"/>
              <a:t>TI </a:t>
            </a:r>
            <a:r>
              <a:rPr lang="hu-HU" dirty="0" err="1"/>
              <a:t>SensorTag</a:t>
            </a:r>
            <a:endParaRPr lang="hu-HU" dirty="0"/>
          </a:p>
          <a:p>
            <a:pPr lvl="1"/>
            <a:r>
              <a:rPr lang="hu-HU" dirty="0" err="1"/>
              <a:t>Azure</a:t>
            </a:r>
            <a:r>
              <a:rPr lang="hu-HU" dirty="0"/>
              <a:t> Account</a:t>
            </a:r>
          </a:p>
          <a:p>
            <a:pPr lvl="2"/>
            <a:r>
              <a:rPr lang="hu-HU" dirty="0" err="1"/>
              <a:t>EventHub</a:t>
            </a:r>
            <a:endParaRPr lang="hu-HU" dirty="0"/>
          </a:p>
          <a:p>
            <a:pPr lvl="2"/>
            <a:r>
              <a:rPr lang="hu-HU" dirty="0"/>
              <a:t>ASA –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Analytics</a:t>
            </a:r>
            <a:r>
              <a:rPr lang="hu-HU" dirty="0"/>
              <a:t> Service</a:t>
            </a:r>
          </a:p>
          <a:p>
            <a:pPr lvl="1"/>
            <a:r>
              <a:rPr lang="hu-HU" dirty="0" err="1"/>
              <a:t>Power</a:t>
            </a:r>
            <a:r>
              <a:rPr lang="hu-HU" dirty="0"/>
              <a:t> BI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20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SensorTag</a:t>
            </a:r>
            <a:r>
              <a:rPr lang="hu-HU" dirty="0"/>
              <a:t> (BLE 4.0)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Hőmérséklet, páratartalom, fényerő, giroszkóp, nyomógomb, magnetométer/iránytű, légnyomás</a:t>
            </a:r>
          </a:p>
          <a:p>
            <a:r>
              <a:rPr lang="hu-HU" sz="2800" dirty="0" err="1"/>
              <a:t>iBeacon</a:t>
            </a:r>
            <a:endParaRPr lang="hu-HU" sz="2800" dirty="0"/>
          </a:p>
          <a:p>
            <a:r>
              <a:rPr lang="hu-HU" sz="2800" dirty="0" err="1"/>
              <a:t>Bluetooth</a:t>
            </a:r>
            <a:r>
              <a:rPr lang="hu-HU" sz="2800" dirty="0"/>
              <a:t> 4.0</a:t>
            </a:r>
          </a:p>
          <a:p>
            <a:r>
              <a:rPr lang="hu-HU" sz="2400" dirty="0">
                <a:hlinkClick r:id="rId2"/>
              </a:rPr>
              <a:t>https://play.google.com/store/apps/details?id=com.ti.ble.sensortag</a:t>
            </a:r>
            <a:r>
              <a:rPr lang="hu-HU" sz="2400" dirty="0"/>
              <a:t> </a:t>
            </a:r>
          </a:p>
          <a:p>
            <a:r>
              <a:rPr lang="hu-HU" sz="2400" dirty="0">
                <a:hlinkClick r:id="rId3"/>
              </a:rPr>
              <a:t>https://itunes.apple.com/app/ti-sensortag/id552918064</a:t>
            </a:r>
            <a:r>
              <a:rPr lang="hu-HU" sz="2400" dirty="0"/>
              <a:t> </a:t>
            </a:r>
          </a:p>
          <a:p>
            <a:endParaRPr lang="en-US" dirty="0"/>
          </a:p>
        </p:txBody>
      </p:sp>
      <p:pic>
        <p:nvPicPr>
          <p:cNvPr id="2052" name="Picture 4" descr="sensort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12" y="1888081"/>
            <a:ext cx="2051720" cy="15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 Simplelink SensorTag – képernyőfelvétel indexképe  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 Simplelink SensorTag – képernyőfelvétel indexképe  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  Simplelink SensorTag – képernyőfelvétel 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3" y="4373469"/>
            <a:ext cx="4106719" cy="225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19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2516E-6705-4111-BB44-9EFD6553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EventHub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B9AB92-7A86-413A-ADBA-51A307E2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Beállítási segédlet: </a:t>
            </a:r>
            <a:r>
              <a:rPr lang="hu-HU" dirty="0">
                <a:hlinkClick r:id="rId2"/>
              </a:rPr>
              <a:t>https://docs.microsoft.com/hu-hu/azure/event-hubs/event-hubs-dotnet-standard-getstarted-send</a:t>
            </a:r>
            <a:endParaRPr lang="hu-HU" dirty="0"/>
          </a:p>
          <a:p>
            <a:r>
              <a:rPr lang="hu-HU" dirty="0"/>
              <a:t>Beállításokhoz: </a:t>
            </a:r>
            <a:r>
              <a:rPr lang="hu-HU" dirty="0" err="1"/>
              <a:t>SensorEventGenerator</a:t>
            </a:r>
            <a:endParaRPr lang="hu-HU" dirty="0"/>
          </a:p>
          <a:p>
            <a:endParaRPr lang="hu-HU" dirty="0"/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SBNameSpace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service bus namespace"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EHName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event hub name"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AccessPolicyName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value="name of policy having manage permission"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AccessPolicyKey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key"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value="any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displaay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name you want to give your sensor"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hu-HU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1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11B124-9350-497C-999B-43DE82F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Analytics</a:t>
            </a:r>
            <a:r>
              <a:rPr lang="hu-HU" dirty="0"/>
              <a:t> adatforrás – output </a:t>
            </a:r>
            <a:r>
              <a:rPr lang="hu-HU" dirty="0" err="1"/>
              <a:t>tab</a:t>
            </a:r>
            <a:endParaRPr lang="hu-HU" dirty="0"/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793C433F-DA0A-434C-8DC4-FBD64F753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521" y="1316038"/>
            <a:ext cx="5474008" cy="4735512"/>
          </a:xfrm>
        </p:spPr>
      </p:pic>
    </p:spTree>
    <p:extLst>
      <p:ext uri="{BB962C8B-B14F-4D97-AF65-F5344CB8AC3E}">
        <p14:creationId xmlns:p14="http://schemas.microsoft.com/office/powerpoint/2010/main" val="33256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FCB21-7C08-4E25-AFCE-DBD3955A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Power</a:t>
            </a:r>
            <a:r>
              <a:rPr lang="hu-HU" dirty="0"/>
              <a:t> BI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D79C04-7675-4572-A019-6E8C9CCA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Querry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: </a:t>
            </a:r>
            <a:r>
              <a:rPr lang="en-US" dirty="0"/>
              <a:t> </a:t>
            </a:r>
            <a:endParaRPr lang="hu-HU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max(temp) as temp , time , 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150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75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100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70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Input 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TUMBLINGWINDOW(ss,1) ,time 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Kép 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855A1A1-E5E8-434D-ACF5-AD664C0E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85" y="3048130"/>
            <a:ext cx="4858105" cy="33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245</Words>
  <Application>Microsoft Office PowerPoint</Application>
  <PresentationFormat>Szélesvásznú</PresentationFormat>
  <Paragraphs>33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 New</vt:lpstr>
      <vt:lpstr>Rockwell</vt:lpstr>
      <vt:lpstr>Wingdings</vt:lpstr>
      <vt:lpstr>Atlasz</vt:lpstr>
      <vt:lpstr>AI</vt:lpstr>
      <vt:lpstr>13. IoT szenzorok feldolgozása, PowerBI integráció</vt:lpstr>
      <vt:lpstr>Szenzor adatok feldolgozása</vt:lpstr>
      <vt:lpstr>SensorTag (BLE 4.0) </vt:lpstr>
      <vt:lpstr>Azure EventHub</vt:lpstr>
      <vt:lpstr>Azure Stream Analytics adatforrás – output tab</vt:lpstr>
      <vt:lpstr>Power BI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34</cp:revision>
  <dcterms:created xsi:type="dcterms:W3CDTF">2019-03-26T15:16:09Z</dcterms:created>
  <dcterms:modified xsi:type="dcterms:W3CDTF">2019-03-29T11:31:15Z</dcterms:modified>
</cp:coreProperties>
</file>