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720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ctr">
              <a:defRPr sz="1600"/>
            </a:pPr>
            <a:r>
              <a:t>The Plot X Label</a:t>
            </a:r>
          </a:p>
          <a:p>
            <a:pPr algn="ctr">
              <a:defRPr sz="1600"/>
            </a:pPr>
            <a:r>
              <a:t>The Plot Y Label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