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3E37B-46AE-CAB6-915C-75574E4FB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1380EA-7A99-C32E-6DC6-D6713E026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63504B-3D94-10E8-A91C-BA7D9501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58D7CC-4632-E70C-0979-40063AA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A5A81A-1851-D73C-006A-29FAA40E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9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1118A-3D16-C2BA-BF5A-CC721BC6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A7E8FC-9C94-4D97-DCBB-637E779D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D8AC07-C2B8-C470-B522-416399D0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A43F3E-FB2C-E44C-B709-CB1DE78B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1F84F9-2524-B7FC-7191-62F48D51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06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C4C1B38-6CAD-DE9B-B393-C4EFB10B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2C9596-93DA-BDEB-EBFF-5A73ED56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E82AB3-D25F-6780-32B7-C56D0B8E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8E9DA5-094F-8760-0410-2E5664C0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936D8A-FC11-BB90-D5BA-8CEB32D5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0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BA5C5-4A21-E826-4331-B89DFDE7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ED41C2-A947-045B-709A-C376A75F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8116CD-2C7D-0922-0B60-FC5BB363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08060-207D-6915-8238-90E3B880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5FD707-766D-E29C-87D3-536083DC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4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18DBBB-C1F4-96D6-0506-C64C686B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74DDF1-B314-9427-E073-7D500B03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494A30-C741-E302-1C82-D82D6839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12976F-74C6-F8DD-A72F-05DF258C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F98BCB-D703-BFD9-099C-65C31645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41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E8108B-C222-4A26-B97F-DDD14651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AACE6C-BF44-8C7C-9644-2B130486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47A13C-0969-EC8E-F515-FBF715AB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66CAD6-1DBB-169E-B399-36A129B1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C616BB-9306-1F20-2B11-81AFAAD0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7BC3A37-C969-FBD7-D926-85459720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1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CCD5A7-E0B9-9A28-B863-28558AFD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AE4A33F-1C63-6E61-630E-773A9C12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48AC90-C46F-5018-2603-5C2591BD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7342406-F45A-B067-59C3-8BC04859B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3B9CFA9-7BB7-A2F4-B9FF-7A0F8A114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9C1313-E373-761E-AD5D-7CE44E5E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5473FD-7813-EF5B-03FD-600BB76A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B19FF8D-BE00-1C26-76A5-3B02473B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5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0BDC13-D830-D618-3EF3-C0A332A4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CE94007-C145-CCA3-77AB-1D7515B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FC34D0-30EE-7B7B-AA10-046B707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1425B2-7E29-C248-EED2-2EBEFE51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387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921D671-BAC5-4D71-D7CB-0CD17C20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D35A289-665A-F745-4FF2-EF337B85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092FBB-B1D3-018E-0AC1-F7B53C2F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4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47966-2330-9949-1D91-28B13319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AA27F3-927D-2E3A-7AB4-32C68220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4F74ACE-AC39-ABA1-D28E-2B33012E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F92C0A-D7CD-A8F6-537F-3B973D82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1C2120-7C7B-B46D-BE99-34F4B26E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6D1586-4A09-2322-46C1-4F5DDCBB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75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C8B278-54ED-9933-2664-29F145E1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18DCC33-7DB0-AE67-0DD6-B0620CF2D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507290D-3B78-3690-9909-E54E5949F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EA2335-C7C2-4F44-C208-A0503C1B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DBB195-65B3-78EF-98E8-B42B4609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311BB5-EAAE-13D8-AC71-19641C20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9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B680399-99F7-2A10-7E2F-3B15D766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CE57D3-6EAE-B64B-776C-D694DC1F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6331CD-968D-D1B0-91C1-1323A72FB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08F1A-DD61-450C-A9C6-1021AB1E7DFD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E1BB95-F38A-E458-3A74-3C192A9CA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8F1ACB-4D9A-F5FB-81DD-057BB9237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C8EE-A936-4379-88EC-6D7E6870F0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633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color, close-up, pattern, lines, dark, 3d, red, no people, studio  shot, vibrant color, abstract backgrounds, futuristic, 1080P, indoors,  multi colored HD Wallpaper">
            <a:extLst>
              <a:ext uri="{FF2B5EF4-FFF2-40B4-BE49-F238E27FC236}">
                <a16:creationId xmlns:a16="http://schemas.microsoft.com/office/drawing/2014/main" id="{9081B39F-4170-AD0D-607C-72604AB28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4965502-F641-1D1B-4826-16DEFEB0E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hu-HU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eRaser</a:t>
            </a:r>
            <a:endParaRPr lang="hu-HU" sz="11500" dirty="0">
              <a:ln w="22225">
                <a:solidFill>
                  <a:schemeClr val="tx1"/>
                </a:solidFill>
                <a:miter lim="800000"/>
              </a:ln>
              <a:noFill/>
              <a:latin typeface="Berlin Sans FB" panose="020E0602020502020306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FF6227-C2CD-66FF-39CC-F5EDB533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hu-HU" sz="3200" dirty="0">
                <a:latin typeface="Berlin Sans FB" panose="020E0602020502020306" pitchFamily="34" charset="0"/>
              </a:rPr>
              <a:t>E-napló</a:t>
            </a:r>
          </a:p>
        </p:txBody>
      </p:sp>
    </p:spTree>
    <p:extLst>
      <p:ext uri="{BB962C8B-B14F-4D97-AF65-F5344CB8AC3E}">
        <p14:creationId xmlns:p14="http://schemas.microsoft.com/office/powerpoint/2010/main" val="3634863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E3470C-4726-EDED-23DE-950C1724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Bejelentkezés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28BE73-5B69-343F-5A7E-22CD7FF1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Saját név és egyedi jelszó.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Tanár vagy Diák felhasználó.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Jelszó megjelenítése lehetőség.</a:t>
            </a:r>
          </a:p>
          <a:p>
            <a:r>
              <a:rPr lang="hu-HU" dirty="0">
                <a:solidFill>
                  <a:schemeClr val="bg1"/>
                </a:solidFill>
                <a:latin typeface="Berlin Sans FB" panose="020E0602020502020306" pitchFamily="34" charset="0"/>
              </a:rPr>
              <a:t>Hibás adatok kezelése.</a:t>
            </a:r>
          </a:p>
          <a:p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701B090-0810-A64D-4449-879A54BA1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5" r="17540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73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D5F78F7-C077-171F-F322-415371C67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6" r="30472" b="631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1AAFE-2217-121E-BE18-C3884867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</a:rPr>
              <a:t>Generált felhasználók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34A59A-94FE-C353-4C21-84DEC65A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hu-HU" sz="1700" dirty="0" err="1">
                <a:solidFill>
                  <a:schemeClr val="bg1"/>
                </a:solidFill>
              </a:rPr>
              <a:t>Generate</a:t>
            </a:r>
            <a:r>
              <a:rPr lang="hu-HU" sz="1700" dirty="0">
                <a:solidFill>
                  <a:schemeClr val="bg1"/>
                </a:solidFill>
              </a:rPr>
              <a:t> függvény</a:t>
            </a:r>
          </a:p>
          <a:p>
            <a:r>
              <a:rPr lang="hu-HU" sz="1700" dirty="0">
                <a:solidFill>
                  <a:schemeClr val="bg1"/>
                </a:solidFill>
              </a:rPr>
              <a:t>Véletlenszerű generálás</a:t>
            </a:r>
          </a:p>
          <a:p>
            <a:r>
              <a:rPr lang="hu-HU" sz="1700" dirty="0">
                <a:solidFill>
                  <a:schemeClr val="bg1"/>
                </a:solidFill>
              </a:rPr>
              <a:t>Név, Jelszó, Osztály(ok), Tantárgy(</a:t>
            </a:r>
            <a:r>
              <a:rPr lang="hu-HU" sz="1700" dirty="0" err="1">
                <a:solidFill>
                  <a:schemeClr val="bg1"/>
                </a:solidFill>
              </a:rPr>
              <a:t>ak</a:t>
            </a:r>
            <a:r>
              <a:rPr lang="hu-HU" sz="1700" dirty="0">
                <a:solidFill>
                  <a:schemeClr val="bg1"/>
                </a:solidFill>
              </a:rPr>
              <a:t>), Jegyek és tulajdonságaik.</a:t>
            </a:r>
          </a:p>
          <a:p>
            <a:endParaRPr lang="hu-HU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5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6B9F144-19B3-575F-DB55-C068875B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151304" cy="1325563"/>
          </a:xfrm>
        </p:spPr>
        <p:txBody>
          <a:bodyPr anchor="b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Tanárok</a:t>
            </a: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B2F147-9E57-57DA-BFC6-8EC5FAAA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151304" cy="3711571"/>
          </a:xfrm>
        </p:spPr>
        <p:txBody>
          <a:bodyPr>
            <a:normAutofit fontScale="92500"/>
          </a:bodyPr>
          <a:lstStyle/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Tantárgyak</a:t>
            </a:r>
          </a:p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Események</a:t>
            </a:r>
          </a:p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Órarend</a:t>
            </a:r>
          </a:p>
          <a:p>
            <a:r>
              <a:rPr lang="hu-HU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Tanított osztályok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Tanulók névsora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Szűrés tantárgyanként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Jegyek szerkesztése</a:t>
            </a:r>
          </a:p>
          <a:p>
            <a:pPr lvl="1"/>
            <a:r>
              <a:rPr lang="hu-HU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Feljegyzések szerkesztése</a:t>
            </a:r>
          </a:p>
          <a:p>
            <a:pPr lvl="1"/>
            <a:endParaRPr lang="hu-HU" sz="2000" dirty="0">
              <a:solidFill>
                <a:schemeClr val="bg1"/>
              </a:solidFill>
            </a:endParaRPr>
          </a:p>
          <a:p>
            <a:pPr lvl="1"/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0310C87-E011-BB6D-AE05-A6CC1A38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04" y="967636"/>
            <a:ext cx="2971800" cy="211740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0298EDA-0C21-AB62-9FF1-8D52AFC0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253" y="975065"/>
            <a:ext cx="2971800" cy="210997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E2B95A9-3C04-3BC2-F619-51E9D678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704" y="3569715"/>
            <a:ext cx="2971800" cy="21099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BE1EDAE-6643-A7F0-FC10-0FA41380F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253" y="3577145"/>
            <a:ext cx="2971800" cy="2102548"/>
          </a:xfrm>
          <a:prstGeom prst="rect">
            <a:avLst/>
          </a:prstGeom>
        </p:spPr>
      </p:pic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4F3243-3F3C-85CA-ECDE-22C14D7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151304" cy="1325563"/>
          </a:xfrm>
        </p:spPr>
        <p:txBody>
          <a:bodyPr anchor="b">
            <a:normAutofit/>
          </a:bodyPr>
          <a:lstStyle/>
          <a:p>
            <a:r>
              <a:rPr lang="hu-HU">
                <a:solidFill>
                  <a:schemeClr val="bg1"/>
                </a:solidFill>
                <a:latin typeface="Berlin Sans FB" panose="020E0602020502020306" pitchFamily="34" charset="0"/>
              </a:rPr>
              <a:t>Diákok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5B227C-D550-1A94-2AED-178B382F3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151304" cy="3711571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Órarend</a:t>
            </a:r>
          </a:p>
          <a:p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Hiányzások</a:t>
            </a:r>
          </a:p>
          <a:p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Tantárgyak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Jegyek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Saját és osztályátlag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Feljegyzések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Szellem jegyek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Egyéb infók</a:t>
            </a:r>
          </a:p>
          <a:p>
            <a:pPr lvl="1"/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37820AB-AC33-D678-15F5-FB6ACB0E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53" y="1087974"/>
            <a:ext cx="2971800" cy="211740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206A324-0100-D660-B242-E404E24E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645" y="1087974"/>
            <a:ext cx="2971800" cy="211740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EDBE93-F40C-20AA-2D45-C49EE5DB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653" y="3411753"/>
            <a:ext cx="2971800" cy="210997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6C64069-2FC1-8C1B-AE44-8B9DF7E02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645" y="3411753"/>
            <a:ext cx="2971800" cy="1686496"/>
          </a:xfrm>
          <a:prstGeom prst="rect">
            <a:avLst/>
          </a:prstGeom>
        </p:spPr>
      </p:pic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color, close-up, pattern, lines, dark, 3d, red, no people, studio  shot, vibrant color, abstract backgrounds, futuristic, 1080P, indoors,  multi colored HD Wallpaper">
            <a:extLst>
              <a:ext uri="{FF2B5EF4-FFF2-40B4-BE49-F238E27FC236}">
                <a16:creationId xmlns:a16="http://schemas.microsoft.com/office/drawing/2014/main" id="{AACEC627-2CC9-85F1-BD42-D4FB3CF2A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2002EA-57D2-C801-F4E3-6AA6E80B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Köszönjük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 a </a:t>
            </a:r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figyelmet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Berlin Sans FB" panose="020E0602020502020306" pitchFamily="34" charset="0"/>
              </a:rPr>
              <a:t>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A02DB-D5F4-F448-1573-675BCAA4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Berlin Sans FB" panose="020E0602020502020306" pitchFamily="34" charset="0"/>
              </a:rPr>
              <a:t>Sándor</a:t>
            </a:r>
            <a:r>
              <a:rPr lang="en-US" sz="3200" dirty="0">
                <a:latin typeface="Berlin Sans FB" panose="020E0602020502020306" pitchFamily="34" charset="0"/>
              </a:rPr>
              <a:t> Kevin feat. Bányai Bence</a:t>
            </a:r>
          </a:p>
        </p:txBody>
      </p:sp>
    </p:spTree>
    <p:extLst>
      <p:ext uri="{BB962C8B-B14F-4D97-AF65-F5344CB8AC3E}">
        <p14:creationId xmlns:p14="http://schemas.microsoft.com/office/powerpoint/2010/main" val="176745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81</Words>
  <Application>Microsoft Office PowerPoint</Application>
  <PresentationFormat>Szélesvásznú</PresentationFormat>
  <Paragraphs>32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Office-téma</vt:lpstr>
      <vt:lpstr>eRaser</vt:lpstr>
      <vt:lpstr>Bejelentkezés</vt:lpstr>
      <vt:lpstr>Generált felhasználók</vt:lpstr>
      <vt:lpstr>Tanárok</vt:lpstr>
      <vt:lpstr>Diákok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eRaser</dc:title>
  <dc:creator>banyaibencepeter@sulid.hu</dc:creator>
  <cp:lastModifiedBy>255 Mili</cp:lastModifiedBy>
  <cp:revision>4</cp:revision>
  <dcterms:created xsi:type="dcterms:W3CDTF">2023-11-14T15:34:41Z</dcterms:created>
  <dcterms:modified xsi:type="dcterms:W3CDTF">2023-11-16T11:55:44Z</dcterms:modified>
</cp:coreProperties>
</file>