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CBD-9913-97E0-B3C6-FEB46B6C5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B20BC-2E7F-B04B-12E3-5F7FC1C98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A2DD-344E-D7E6-771D-767105BA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424B-A7A3-C408-9864-16AC49F3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5D82-44EB-E1BF-CE32-919277FE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44-2F5A-6CD4-75B8-9E4436E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311F-D2A4-E62A-81A1-BD6E7FC4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55FD-BADB-4C7F-E95A-E750A1D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0237-E25F-031B-3755-B996CC02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06CA-C9AA-89DF-597C-B8409A64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0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74F9-3059-FEB9-E898-B469FAB7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03D02-5306-9A49-73B1-3D0DAC40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F930-5A63-FEAE-5108-ADAA16A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BF35-2A14-FF4E-32FA-5F366AD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9C00-5E20-DBF7-375E-CAF3AB60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03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EEB2-188A-54F9-4884-4D65A761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88BD-4228-0294-0158-E8019578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7758-F77C-C7E6-43F8-7831A33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EDD2-D849-90F6-14B9-0E017E8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6C66-A69A-1A61-E561-40EE0B96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9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6BD9-91DC-5831-A061-2E5D1DC7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B206-1DAF-EDF7-D6B7-6A336F20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FB7B-7E43-C20C-8220-BCB14616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F0A7-9811-6075-AC1B-27363299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4BD2-4EE3-7998-ED03-166D467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9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358D-B8B0-C236-3169-CCA73552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1C30-F821-5851-6C56-C32F5BA02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41B-53D0-2918-0490-C9E54DF02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D09F-74EE-5C3D-196F-68B7B9B6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C20A-C09C-4CBF-69FF-053A24E6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314C-C181-E21C-EB47-3FB6D44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9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5B16-14CB-E116-4597-09BE963D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9690-8570-9A0F-789D-B2DEFC49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FDE4-CC09-C618-C9AE-E6C18C17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C3ACD-5B95-21AE-60A1-54B03B8F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43C1A-AF60-B50D-D0B0-92AD3C57E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D708F-4E6F-5A28-F866-360DA513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A9808-9D62-8A5F-2B56-57B83B55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AE3D3-A3FD-8C19-A878-175F3902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6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9FA-205F-FA5E-961B-8495224F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B0D17-0239-FFCA-A781-E24D77F5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450BC-C0AE-B0D7-F18C-614D2974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9F1D-6AEC-F8BA-C1AA-22EFA1B1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40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B617E-1D10-85D8-C760-F5F9521B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EC57B-2004-9273-B9C7-39DA032D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8617-239B-44E9-4821-D901CDD3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60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2B95-DE43-198E-C864-24285CF0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4C30-990B-57FC-5036-6B767DC2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06446-5074-E841-2A05-D4EE4500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038A-7C56-03B8-333B-1BE570D9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3F4F3-294C-2231-84D9-6549133C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5084-6EB5-7C74-BBC1-C54A47A8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52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1CE8-E467-FB24-00A8-4507F1B0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5BD19-B596-3A19-570C-30A701147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5C1B4-D77D-0AE0-7FFE-5DFC0C65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F11BD-0CC1-341D-4BD3-A1267AB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D3C3-24DE-2D98-8F15-8A4688A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6C3E-803E-8F29-AE31-E6DBC463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77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6A2AE-1079-725B-C2F4-5DC03D3C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8329-C76D-672C-E368-230D77B5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3BF5-7104-6D57-AD00-949B7058E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BB8CD-DCFE-4FBF-99F4-84EDF8FCC236}" type="datetimeFigureOut">
              <a:rPr lang="hu-HU" smtClean="0"/>
              <a:t>2024. 05. 01.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CD07-C10C-4196-15C5-3D318D105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767F-100C-7647-E0B3-E6CB9E499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A4159-B264-4F23-9AEF-1E480546C8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8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8F59C-2C66-9E3B-4CF5-BFC0A232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hu-HU" sz="11500"/>
              <a:t>Dungeon Crawler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7CAD-F066-1F6D-F78F-CB829741F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hu-HU" dirty="0"/>
              <a:t>Készítették: Móré Sándor, Farkas Márk, </a:t>
            </a:r>
            <a:r>
              <a:rPr lang="hu-HU" dirty="0" err="1"/>
              <a:t>KállaiG</a:t>
            </a:r>
            <a:r>
              <a:rPr lang="hu-HU" dirty="0"/>
              <a:t>, Szabó Király Farkas</a:t>
            </a:r>
            <a:endParaRPr lang="hu-HU"/>
          </a:p>
          <a:p>
            <a:pPr algn="l"/>
            <a:r>
              <a:rPr lang="hu-HU" dirty="0"/>
              <a:t>Tiszteletbeli tag: Bán Milán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5D9B1-C1BA-B666-74C7-FBEDDF37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prezentáció lényege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9C00-5A23-0EC5-6E45-B09987EF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252538"/>
            <a:ext cx="5431240" cy="4193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prezentációnk lényege, hogy bemutassuk, hogyan készült a game.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43F155-91D6-0E8C-6DE0-F5380C478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49937" y="2072640"/>
            <a:ext cx="7680250" cy="412813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03B01-9313-56D9-0661-AA33460D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4800"/>
            <a:ext cx="10908792" cy="1442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Verzió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312A-65AA-81D6-C0BE-93F90D31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883664"/>
            <a:ext cx="1090879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munka elején elkészítettük a dungeon generálásának az alapjait, ScriptableOjecteket használva.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37FF879-9F4A-3DB0-03A4-978E87A2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14"/>
          <a:stretch/>
        </p:blipFill>
        <p:spPr>
          <a:xfrm>
            <a:off x="20" y="2665139"/>
            <a:ext cx="6181981" cy="4192863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4CD73A-B7DD-077C-C4EF-B77A10EF9C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1330" b="1"/>
          <a:stretch/>
        </p:blipFill>
        <p:spPr>
          <a:xfrm>
            <a:off x="6096001" y="2654313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12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63C8-CB74-80DD-9647-250679CE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Verzió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CCE-C54C-9DDD-B550-2B778BD6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0909" y="552906"/>
            <a:ext cx="5159825" cy="1674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Minden SO classt kitöltöttünk és ezeket listaelemekként GameObjectekké alakítottuk szóval elérhetővé tettük a GameResourcesból, elkészítve ezzel egy kezdetleges Grafikus felületet.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59C20B-E3F1-615D-FCCF-C6DBA1C49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5606" y="2405149"/>
            <a:ext cx="7254688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BB9BD-E1CE-641B-FD4B-DA3E0468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3. Verzió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7CF5-27C1-9909-32BD-69123BB78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2226" y="5600706"/>
            <a:ext cx="3553475" cy="934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Elkészült mindegyik eleme a grafikus felületnek, amely a dungeon készítést teszi lehetővé.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7868FA-0EDB-894F-ADDE-47D6B7D775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8327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Dungeon Crawler Game</vt:lpstr>
      <vt:lpstr>A prezentáció lényege</vt:lpstr>
      <vt:lpstr>1. Verzió</vt:lpstr>
      <vt:lpstr>2. Verzió</vt:lpstr>
      <vt:lpstr>3. Verzió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Crawler Game</dc:title>
  <dc:creator>kispuku@sulid.hu</dc:creator>
  <cp:lastModifiedBy>kispuku@sulid.hu</cp:lastModifiedBy>
  <cp:revision>4</cp:revision>
  <dcterms:created xsi:type="dcterms:W3CDTF">2024-05-01T14:09:48Z</dcterms:created>
  <dcterms:modified xsi:type="dcterms:W3CDTF">2024-05-01T14:34:50Z</dcterms:modified>
</cp:coreProperties>
</file>