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D6AD6-27DF-4554-BF9A-C1767E51482A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1670-5F09-4457-84E7-8CCA35E2FC3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02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1670-5F09-4457-84E7-8CCA35E2FC35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627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2F3F-95BB-CCA4-277A-858CFC95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39708-EDA5-6CB1-13E2-70588F3D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E853E-461B-E1A1-BA63-45F1C996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CDB16-CF0F-5F5F-C54E-E7417FA6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4E427-5A97-5DD9-1073-85AD4033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01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399D-DABF-2704-78B1-3BB564B8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86754-167E-AC25-4261-7734A774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99E48-D35E-BD5E-4196-AE3493B5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31AA9-6EAA-D1B1-0C58-2A1B178A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2C7F5-122F-E274-5973-A015CAC8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56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0565D-3E15-77B5-42D5-2E254D81B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2C170E-C166-D966-CDF1-B81F2CEB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BFC89-2270-E3AE-2507-2083E83C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8B7C5-7F30-E861-1162-65176F3A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255F0-1801-DABD-4CE5-4BED59BA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2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5F594-AC09-5E64-C9D1-E589160E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641E6-FF54-91D4-DCDB-ED93FE6F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BE97E-0823-75C5-B9D3-EF08A54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79234-D8DC-32E7-773A-DB6F7C59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545D2-7BCB-039F-8C64-35C93D83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714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DBCB9-361C-A8F0-67C2-165B987D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825DE-961E-A896-B93E-02207C2C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6388B-5ECF-8322-CB42-7D42646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855E5-9219-D916-F095-50BF73AD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17ECF-5047-B9B7-35FB-2F9C7D0B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23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3CCE-E667-1E47-C188-10F05D9A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693A0-B403-1003-9666-AE45D2A6E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5BB5E6-5200-A80C-802B-170BB9221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38A7B-D7C2-C487-4253-96C36C95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68A15-4471-C273-5150-109D93E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5ABD8-6278-5290-D2BF-F9779574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11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5DDA-6C6B-38DB-D1FA-BCD32D42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EE594-72E3-F235-9B96-525D9268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17465-44F4-97E8-D62C-CCFA94DB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A8DBB-4410-1AEA-0CE3-70D7A58AA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8DA369-3004-A499-640C-C4367892A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1DD3F7-78BD-63D6-C262-B22FFB6C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76BAF7-16AF-13DB-C4B1-9CB37F4E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2729CC-34BC-EF3B-0970-A28025D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06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492DB-A41B-F44D-EA0A-8BEECF7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F4D634-47CA-25EC-A032-9002BBAA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66FA5F-220B-B190-C123-1D0F4992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41891-6A84-855A-C232-0356A67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224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A0B94A-32F0-A796-1FC0-8609C996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C1C0C4-063C-AC49-F60F-FE1D3CBC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A95F3D-7DD5-43DE-04D2-B86BF599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55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DCCC0-1893-7081-A9DD-F4EF4656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B1DF6-596D-A85C-44AC-D466CD14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CDFC6A-04B8-CB04-AD5A-BFD8A830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265503-F8CF-DFC7-0F76-F502B72B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9359C-E4EA-34EA-1F27-8C786D5C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B5E003-8B9A-1CB2-B812-A7D98BE0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13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79B58-9252-CAFB-017C-8121DAEE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5ABAE5-7C64-7908-CEDE-143EDC838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ACD9CB-7E03-1BD8-702C-024388427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3E9B78-34EB-F72F-96B3-95EFC3F1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7F62B7-70ED-C76B-F53C-764F786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ECAE3E-D694-240E-6818-6350A411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631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30EC6-6F4B-DC7E-5075-8FAC2141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9960C-1A3E-731A-33DA-FFF71A76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CD7E5-F649-F05C-DCE0-8BA1C3EB2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A4A3E-EB04-444C-9DB8-21CBE69CB0D1}" type="datetimeFigureOut">
              <a:rPr lang="es-EC" smtClean="0"/>
              <a:t>22/12/2024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0EF83-9C7E-F5FD-17AE-F22A4168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3236F-AB99-9451-BF92-A4DDBFE7E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3D3F8-761E-4015-A4B4-7C71C32C5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65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18114-E6B5-D2A8-F185-AFBA665E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76084" cy="3465679"/>
          </a:xfrm>
        </p:spPr>
        <p:txBody>
          <a:bodyPr>
            <a:normAutofit/>
          </a:bodyPr>
          <a:lstStyle/>
          <a:p>
            <a:r>
              <a:rPr lang="es-MX" b="0" i="0" dirty="0">
                <a:solidFill>
                  <a:srgbClr val="2D3B45"/>
                </a:solidFill>
                <a:effectLst/>
                <a:latin typeface="LatoWeb"/>
              </a:rPr>
              <a:t>El impacto de las nuevas tecnologías en la sociedad: visualización del futuro.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306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005E1-8641-3903-2533-E0C07DD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8997"/>
            <a:ext cx="10869118" cy="3957403"/>
          </a:xfrm>
        </p:spPr>
        <p:txBody>
          <a:bodyPr>
            <a:normAutofit/>
          </a:bodyPr>
          <a:lstStyle/>
          <a:p>
            <a:r>
              <a:rPr lang="es-MX" b="1" dirty="0"/>
              <a:t>1. Introducción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Objetivo</a:t>
            </a:r>
            <a:r>
              <a:rPr lang="es-MX" dirty="0"/>
              <a:t>: Explicar cómo las nuevas tecnologías están transformando la sociedad.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Contexto</a:t>
            </a:r>
            <a:r>
              <a:rPr lang="es-MX" dirty="0"/>
              <a:t>: Breve repaso de los avances tecnológicos recientes, como inteligencia artificial, blockchain, realidad aumentada, biotecnología,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Propósito</a:t>
            </a:r>
            <a:r>
              <a:rPr lang="es-MX" dirty="0"/>
              <a:t>: Visualizar cómo estas tecnologías impactarán nuestra vida diaria en el futuro cercano y lejano.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52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47853-D657-68BF-2E15-ECE60AE2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2"/>
            <a:ext cx="10515600" cy="59521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b="1" dirty="0"/>
              <a:t>2. Desarrollo</a:t>
            </a:r>
          </a:p>
          <a:p>
            <a:r>
              <a:rPr lang="es-MX" dirty="0"/>
              <a:t>A. </a:t>
            </a:r>
            <a:r>
              <a:rPr lang="es-MX" b="1" dirty="0"/>
              <a:t>Ámbitos clave de impacto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Educación</a:t>
            </a:r>
            <a:r>
              <a:rPr lang="es-MX" dirty="0"/>
              <a:t>: El uso de tecnologías como plataformas de aprendizaje virtual, realidad aumentada y inteligencia artificial para personalizar la educación.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Trabajo y empleo</a:t>
            </a:r>
            <a:r>
              <a:rPr lang="es-MX" dirty="0"/>
              <a:t>: La automatización, la inteligencia artificial y el trabajo remoto transformando los puestos de trabajo.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Salud</a:t>
            </a:r>
            <a:r>
              <a:rPr lang="es-MX" dirty="0"/>
              <a:t>: La telemedicina, los avances en biotecnología, y los dispositivos portátiles que monitorean la salud.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Energía y medio ambiente</a:t>
            </a:r>
            <a:r>
              <a:rPr lang="es-MX" dirty="0"/>
              <a:t>: Cómo las tecnologías limpias y la inteligencia artificial pueden ayudar a resolver problemas ambientales.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Entretenimiento</a:t>
            </a:r>
            <a:r>
              <a:rPr lang="es-MX" dirty="0"/>
              <a:t>: El impacto de la realidad virtual, los videojuegos, el cine y los medios sociales en la forma en que nos entretenemos.</a:t>
            </a:r>
          </a:p>
          <a:p>
            <a:r>
              <a:rPr lang="es-MX" dirty="0"/>
              <a:t>B. </a:t>
            </a:r>
            <a:r>
              <a:rPr lang="es-MX" b="1" dirty="0"/>
              <a:t>Visualización del futuro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Proyección de cambios en la sociedad</a:t>
            </a:r>
            <a:r>
              <a:rPr lang="es-MX" dirty="0"/>
              <a:t>: Describe cómo los avances podrían modificar aspectos de la vida cotidiana. Por ejemplo, cómo las ciudades inteligentes mejorarán el transporte, o cómo los avances en biotecnología pueden aumentar la longevidad.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Desafíos éticos y sociales</a:t>
            </a:r>
            <a:r>
              <a:rPr lang="es-MX" dirty="0"/>
              <a:t>: La privacidad en la era de la IA, la brecha digital, el desempleo debido a la automatización, y el acceso equitativo a las nuevas tecnologías.</a:t>
            </a:r>
          </a:p>
          <a:p>
            <a:r>
              <a:rPr lang="es-MX" dirty="0"/>
              <a:t>C. </a:t>
            </a:r>
            <a:r>
              <a:rPr lang="es-MX" b="1" dirty="0"/>
              <a:t>Predicciones futuristas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Proyecciones sobre cómo las tecnologías pueden evolucionar en las próximas décadas. Por ejemplo: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i="1" dirty="0"/>
              <a:t>Ciudades inteligentes</a:t>
            </a:r>
            <a:r>
              <a:rPr lang="es-MX" dirty="0"/>
              <a:t> que gestionan el tráfico y recursos energéticos de manera más eficiente.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i="1" dirty="0"/>
              <a:t>Interfaces cerebro-computadora</a:t>
            </a:r>
            <a:r>
              <a:rPr lang="es-MX" dirty="0"/>
              <a:t> que permiten la comunicación directa entre la mente humana y las máquinas.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i="1" dirty="0"/>
              <a:t>Realidad aumentada</a:t>
            </a:r>
            <a:r>
              <a:rPr lang="es-MX" dirty="0"/>
              <a:t> integrada en la vida diaria para mejorar la educación, el trabajo y el ocio.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756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AD3E7-2083-607F-8FF7-D8508FAA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714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b="1" dirty="0"/>
              <a:t>3. Conclusión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Reflexión</a:t>
            </a:r>
            <a:r>
              <a:rPr lang="es-MX" dirty="0"/>
              <a:t>: Considera tanto los beneficios como los riesgos asociados con el avance de la tecnología.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Llamado a la acción</a:t>
            </a:r>
            <a:r>
              <a:rPr lang="es-MX" dirty="0"/>
              <a:t>: Fomentar el debate sobre la necesidad de desarrollar políticas públicas que guíen la integración de estas tecnologías en la sociedad para maximizar sus beneficios y minimizar sus efectos negativos.</a:t>
            </a:r>
          </a:p>
          <a:p>
            <a:pPr marL="0" indent="0">
              <a:buNone/>
            </a:pPr>
            <a:endParaRPr lang="es-MX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91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2B4C2B34-A9AB-49D2-FD55-EB49E6BD5B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73" r="3173"/>
          <a:stretch/>
        </p:blipFill>
        <p:spPr>
          <a:xfrm>
            <a:off x="479685" y="149903"/>
            <a:ext cx="11347554" cy="6280878"/>
          </a:xfrm>
        </p:spPr>
      </p:pic>
    </p:spTree>
    <p:extLst>
      <p:ext uri="{BB962C8B-B14F-4D97-AF65-F5344CB8AC3E}">
        <p14:creationId xmlns:p14="http://schemas.microsoft.com/office/powerpoint/2010/main" val="2724577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387</Words>
  <Application>Microsoft Office PowerPoint</Application>
  <PresentationFormat>Panorámica</PresentationFormat>
  <Paragraphs>26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LatoWeb</vt:lpstr>
      <vt:lpstr>Tema de Office</vt:lpstr>
      <vt:lpstr>El impacto de las nuevas tecnologías en la sociedad: visualización del futuro.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Sandoval</dc:creator>
  <cp:lastModifiedBy>Anthony Sandoval</cp:lastModifiedBy>
  <cp:revision>1</cp:revision>
  <dcterms:created xsi:type="dcterms:W3CDTF">2024-12-22T23:01:38Z</dcterms:created>
  <dcterms:modified xsi:type="dcterms:W3CDTF">2024-12-23T00:54:41Z</dcterms:modified>
</cp:coreProperties>
</file>