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4A45-D836-4351-8993-AE29695FC620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2341-368E-4C07-A795-1C377B5CB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81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4A45-D836-4351-8993-AE29695FC620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2341-368E-4C07-A795-1C377B5CB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4A45-D836-4351-8993-AE29695FC620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2341-368E-4C07-A795-1C377B5CB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4A45-D836-4351-8993-AE29695FC620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2341-368E-4C07-A795-1C377B5CB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45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4A45-D836-4351-8993-AE29695FC620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2341-368E-4C07-A795-1C377B5CB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4A45-D836-4351-8993-AE29695FC620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2341-368E-4C07-A795-1C377B5CB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86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4A45-D836-4351-8993-AE29695FC620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2341-368E-4C07-A795-1C377B5CB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82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4A45-D836-4351-8993-AE29695FC620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2341-368E-4C07-A795-1C377B5CB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9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4A45-D836-4351-8993-AE29695FC620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2341-368E-4C07-A795-1C377B5CB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538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4A45-D836-4351-8993-AE29695FC620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2341-368E-4C07-A795-1C377B5CB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60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A4A45-D836-4351-8993-AE29695FC620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32341-368E-4C07-A795-1C377B5CB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0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E8A4A45-D836-4351-8993-AE29695FC620}" type="datetimeFigureOut">
              <a:rPr lang="de-DE" smtClean="0"/>
              <a:t>23.05.2023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B532341-368E-4C07-A795-1C377B5CB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05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54064-B1A7-75B4-E3BA-EF038BDAF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Review MS</a:t>
            </a:r>
            <a:r>
              <a:rPr lang="de-DE" sz="8000" dirty="0"/>
              <a:t>2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BBBF57-CE78-D7EC-0D3A-545757490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Sandra </a:t>
            </a:r>
            <a:r>
              <a:rPr lang="de-DE" dirty="0" err="1"/>
              <a:t>Edigin</a:t>
            </a:r>
            <a:r>
              <a:rPr lang="de-DE" dirty="0"/>
              <a:t>, Rosine </a:t>
            </a:r>
            <a:r>
              <a:rPr lang="de-DE" dirty="0" err="1"/>
              <a:t>Kenmo</a:t>
            </a:r>
            <a:r>
              <a:rPr lang="de-DE" dirty="0"/>
              <a:t>, Corinna Kronberg, Enya Wenzl</a:t>
            </a:r>
          </a:p>
        </p:txBody>
      </p:sp>
    </p:spTree>
    <p:extLst>
      <p:ext uri="{BB962C8B-B14F-4D97-AF65-F5344CB8AC3E}">
        <p14:creationId xmlns:p14="http://schemas.microsoft.com/office/powerpoint/2010/main" val="112541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Rechteck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1A9EA1EE-A535-F1CF-D0BC-EE41E165F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76" y="1134614"/>
            <a:ext cx="9048448" cy="458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8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Plan, parallel enthält.&#10;&#10;Automatisch generierte Beschreibung">
            <a:extLst>
              <a:ext uri="{FF2B5EF4-FFF2-40B4-BE49-F238E27FC236}">
                <a16:creationId xmlns:a16="http://schemas.microsoft.com/office/drawing/2014/main" id="{CB63EA77-F62C-EE0B-6BBB-8D42ACE64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340" y="0"/>
            <a:ext cx="8495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7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F30282D-8FD5-32DB-CB8B-0B0EBDA4B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2"/>
          <a:stretch/>
        </p:blipFill>
        <p:spPr>
          <a:xfrm>
            <a:off x="1801490" y="0"/>
            <a:ext cx="858901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4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1F69BB94-6471-B64D-68D1-CEF4C7497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173" y="0"/>
            <a:ext cx="5113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0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79103-75B8-F0A7-0913-5CE8F699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26DA7E-7D78-EFE3-D7E3-2E3D13318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VM hat nicht funktioniert (Datenbank &amp; </a:t>
            </a:r>
            <a:r>
              <a:rPr lang="de-DE" dirty="0" err="1"/>
              <a:t>QtCreator</a:t>
            </a:r>
            <a:r>
              <a:rPr lang="de-DE" dirty="0"/>
              <a:t>)</a:t>
            </a:r>
          </a:p>
          <a:p>
            <a:r>
              <a:rPr lang="de-DE" dirty="0"/>
              <a:t>MySQL Datenbank hat nicht funktioniert</a:t>
            </a:r>
          </a:p>
          <a:p>
            <a:r>
              <a:rPr lang="de-DE" dirty="0"/>
              <a:t>Verbindung der Schichten</a:t>
            </a:r>
          </a:p>
          <a:p>
            <a:r>
              <a:rPr lang="de-DE" dirty="0"/>
              <a:t>Noch keine Tests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1724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A2762-9C95-9FFE-370E-BE68CB05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Zeiterfassung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493AB11-EF21-038C-C825-E4E0F894FE7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015226"/>
              </p:ext>
            </p:extLst>
          </p:nvPr>
        </p:nvGraphicFramePr>
        <p:xfrm>
          <a:off x="3684179" y="1336092"/>
          <a:ext cx="7856783" cy="4016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363361" imgH="5724593" progId="Excel.Sheet.12">
                  <p:embed/>
                </p:oleObj>
              </mc:Choice>
              <mc:Fallback>
                <p:oleObj name="Worksheet" r:id="rId2" imgW="12363361" imgH="572459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84179" y="1336092"/>
                        <a:ext cx="7856783" cy="40160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749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B4A52-3BE9-5694-89C2-37FBDBEC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69E377-867C-00BA-97A1-578E6A19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Fehlerbehebung</a:t>
            </a:r>
          </a:p>
          <a:p>
            <a:r>
              <a:rPr lang="de-DE" dirty="0"/>
              <a:t>Tests entwerfen und durchführen</a:t>
            </a:r>
          </a:p>
          <a:p>
            <a:r>
              <a:rPr lang="de-DE" dirty="0"/>
              <a:t>Anzeige von Informationen im GUI</a:t>
            </a:r>
          </a:p>
          <a:p>
            <a:r>
              <a:rPr lang="de-DE" dirty="0"/>
              <a:t>Domain </a:t>
            </a:r>
            <a:r>
              <a:rPr lang="de-DE" dirty="0" err="1"/>
              <a:t>Logic</a:t>
            </a:r>
            <a:r>
              <a:rPr lang="de-DE" dirty="0"/>
              <a:t> erweitern (Löschen, Bearbeiten, Zahlung)</a:t>
            </a:r>
          </a:p>
          <a:p>
            <a:r>
              <a:rPr lang="de-DE" dirty="0"/>
              <a:t>UC6 (Buchung stornieren)</a:t>
            </a:r>
          </a:p>
          <a:p>
            <a:r>
              <a:rPr lang="de-DE" dirty="0"/>
              <a:t>Admin Funktionen</a:t>
            </a:r>
          </a:p>
        </p:txBody>
      </p:sp>
    </p:spTree>
    <p:extLst>
      <p:ext uri="{BB962C8B-B14F-4D97-AF65-F5344CB8AC3E}">
        <p14:creationId xmlns:p14="http://schemas.microsoft.com/office/powerpoint/2010/main" val="399402940"/>
      </p:ext>
    </p:extLst>
  </p:cSld>
  <p:clrMapOvr>
    <a:masterClrMapping/>
  </p:clrMapOvr>
</p:sld>
</file>

<file path=ppt/theme/theme1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TM03457475[[fn=Rahmen]]</Template>
  <TotalTime>0</TotalTime>
  <Words>63</Words>
  <Application>Microsoft Office PowerPoint</Application>
  <PresentationFormat>Breitbild</PresentationFormat>
  <Paragraphs>15</Paragraphs>
  <Slides>8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Corbel</vt:lpstr>
      <vt:lpstr>Wingdings 2</vt:lpstr>
      <vt:lpstr>Rahmen</vt:lpstr>
      <vt:lpstr>Microsoft Excel-Arbeitsblatt</vt:lpstr>
      <vt:lpstr>Review MS2</vt:lpstr>
      <vt:lpstr>PowerPoint-Präsentation</vt:lpstr>
      <vt:lpstr>PowerPoint-Präsentation</vt:lpstr>
      <vt:lpstr>PowerPoint-Präsentation</vt:lpstr>
      <vt:lpstr>PowerPoint-Präsentation</vt:lpstr>
      <vt:lpstr>Probleme</vt:lpstr>
      <vt:lpstr>Zeiterfassung</vt:lpstr>
      <vt:lpstr>Ziele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Enya Wenzl</dc:creator>
  <cp:lastModifiedBy>Corinna Kronberg</cp:lastModifiedBy>
  <cp:revision>8</cp:revision>
  <dcterms:created xsi:type="dcterms:W3CDTF">2023-05-23T08:01:07Z</dcterms:created>
  <dcterms:modified xsi:type="dcterms:W3CDTF">2023-05-23T14:49:48Z</dcterms:modified>
</cp:coreProperties>
</file>