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7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C85D912-971B-D9A8-B9A3-78430567D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259" r="-1" b="-1"/>
          <a:stretch/>
        </p:blipFill>
        <p:spPr>
          <a:xfrm>
            <a:off x="0" y="-9977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A5C6-CDB5-64B3-84CF-BEE24575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53" y="2609021"/>
            <a:ext cx="9606668" cy="1572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Big Data &amp; Analytics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F63D-83A5-F3CD-32CA-C0AF92CA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68465"/>
            <a:ext cx="5859787" cy="7834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Sandro Megrelishvili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Mn: </a:t>
            </a:r>
            <a:r>
              <a:rPr lang="en-US" dirty="0"/>
              <a:t>39851214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7B0853-BB78-265A-B18B-8902FB540F23}"/>
              </a:ext>
            </a:extLst>
          </p:cNvPr>
          <p:cNvSpPr txBox="1"/>
          <p:nvPr/>
        </p:nvSpPr>
        <p:spPr>
          <a:xfrm>
            <a:off x="5732039" y="6049759"/>
            <a:ext cx="61744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Hadi Karroum</a:t>
            </a:r>
            <a:br>
              <a:rPr lang="en-US" sz="2400" dirty="0"/>
            </a:br>
            <a:r>
              <a:rPr lang="en-US" sz="2400" dirty="0"/>
              <a:t>Mn: 48387598</a:t>
            </a:r>
          </a:p>
        </p:txBody>
      </p:sp>
    </p:spTree>
    <p:extLst>
      <p:ext uri="{BB962C8B-B14F-4D97-AF65-F5344CB8AC3E}">
        <p14:creationId xmlns:p14="http://schemas.microsoft.com/office/powerpoint/2010/main" val="22358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B5DF-5438-6B7B-5BAC-576A7A8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CEF1-949C-21DC-521D-970AD8B9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2"/>
            <a:ext cx="7905750" cy="4761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Collect/Describe the requirements:</a:t>
            </a:r>
          </a:p>
          <a:p>
            <a:pPr marL="0" indent="0">
              <a:buNone/>
            </a:pPr>
            <a:r>
              <a:rPr lang="en-US" dirty="0"/>
              <a:t>1. The system should store information about films, including their title, release date, IMDb rating, associated genres, directors, and actors.</a:t>
            </a:r>
            <a:br>
              <a:rPr lang="en-US" dirty="0"/>
            </a:br>
            <a:r>
              <a:rPr lang="en-US" dirty="0"/>
              <a:t>2. Each film can have multiple directors, and actors, and each genre, director, and actor can be associated with multiple films.</a:t>
            </a:r>
            <a:br>
              <a:rPr lang="en-US" dirty="0"/>
            </a:br>
            <a:r>
              <a:rPr lang="en-US" dirty="0"/>
              <a:t>3. Actors may have a date of birth recorded.</a:t>
            </a:r>
          </a:p>
          <a:p>
            <a:pPr marL="0" indent="0">
              <a:buNone/>
            </a:pPr>
            <a:r>
              <a:rPr lang="en-US" dirty="0"/>
              <a:t>Business rules/requirements:</a:t>
            </a:r>
            <a:br>
              <a:rPr lang="en-US" dirty="0"/>
            </a:br>
            <a:r>
              <a:rPr lang="en-US" dirty="0"/>
              <a:t>1. Each film must have at least one genre, one director, and one actor associated with it.</a:t>
            </a:r>
          </a:p>
          <a:p>
            <a:pPr marL="0" indent="0">
              <a:buNone/>
            </a:pPr>
            <a:r>
              <a:rPr lang="en-US" dirty="0"/>
              <a:t>2. An actor can play multiple roles in a film.</a:t>
            </a:r>
          </a:p>
          <a:p>
            <a:pPr marL="0" indent="0">
              <a:buNone/>
            </a:pPr>
            <a:r>
              <a:rPr lang="en-US" dirty="0"/>
              <a:t>3. Films should have unique identifiers (FilmID).</a:t>
            </a:r>
            <a:br>
              <a:rPr lang="en-US" dirty="0"/>
            </a:br>
            <a:r>
              <a:rPr lang="en-US" dirty="0"/>
              <a:t>4. Genres, actors, and directors should have unique identifiers (GenreID, ActorID, DirectorID).</a:t>
            </a:r>
          </a:p>
        </p:txBody>
      </p:sp>
    </p:spTree>
    <p:extLst>
      <p:ext uri="{BB962C8B-B14F-4D97-AF65-F5344CB8AC3E}">
        <p14:creationId xmlns:p14="http://schemas.microsoft.com/office/powerpoint/2010/main" val="409695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605A-EF78-7318-6FE6-71D4116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-9331"/>
            <a:ext cx="7685037" cy="1325563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diagram of a movie production process&#10;&#10;Description automatically generated">
            <a:extLst>
              <a:ext uri="{FF2B5EF4-FFF2-40B4-BE49-F238E27FC236}">
                <a16:creationId xmlns:a16="http://schemas.microsoft.com/office/drawing/2014/main" id="{2600D039-2AF8-EC0B-41BA-4280C179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6" y="1316232"/>
            <a:ext cx="6996957" cy="5065758"/>
          </a:xfrm>
        </p:spPr>
      </p:pic>
    </p:spTree>
    <p:extLst>
      <p:ext uri="{BB962C8B-B14F-4D97-AF65-F5344CB8AC3E}">
        <p14:creationId xmlns:p14="http://schemas.microsoft.com/office/powerpoint/2010/main" val="173851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023-5ADE-1603-CE66-842CE750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36" y="233043"/>
            <a:ext cx="7372904" cy="1325563"/>
          </a:xfrm>
        </p:spPr>
        <p:txBody>
          <a:bodyPr>
            <a:normAutofit/>
          </a:bodyPr>
          <a:lstStyle/>
          <a:p>
            <a:r>
              <a:rPr lang="en-US" dirty="0"/>
              <a:t>Convert ERD to SQL tables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0D03C3-B55D-69F3-9541-A2E7F1209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5" y="1952517"/>
            <a:ext cx="3573261" cy="4416012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74477F-DF73-B3DF-0223-E8DF92B9A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84" y="1937550"/>
            <a:ext cx="4332511" cy="32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994F-5831-18C8-9FE6-2D3DD848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25" y="18255"/>
            <a:ext cx="7685037" cy="1325563"/>
          </a:xfrm>
        </p:spPr>
        <p:txBody>
          <a:bodyPr/>
          <a:lstStyle/>
          <a:p>
            <a:r>
              <a:rPr lang="en-US" dirty="0"/>
              <a:t>Inserting Data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29E335-C9B9-262C-7C7A-74B6795F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5" y="1639887"/>
            <a:ext cx="3452302" cy="4514549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C844E6-F8DF-4ED8-C81E-045CE2D8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18" y="1639887"/>
            <a:ext cx="2789250" cy="4530231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A911E5-3DA6-E743-5586-5CB96111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69" y="4139043"/>
            <a:ext cx="2789250" cy="20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C8B-DF26-4BA9-3045-FEA3FB49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255"/>
            <a:ext cx="7685037" cy="1325563"/>
          </a:xfrm>
        </p:spPr>
        <p:txBody>
          <a:bodyPr/>
          <a:lstStyle/>
          <a:p>
            <a:r>
              <a:rPr lang="en-US" dirty="0"/>
              <a:t>Run queries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A0BA1C-C507-5444-AEDA-9C2691531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8" y="1707502"/>
            <a:ext cx="3452631" cy="299789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F05540-EE18-F9D3-662A-9D3FD1250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5" y="1707502"/>
            <a:ext cx="3859168" cy="299789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EE4C965-AA66-5E89-AF01-230EAA759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8" y="4854245"/>
            <a:ext cx="4369873" cy="198550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DFCAC0-BFEC-F348-8C92-912F6A5D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78" y="4854245"/>
            <a:ext cx="3573901" cy="19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C8B-DF26-4BA9-3045-FEA3FB49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255"/>
            <a:ext cx="7685037" cy="1325563"/>
          </a:xfrm>
        </p:spPr>
        <p:txBody>
          <a:bodyPr/>
          <a:lstStyle/>
          <a:p>
            <a:r>
              <a:rPr lang="en-US" dirty="0"/>
              <a:t>Run queries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8FA55A2-DCDD-BA07-3239-7ABF5A78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27048"/>
            <a:ext cx="3829814" cy="2975581"/>
          </a:xfr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B7D325C-64D5-1965-C41A-58DF9732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15" y="1727048"/>
            <a:ext cx="3859970" cy="229444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4F8DB88-AABF-889B-7089-A53BB4A91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746411"/>
            <a:ext cx="3829814" cy="2064019"/>
          </a:xfrm>
          <a:prstGeom prst="rect">
            <a:avLst/>
          </a:prstGeom>
        </p:spPr>
      </p:pic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2F6529-F94F-E028-F3FA-B8922B12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15" y="4196821"/>
            <a:ext cx="3829814" cy="21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C8B-DF26-4BA9-3045-FEA3FB49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255"/>
            <a:ext cx="7685037" cy="1325563"/>
          </a:xfrm>
        </p:spPr>
        <p:txBody>
          <a:bodyPr/>
          <a:lstStyle/>
          <a:p>
            <a:r>
              <a:rPr lang="en-US" dirty="0"/>
              <a:t>Run queries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884904-11A0-A575-6CCB-DF30EA7B4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90643"/>
            <a:ext cx="4721291" cy="2886243"/>
          </a:xfr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4A205D0-85DF-AAF8-D644-E5982E9DF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71" y="4835722"/>
            <a:ext cx="4189201" cy="199816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5813359-7304-D254-BFBF-3008244E6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17" y="2195581"/>
            <a:ext cx="4250009" cy="246683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6AE1101-B824-4A90-CCBA-E1173E50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4841582"/>
            <a:ext cx="3592287" cy="19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8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C85D912-971B-D9A8-B9A3-78430567D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259" r="-1" b="-1"/>
          <a:stretch/>
        </p:blipFill>
        <p:spPr>
          <a:xfrm>
            <a:off x="3079" y="9987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A5C6-CDB5-64B3-84CF-BEE24575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53" y="2279880"/>
            <a:ext cx="9606668" cy="157280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F63D-83A5-F3CD-32CA-C0AF92CA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41312"/>
            <a:ext cx="5859787" cy="1126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Sandro Megrelishvili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Mn: </a:t>
            </a:r>
            <a:r>
              <a:rPr lang="en-US" dirty="0"/>
              <a:t>39851214</a:t>
            </a:r>
            <a:br>
              <a:rPr lang="en-US" dirty="0"/>
            </a:br>
            <a:r>
              <a:rPr lang="fr-FR" dirty="0"/>
              <a:t>Email: sandro.megrelishvili@ue-germany.de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D477C-C6B5-ADE9-0116-045825EAF5BB}"/>
              </a:ext>
            </a:extLst>
          </p:cNvPr>
          <p:cNvSpPr txBox="1"/>
          <p:nvPr/>
        </p:nvSpPr>
        <p:spPr>
          <a:xfrm>
            <a:off x="5921544" y="5664260"/>
            <a:ext cx="6208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Hadi Karroum</a:t>
            </a:r>
            <a:br>
              <a:rPr lang="en-US" sz="2400" dirty="0"/>
            </a:br>
            <a:r>
              <a:rPr lang="en-US" sz="2400" dirty="0"/>
              <a:t>Mn: 48387598</a:t>
            </a:r>
            <a:br>
              <a:rPr lang="en-US" sz="2400" dirty="0"/>
            </a:br>
            <a:r>
              <a:rPr lang="en-US" sz="2400" dirty="0"/>
              <a:t>Email: hadi.karroum@ue-germany.de</a:t>
            </a:r>
          </a:p>
        </p:txBody>
      </p:sp>
    </p:spTree>
    <p:extLst>
      <p:ext uri="{BB962C8B-B14F-4D97-AF65-F5344CB8AC3E}">
        <p14:creationId xmlns:p14="http://schemas.microsoft.com/office/powerpoint/2010/main" val="371127439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Big Data &amp; Analytics Final Project</vt:lpstr>
      <vt:lpstr>Requirements</vt:lpstr>
      <vt:lpstr>ERD</vt:lpstr>
      <vt:lpstr>Convert ERD to SQL tables</vt:lpstr>
      <vt:lpstr>Inserting Data</vt:lpstr>
      <vt:lpstr>Run queries</vt:lpstr>
      <vt:lpstr>Run queries</vt:lpstr>
      <vt:lpstr>Run queries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Analytics Final Project</dc:title>
  <dc:creator>Sandro Megrelishvili</dc:creator>
  <cp:lastModifiedBy>Sandro Megrelishvili</cp:lastModifiedBy>
  <cp:revision>5</cp:revision>
  <dcterms:created xsi:type="dcterms:W3CDTF">2023-07-05T13:12:15Z</dcterms:created>
  <dcterms:modified xsi:type="dcterms:W3CDTF">2023-07-15T14:18:18Z</dcterms:modified>
</cp:coreProperties>
</file>