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451-A75B-44B9-94B6-0B72DE02DA3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39DE-C66B-4C61-9474-FAAE3DF7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451-A75B-44B9-94B6-0B72DE02DA3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39DE-C66B-4C61-9474-FAAE3DF7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451-A75B-44B9-94B6-0B72DE02DA3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39DE-C66B-4C61-9474-FAAE3DF7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451-A75B-44B9-94B6-0B72DE02DA3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39DE-C66B-4C61-9474-FAAE3DF7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451-A75B-44B9-94B6-0B72DE02DA3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39DE-C66B-4C61-9474-FAAE3DF7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451-A75B-44B9-94B6-0B72DE02DA3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39DE-C66B-4C61-9474-FAAE3DF7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1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451-A75B-44B9-94B6-0B72DE02DA3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39DE-C66B-4C61-9474-FAAE3DF7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8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451-A75B-44B9-94B6-0B72DE02DA3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39DE-C66B-4C61-9474-FAAE3DF7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7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451-A75B-44B9-94B6-0B72DE02DA3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39DE-C66B-4C61-9474-FAAE3DF7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451-A75B-44B9-94B6-0B72DE02DA3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39DE-C66B-4C61-9474-FAAE3DF7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8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D451-A75B-44B9-94B6-0B72DE02DA3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E39DE-C66B-4C61-9474-FAAE3DF7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6D451-A75B-44B9-94B6-0B72DE02DA3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E39DE-C66B-4C61-9474-FAAE3DF7A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571" y="1659272"/>
            <a:ext cx="9534983" cy="1044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5" y="3181202"/>
            <a:ext cx="10054244" cy="16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2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HASH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</dc:title>
  <dc:creator>HP</dc:creator>
  <cp:lastModifiedBy>HP</cp:lastModifiedBy>
  <cp:revision>1</cp:revision>
  <dcterms:created xsi:type="dcterms:W3CDTF">2025-10-13T02:53:33Z</dcterms:created>
  <dcterms:modified xsi:type="dcterms:W3CDTF">2025-10-13T02:53:50Z</dcterms:modified>
</cp:coreProperties>
</file>