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3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8F438-DBB6-40FA-A5A1-EB55F7B24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5BE3EB-E61B-4C3B-8D2A-5E6D66672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AA3EF-F806-4546-A871-02C5B919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07AE-241E-4541-9A94-40C722101DE2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A8D405-0BBF-4F59-A3C0-C27993C5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B6A98-35F3-49A4-8DBD-E38FF185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EE0C-0863-498C-9054-DB8CCFC87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70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275BE-E30C-4305-999D-8BC0AA7A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D329F8-9884-44CB-A831-6EA4CA413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50CB3-8937-4101-BABB-9A4BF947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07AE-241E-4541-9A94-40C722101DE2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C46FA-35B6-43F3-B54F-446C800A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A19D81-4324-4E78-BBCB-28D16A1E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EE0C-0863-498C-9054-DB8CCFC87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91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B62B14-6685-44B4-BB6D-0C469F412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6C389E-3F8A-4740-AFD3-17659AF5A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E5460-3B8E-4763-9BF3-142F005C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07AE-241E-4541-9A94-40C722101DE2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ADC92-471A-46C6-9F60-128130E8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9632D-97D0-456E-B34C-2F1934F1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EE0C-0863-498C-9054-DB8CCFC87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4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57C3E-EC16-4486-882E-2C6E324B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6A6B4-CB26-4DC2-A984-6269BA37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2AC28E-3054-4EB5-9C9B-2775408A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07AE-241E-4541-9A94-40C722101DE2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06D0D-EF2C-4485-BA8B-569B2044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F0BF0-0B18-4976-9DE3-3B3FEB35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EE0C-0863-498C-9054-DB8CCFC87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2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E0B99-83E0-4AE9-8103-6C4F39AD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FB71F3-927C-4A83-9643-5356F61B2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9643B-C09C-4627-9E70-E410C823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07AE-241E-4541-9A94-40C722101DE2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DBE73-F4E8-44E0-85E6-8594492A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2310E-0EAC-48B4-9B09-4F5DA439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EE0C-0863-498C-9054-DB8CCFC87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16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B559B-B464-4960-97B2-A3D6DE11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B285A-1A1B-42BC-B6A3-3044E8675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DD7182-3EB6-42C3-8751-45D001CA0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E1537-4603-4812-8D28-CECDA6FE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07AE-241E-4541-9A94-40C722101DE2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2E3E13-B791-4266-8D7F-74E98A44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1AEA81-91A1-465B-8AAA-2FD5DCB5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EE0C-0863-498C-9054-DB8CCFC87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7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6154C-DE6B-45C3-8B51-0019DCB4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3BC3D-C6B9-4198-8428-55E49641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D7306-B8AA-463D-ABF2-6B8A04E87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9A6106-10D3-449C-B11C-1B3DE367E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E846C3-E1A7-41F7-A16B-A748FA8AF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B93BB4-43B7-4994-B393-E96C41D5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07AE-241E-4541-9A94-40C722101DE2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12D3D2-2017-4C85-AAB3-53E39B4A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8B9B62-4692-4D0F-AED0-598E7B17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EE0C-0863-498C-9054-DB8CCFC87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41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3E16C-98CB-4547-A8E8-2B30BB6A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75FEB9-43B7-47BA-A36E-0BAC21F2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07AE-241E-4541-9A94-40C722101DE2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E47B75-9BA0-415E-842A-1DF7A6CA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7145D7-24FD-4EF7-A86B-1AE8A4CD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EE0C-0863-498C-9054-DB8CCFC87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30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4FC42-EA87-43A9-A5B3-E0EA7EB6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07AE-241E-4541-9A94-40C722101DE2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8F498C-73BF-431F-BF78-2FBD1B41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82BD3E-BD51-40CC-9C45-E9D9D819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EE0C-0863-498C-9054-DB8CCFC87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86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F5306-FD7F-4A7D-AB28-8F7E352D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811D2F-F46F-4B13-A18D-43D793816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B78C7E-00C5-44CE-B2D5-5E4E75FF8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666960-CB33-41BE-80BC-22061B99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07AE-241E-4541-9A94-40C722101DE2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364734-4F34-494B-89C6-C673D480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2FB5E5-156C-42F3-9C47-B96E50ED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EE0C-0863-498C-9054-DB8CCFC87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81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8D7A8-C7C4-424F-BF11-FA156677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31ECBB-F15A-4D8A-864F-8A342BD35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797284-BBAF-424E-93DC-E282D8765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DE0D4A-3DBA-44E1-AC81-FB907209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07AE-241E-4541-9A94-40C722101DE2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3EA6D8-BF61-4F4C-9374-1FEB497D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9D433D-DB02-46C0-8FA4-DAD4E4E0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EE0C-0863-498C-9054-DB8CCFC87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85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B56C91-644C-48B3-8DD3-CF13FCEF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0E978C-4894-423D-89A6-D7839C472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2BD29-F643-4C6B-8AEA-B203C167A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607AE-241E-4541-9A94-40C722101DE2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38361-0FAF-4A25-BD49-534FE676C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68FFF-3748-46C4-8F3F-D0AE6BF5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3EE0C-0863-498C-9054-DB8CCFC87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87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2AB00-C0E5-47EF-B24A-2CB4ADD44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F8F5EC-E1DD-4D94-AFA4-89A911697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2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根 刘</dc:creator>
  <cp:lastModifiedBy>根 刘</cp:lastModifiedBy>
  <cp:revision>1</cp:revision>
  <dcterms:created xsi:type="dcterms:W3CDTF">2019-06-27T08:57:34Z</dcterms:created>
  <dcterms:modified xsi:type="dcterms:W3CDTF">2019-06-27T08:57:41Z</dcterms:modified>
</cp:coreProperties>
</file>