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>
      <p:cViewPr>
        <p:scale>
          <a:sx n="80" d="100"/>
          <a:sy n="80" d="100"/>
        </p:scale>
        <p:origin x="38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75B4-6747-DC70-97B0-F0BEB059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01D2E-1F4A-7740-5D27-A34BC0D5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5FA7-9F4D-D7B1-71B4-C16368ED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8A98-C021-465B-138A-66A0A60A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11471-B796-3F56-4A41-0CE5B34D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0787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2AEC-9300-8E72-7C5F-FCEB48D0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49CEE-1E6E-9E4B-225C-3C2795BB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BAF6-C108-1919-16ED-A4FF1732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4A2A-826C-C5BE-CEA6-EB86EE6A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6FC5-30DC-D128-4031-B68CD81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592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A3A95-BED7-7E9B-289D-BF8925BE9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DF21-36DB-D18B-B913-54CDC6A87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2814-2F98-5F1A-3925-645884A1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7A3F-9B95-AA52-CC54-F87EF63D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C9AE0-AE6B-6CFE-EA33-7A1A0F3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61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1C2B-592F-0856-A678-87C3E810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B7D0-A1FE-7A5B-D95F-2D341A4B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E7CB-3E03-6BF2-C497-5FF3C240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93113-1B36-CCA3-1E49-21CF243C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9030-D9F5-A65A-C639-614816F0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7977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0C774-D18E-01A3-F1E0-FA5D00A0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C013-85B6-54A6-C4B1-050DDFD9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9E56-7340-EFED-E92A-CCFAFCA5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24A05-2E38-E3EC-90B9-9843BD03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F3D6-EDB7-3C5F-C788-0F05E1F8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7680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17E0-DFB6-29D3-F686-990AB154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BEDA-9A7E-8B9D-A727-990EC72AF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C8C8E-9787-D8AD-1B37-FA9C66D9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D1F2-9B17-09C6-0FD7-43CE88C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BCDB-92E1-1204-D864-332BF1D0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4B60D-F699-2EA1-7932-F8AC0698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3912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5B34-B3C0-B14C-D346-85F4E2EE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36E50-A1DB-EC47-C9EA-F50136582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61F4-9D33-EEC3-D472-235C417F2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A36C6-D32D-07F0-32A3-A0B7737DC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1C42F-ACD2-27BA-39BB-0F689595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AE269-610F-156E-B581-4ED22C7C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9941F-3CA7-2FC9-C32F-22B4E74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3145D-42E8-0BD4-8D11-1D5045F5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42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EFD3-EBA6-DEB4-BE55-0502A456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E7F1D-36B6-24FE-6EE9-E87E17DE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AB280-3ED8-B13B-27AB-BD794222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341D2-F4A1-6AAD-F71B-B5DB8484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27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A5FB8-F740-DB7D-B832-1AACF03B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41D49-5A93-D75E-E6FD-0C25AE82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F3B5-615A-FCA3-9C3E-06E1A36C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248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8EFD-3E31-DF30-6D55-D77AE4CC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E82-6AAD-D65F-2217-50BF9350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F2DB1-4713-C1C5-BE87-222E6251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86CB2-5984-7066-4CA1-FB62735C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E0F85-6904-4C7E-A4D5-88F18B15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2AC0-0A05-1825-66CB-B7FD35D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308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375D-2004-CF3C-CDF7-303286A7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305EC-DE58-D3B4-CFF3-968789504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1B47F-823D-CB32-AD39-A0C88B816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1342E-0481-19EC-1906-BEEE3339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4F73A-D06E-E434-0309-367EDFA8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1C3D3-88F7-4091-E4D4-FD33289F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263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2354E-5D14-46F7-92F6-C226556C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A964C-180F-3221-F542-E4A33328F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0E3FE-B718-A7C2-F5DB-071D1CB82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139FB-63E7-46DD-A767-7A13B17BB4EE}" type="datetimeFigureOut">
              <a:rPr lang="en-NG" smtClean="0"/>
              <a:t>15/03/2025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5C4A-649B-2AB5-6DE8-7E47CBE13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C1C4-5AE3-2736-128C-322954A32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27CCE-435B-4B3B-B7BF-BF36EA4A5CB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5614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5D7CDF5-71A5-1738-9260-26E9CD70E10B}"/>
              </a:ext>
            </a:extLst>
          </p:cNvPr>
          <p:cNvSpPr/>
          <p:nvPr/>
        </p:nvSpPr>
        <p:spPr>
          <a:xfrm>
            <a:off x="5159896" y="332656"/>
            <a:ext cx="1440160" cy="36004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N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9441B-4E43-C1F1-8954-BDB2DBB1A3BF}"/>
              </a:ext>
            </a:extLst>
          </p:cNvPr>
          <p:cNvCxnSpPr>
            <a:cxnSpLocks/>
          </p:cNvCxnSpPr>
          <p:nvPr/>
        </p:nvCxnSpPr>
        <p:spPr>
          <a:xfrm>
            <a:off x="5890780" y="692696"/>
            <a:ext cx="0" cy="3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E5BD82F1-C71F-E980-B65F-FCD96AC9731B}"/>
              </a:ext>
            </a:extLst>
          </p:cNvPr>
          <p:cNvSpPr/>
          <p:nvPr/>
        </p:nvSpPr>
        <p:spPr>
          <a:xfrm>
            <a:off x="5015881" y="1127754"/>
            <a:ext cx="1584172" cy="36004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VALUE FOR F</a:t>
            </a:r>
            <a:endParaRPr lang="en-NG"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A6704A-F847-6BEB-8DD4-22DED32C3564}"/>
              </a:ext>
            </a:extLst>
          </p:cNvPr>
          <p:cNvCxnSpPr/>
          <p:nvPr/>
        </p:nvCxnSpPr>
        <p:spPr>
          <a:xfrm>
            <a:off x="5879976" y="1485413"/>
            <a:ext cx="0" cy="28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B5D9101-E1FC-A286-596E-4D52A35E827E}"/>
              </a:ext>
            </a:extLst>
          </p:cNvPr>
          <p:cNvSpPr/>
          <p:nvPr/>
        </p:nvSpPr>
        <p:spPr>
          <a:xfrm>
            <a:off x="5447928" y="1780302"/>
            <a:ext cx="864096" cy="71258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IS</a:t>
            </a:r>
          </a:p>
          <a:p>
            <a:pPr algn="ctr"/>
            <a:r>
              <a:rPr lang="en-US" sz="800" dirty="0"/>
              <a:t> F = 1</a:t>
            </a:r>
            <a:endParaRPr lang="en-NG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8FA172-7F5A-07C6-3039-1CCAE73E07DE}"/>
              </a:ext>
            </a:extLst>
          </p:cNvPr>
          <p:cNvCxnSpPr>
            <a:cxnSpLocks/>
            <a:endCxn id="19" idx="5"/>
          </p:cNvCxnSpPr>
          <p:nvPr/>
        </p:nvCxnSpPr>
        <p:spPr>
          <a:xfrm flipH="1" flipV="1">
            <a:off x="4906369" y="2132855"/>
            <a:ext cx="5415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2302DD-59E6-869D-9006-AF46A13592DF}"/>
              </a:ext>
            </a:extLst>
          </p:cNvPr>
          <p:cNvCxnSpPr/>
          <p:nvPr/>
        </p:nvCxnSpPr>
        <p:spPr>
          <a:xfrm>
            <a:off x="5879976" y="2492896"/>
            <a:ext cx="0" cy="331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D5869F1-1BC4-DE9C-226A-F3D09FBF9B6D}"/>
              </a:ext>
            </a:extLst>
          </p:cNvPr>
          <p:cNvSpPr/>
          <p:nvPr/>
        </p:nvSpPr>
        <p:spPr>
          <a:xfrm>
            <a:off x="1847528" y="1815163"/>
            <a:ext cx="1296144" cy="5040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A1= P(1+(R/100)T)</a:t>
            </a:r>
            <a:endParaRPr lang="en-NG" sz="900" dirty="0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E9B285B8-B640-28F4-5D20-473447E300BC}"/>
              </a:ext>
            </a:extLst>
          </p:cNvPr>
          <p:cNvSpPr/>
          <p:nvPr/>
        </p:nvSpPr>
        <p:spPr>
          <a:xfrm>
            <a:off x="5447932" y="2834596"/>
            <a:ext cx="864092" cy="71258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IS F = 2</a:t>
            </a:r>
            <a:endParaRPr lang="en-NG" sz="900" dirty="0"/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78B1B8E3-A8A2-60EC-CB64-577C9F5BFE22}"/>
              </a:ext>
            </a:extLst>
          </p:cNvPr>
          <p:cNvSpPr/>
          <p:nvPr/>
        </p:nvSpPr>
        <p:spPr>
          <a:xfrm>
            <a:off x="3675032" y="1952835"/>
            <a:ext cx="1368152" cy="36004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VALUES FOR P,R,T</a:t>
            </a:r>
            <a:endParaRPr lang="en-NG" sz="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81C897-216F-3192-0A65-00DDF96F798A}"/>
              </a:ext>
            </a:extLst>
          </p:cNvPr>
          <p:cNvCxnSpPr>
            <a:stCxn id="19" idx="2"/>
          </p:cNvCxnSpPr>
          <p:nvPr/>
        </p:nvCxnSpPr>
        <p:spPr>
          <a:xfrm flipH="1">
            <a:off x="3143672" y="2132855"/>
            <a:ext cx="66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B3D3BFDA-7322-D62A-2DE5-6D0A6213AD45}"/>
              </a:ext>
            </a:extLst>
          </p:cNvPr>
          <p:cNvSpPr/>
          <p:nvPr/>
        </p:nvSpPr>
        <p:spPr>
          <a:xfrm>
            <a:off x="119336" y="1815163"/>
            <a:ext cx="1152128" cy="49771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PRINT A1</a:t>
            </a:r>
            <a:endParaRPr lang="en-NG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FB65-B0AD-6CC2-EF37-2F2F0185074C}"/>
              </a:ext>
            </a:extLst>
          </p:cNvPr>
          <p:cNvCxnSpPr>
            <a:cxnSpLocks/>
            <a:stCxn id="18" idx="2"/>
            <a:endCxn id="34" idx="1"/>
          </p:cNvCxnSpPr>
          <p:nvPr/>
        </p:nvCxnSpPr>
        <p:spPr>
          <a:xfrm flipH="1">
            <a:off x="5879976" y="3547177"/>
            <a:ext cx="2" cy="46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D46ADA-516B-9972-BF55-0B3E7F222AA6}"/>
              </a:ext>
            </a:extLst>
          </p:cNvPr>
          <p:cNvCxnSpPr>
            <a:cxnSpLocks/>
          </p:cNvCxnSpPr>
          <p:nvPr/>
        </p:nvCxnSpPr>
        <p:spPr>
          <a:xfrm flipH="1" flipV="1">
            <a:off x="1271464" y="2132855"/>
            <a:ext cx="576064" cy="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E6AC3CC-7865-B5F5-F75C-0EDD63E7DB33}"/>
              </a:ext>
            </a:extLst>
          </p:cNvPr>
          <p:cNvSpPr/>
          <p:nvPr/>
        </p:nvSpPr>
        <p:spPr>
          <a:xfrm>
            <a:off x="2135560" y="2924945"/>
            <a:ext cx="1296144" cy="5040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A2= P(1+(R/n))^</a:t>
            </a:r>
            <a:r>
              <a:rPr lang="en-US" sz="1100" dirty="0" err="1"/>
              <a:t>nt</a:t>
            </a:r>
            <a:endParaRPr lang="en-US" sz="1100" dirty="0"/>
          </a:p>
        </p:txBody>
      </p:sp>
      <p:sp>
        <p:nvSpPr>
          <p:cNvPr id="29" name="Flowchart: Data 28">
            <a:extLst>
              <a:ext uri="{FF2B5EF4-FFF2-40B4-BE49-F238E27FC236}">
                <a16:creationId xmlns:a16="http://schemas.microsoft.com/office/drawing/2014/main" id="{54FB2577-963B-94B2-F099-42A2F8BA055E}"/>
              </a:ext>
            </a:extLst>
          </p:cNvPr>
          <p:cNvSpPr/>
          <p:nvPr/>
        </p:nvSpPr>
        <p:spPr>
          <a:xfrm>
            <a:off x="3963064" y="3062617"/>
            <a:ext cx="1368152" cy="36004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VALUES FOR P, R ,n, t</a:t>
            </a:r>
            <a:endParaRPr lang="en-NG" sz="8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85B4B5-3614-861B-094A-79A89CB2A577}"/>
              </a:ext>
            </a:extLst>
          </p:cNvPr>
          <p:cNvCxnSpPr>
            <a:stCxn id="29" idx="2"/>
          </p:cNvCxnSpPr>
          <p:nvPr/>
        </p:nvCxnSpPr>
        <p:spPr>
          <a:xfrm flipH="1">
            <a:off x="3431704" y="3242637"/>
            <a:ext cx="66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E735C182-05E3-B8B8-E7EA-CC5EE076BD02}"/>
              </a:ext>
            </a:extLst>
          </p:cNvPr>
          <p:cNvSpPr/>
          <p:nvPr/>
        </p:nvSpPr>
        <p:spPr>
          <a:xfrm>
            <a:off x="407368" y="2924945"/>
            <a:ext cx="1152128" cy="49771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A2</a:t>
            </a:r>
            <a:endParaRPr lang="en-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6EE0E-3E3E-F81E-C44C-4AC8FE04EC6A}"/>
              </a:ext>
            </a:extLst>
          </p:cNvPr>
          <p:cNvCxnSpPr>
            <a:cxnSpLocks/>
          </p:cNvCxnSpPr>
          <p:nvPr/>
        </p:nvCxnSpPr>
        <p:spPr>
          <a:xfrm flipH="1" flipV="1">
            <a:off x="1559496" y="3242637"/>
            <a:ext cx="576064" cy="3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692384D5-CDF0-993D-56E2-6B2BFA7AA790}"/>
              </a:ext>
            </a:extLst>
          </p:cNvPr>
          <p:cNvSpPr/>
          <p:nvPr/>
        </p:nvSpPr>
        <p:spPr>
          <a:xfrm>
            <a:off x="5195900" y="4009968"/>
            <a:ext cx="1368152" cy="36004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INPUT VALUES FOR </a:t>
            </a:r>
            <a:r>
              <a:rPr lang="en-US" sz="800" dirty="0" err="1"/>
              <a:t>P,M,T,R,n,t</a:t>
            </a:r>
            <a:endParaRPr lang="en-NG" sz="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4BB000-2402-2014-9078-872719B3AC58}"/>
              </a:ext>
            </a:extLst>
          </p:cNvPr>
          <p:cNvCxnSpPr>
            <a:cxnSpLocks/>
          </p:cNvCxnSpPr>
          <p:nvPr/>
        </p:nvCxnSpPr>
        <p:spPr>
          <a:xfrm flipH="1">
            <a:off x="5276680" y="3199261"/>
            <a:ext cx="33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70B38BCA-4259-CBA4-9ABA-30D58F8C5221}"/>
              </a:ext>
            </a:extLst>
          </p:cNvPr>
          <p:cNvSpPr/>
          <p:nvPr/>
        </p:nvSpPr>
        <p:spPr>
          <a:xfrm>
            <a:off x="5242708" y="4708279"/>
            <a:ext cx="1296144" cy="5040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A3= PMT*[((1+(R/n))^</a:t>
            </a:r>
            <a:r>
              <a:rPr lang="en-US" sz="800" dirty="0" err="1"/>
              <a:t>nt</a:t>
            </a:r>
            <a:r>
              <a:rPr lang="en-US" sz="800" dirty="0"/>
              <a:t>)-1]/(R/n)</a:t>
            </a:r>
            <a:endParaRPr lang="en-NG" sz="800" dirty="0"/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3796DCE-A808-F444-1427-9BCA0D05A24F}"/>
              </a:ext>
            </a:extLst>
          </p:cNvPr>
          <p:cNvSpPr/>
          <p:nvPr/>
        </p:nvSpPr>
        <p:spPr>
          <a:xfrm>
            <a:off x="5247719" y="5532504"/>
            <a:ext cx="1296144" cy="50405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A3</a:t>
            </a:r>
            <a:endParaRPr lang="en-NG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242B4087-05F9-F0BE-36C7-68694F30B706}"/>
              </a:ext>
            </a:extLst>
          </p:cNvPr>
          <p:cNvSpPr/>
          <p:nvPr/>
        </p:nvSpPr>
        <p:spPr>
          <a:xfrm>
            <a:off x="5276680" y="6381328"/>
            <a:ext cx="1262172" cy="36004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NG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184213-9A07-31B6-EDA7-E00F510BAB24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5879976" y="4370008"/>
            <a:ext cx="10804" cy="33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67F609-6B13-8DB9-2B96-11F5873DC25F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890780" y="5212334"/>
            <a:ext cx="5011" cy="32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5E91C5-B91D-A99A-2134-F603FAF4391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5895791" y="6036559"/>
            <a:ext cx="11975" cy="34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3D9B10-FD41-7E77-F130-23DFD0875DD4}"/>
              </a:ext>
            </a:extLst>
          </p:cNvPr>
          <p:cNvCxnSpPr/>
          <p:nvPr/>
        </p:nvCxnSpPr>
        <p:spPr>
          <a:xfrm>
            <a:off x="263352" y="2312875"/>
            <a:ext cx="0" cy="424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E18775-F6AC-85E2-CFA3-F3013D7304FC}"/>
              </a:ext>
            </a:extLst>
          </p:cNvPr>
          <p:cNvCxnSpPr>
            <a:endCxn id="39" idx="1"/>
          </p:cNvCxnSpPr>
          <p:nvPr/>
        </p:nvCxnSpPr>
        <p:spPr>
          <a:xfrm>
            <a:off x="263352" y="6561348"/>
            <a:ext cx="5013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385131-DDE3-C64F-D318-3D5A714A5BE0}"/>
              </a:ext>
            </a:extLst>
          </p:cNvPr>
          <p:cNvCxnSpPr>
            <a:stCxn id="31" idx="2"/>
          </p:cNvCxnSpPr>
          <p:nvPr/>
        </p:nvCxnSpPr>
        <p:spPr>
          <a:xfrm>
            <a:off x="983432" y="3422657"/>
            <a:ext cx="0" cy="313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BDC425F-F3E6-140E-A9C2-381D8730B3A7}"/>
              </a:ext>
            </a:extLst>
          </p:cNvPr>
          <p:cNvSpPr txBox="1"/>
          <p:nvPr/>
        </p:nvSpPr>
        <p:spPr>
          <a:xfrm>
            <a:off x="5864849" y="2554450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NG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C4A7D3-39C3-45F9-AABD-403805086D98}"/>
              </a:ext>
            </a:extLst>
          </p:cNvPr>
          <p:cNvSpPr txBox="1"/>
          <p:nvPr/>
        </p:nvSpPr>
        <p:spPr>
          <a:xfrm>
            <a:off x="5074712" y="188839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NG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6D8BB6-3FA0-6119-3A2A-1E56701C0B93}"/>
              </a:ext>
            </a:extLst>
          </p:cNvPr>
          <p:cNvSpPr txBox="1"/>
          <p:nvPr/>
        </p:nvSpPr>
        <p:spPr>
          <a:xfrm>
            <a:off x="5873666" y="3598743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  <a:endParaRPr lang="en-NG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8CCABA-84C9-273D-A318-64CE4A1070F0}"/>
              </a:ext>
            </a:extLst>
          </p:cNvPr>
          <p:cNvSpPr txBox="1"/>
          <p:nvPr/>
        </p:nvSpPr>
        <p:spPr>
          <a:xfrm>
            <a:off x="5259218" y="2923954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  <a:endParaRPr lang="en-NG" sz="1000" dirty="0"/>
          </a:p>
        </p:txBody>
      </p:sp>
    </p:spTree>
    <p:extLst>
      <p:ext uri="{BB962C8B-B14F-4D97-AF65-F5344CB8AC3E}">
        <p14:creationId xmlns:p14="http://schemas.microsoft.com/office/powerpoint/2010/main" val="428850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Uweh</dc:creator>
  <cp:lastModifiedBy>Sandra Uweh</cp:lastModifiedBy>
  <cp:revision>1</cp:revision>
  <dcterms:created xsi:type="dcterms:W3CDTF">2025-03-15T17:50:56Z</dcterms:created>
  <dcterms:modified xsi:type="dcterms:W3CDTF">2025-03-15T17:53:22Z</dcterms:modified>
</cp:coreProperties>
</file>