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a05115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a05115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1a05115b2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1a05115b2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f2170ae9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f2170ae9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1a05115b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1a05115b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8d6f981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8d6f981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d6f981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d6f981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Операційні системи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84850" y="3197651"/>
            <a:ext cx="53613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Презентацію виконали: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Грищенко Олександра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Мягких Аріна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9000"/>
            <a:ext cx="7505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Обчислювальна машина Штаффеля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972075"/>
            <a:ext cx="5253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Nunito"/>
                <a:ea typeface="Nunito"/>
                <a:cs typeface="Nunito"/>
                <a:sym typeface="Nunito"/>
              </a:rPr>
              <a:t>Обчислювальна машина Штаффеля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 - механічний пристрій, що дозволяє виконувати операції додавання, віднімання, множення, ділення, піднесення до степеня і наближений розрахунок квадратного кореня.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Сконструйована Ізраїлем Авраамом Штаффелем, який почав її побудову в 1835 році і закінчив роботи через 10 років. Вперше він продемонстрував машину публіці в 1845 році на промисловій виставці у Варшаві. Є найбільш складним пристроєм з розроблених Штаффелем.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За допомогою машини можна було значно знизити час, необхідний на виконання обчислень у порівнянні з ручними розрахунками на папері. Хоча операція витягання кореня, може і не вимагала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відгадування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 чисел результату, але займала багато часу.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50" y="1120800"/>
            <a:ext cx="2535626" cy="3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96600"/>
            <a:ext cx="7505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/>
              <a:t>К</a:t>
            </a:r>
            <a:r>
              <a:rPr b="1" lang="ru" sz="2700"/>
              <a:t>онструкція машини</a:t>
            </a:r>
            <a:endParaRPr b="1" sz="27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041000"/>
            <a:ext cx="77145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Механізм машини був заснований на колесі Лейбніца. Інтерфейс складався з 13 віконець відображення результату, розташованого нижче вала з 7 перемикачами і 7 віконець відображення множника, що показують значення одного з множників під час виконання операції множення або частки під час операції ділення.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19150" y="2243175"/>
            <a:ext cx="3602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Машина була оснащена рукояткою і перемикачем, що дозволяє переходити в режими складання/множення, віднімання/ділення і витягання квадратного кореня. В ході виконання операції віднімання рукоятку належало обертати в напрямку протилежному, ніж під час виконання операції додавання</a:t>
            </a:r>
            <a:r>
              <a:rPr lang="ru">
                <a:solidFill>
                  <a:schemeClr val="dk2"/>
                </a:solidFill>
              </a:rPr>
              <a:t>.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00" y="2391900"/>
            <a:ext cx="3602750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24200"/>
            <a:ext cx="7505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Розрахунки на машині</a:t>
            </a:r>
            <a:endParaRPr b="1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103075"/>
            <a:ext cx="75057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Робота машини заснована на простих правилах: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режимі додавання/множення поворот рукоятки приводив до збільшення значення в віконцях результату на величину, задану перемикачами на валу, і до зменшення значення в віконцях множника на 1;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У режимі віднімання/ділення поворот рукоятки приводив до зменшення значення в віконцях результату на величину, задану перемикачами на валу, і до збільшення значення в віконцях множника на 1.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 машині можна було виконувати ланцюжок операцій без записування проміжних результатів. Результат попередньої операції запам'ятовувався в віконцях результату і міг бути використаний як аргумент наступної операції.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0" y="296575"/>
            <a:ext cx="7948200" cy="45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12650"/>
            <a:ext cx="75057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Робота з даними </a:t>
            </a:r>
            <a:endParaRPr b="1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892250"/>
            <a:ext cx="75057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latin typeface="Nunito"/>
                <a:ea typeface="Nunito"/>
                <a:cs typeface="Nunito"/>
                <a:sym typeface="Nunito"/>
              </a:rPr>
              <a:t>Отримання інформації:</a:t>
            </a:r>
            <a:endParaRPr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Передбачені віконця для введення та виведення значень та результату обчислення відповідно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u="sng">
                <a:latin typeface="Nunito"/>
                <a:ea typeface="Nunito"/>
                <a:cs typeface="Nunito"/>
                <a:sym typeface="Nunito"/>
              </a:rPr>
              <a:t>Збереження інформації:</a:t>
            </a:r>
            <a:endParaRPr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Результат обчислення можливо було використовувати як аргумент для подальшого обчислення. Сам же результат не зберігається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(Можливо запис на папері чи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запам'ятовування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u="sng">
                <a:latin typeface="Nunito"/>
                <a:ea typeface="Nunito"/>
                <a:cs typeface="Nunito"/>
                <a:sym typeface="Nunito"/>
              </a:rPr>
              <a:t>Обробка інформації:</a:t>
            </a:r>
            <a:endParaRPr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В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иконання на введеними числами операції додавання, віднімання, множення, ділення, піднесення до степеня і наближений розрахунок квадратного кореня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u="sng">
                <a:latin typeface="Nunito"/>
                <a:ea typeface="Nunito"/>
                <a:cs typeface="Nunito"/>
                <a:sym typeface="Nunito"/>
              </a:rPr>
              <a:t>Передача інформації:</a:t>
            </a:r>
            <a:endParaRPr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Не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передавалась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(Можливо в словесній формі або запис на папері)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560525"/>
            <a:ext cx="75057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/>
              <a:t>Операційна система</a:t>
            </a:r>
            <a:r>
              <a:rPr lang="ru" sz="2700"/>
              <a:t> </a:t>
            </a:r>
            <a:endParaRPr sz="27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189925"/>
            <a:ext cx="75057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	Для більш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ефективної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 роботи обчислювальної машини можна було б створити зовнішній або внутрішній механізм, що сам би крутив ручку для обчислень чи, наприклад, при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натисканні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 кнопки виконував необхідні операції відповідно.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Nunito"/>
                <a:ea typeface="Nunito"/>
                <a:cs typeface="Nunito"/>
                <a:sym typeface="Nunito"/>
              </a:rPr>
              <a:t>	Або ж, якщо б машина використовувалась на якійсь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компанії чи фірмі, можна було б найняти одну або декілька людей, що використовували б </a:t>
            </a:r>
            <a:r>
              <a:rPr lang="ru" sz="1400">
                <a:latin typeface="Nunito"/>
                <a:ea typeface="Nunito"/>
                <a:cs typeface="Nunito"/>
                <a:sym typeface="Nunito"/>
              </a:rPr>
              <a:t>машину при наданні даних для необхідних обчислень. Але це достатньо дорогий спосіб полегшити роботу для інших працівників.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