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a05115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a05115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1a05115b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1a05115b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2170ae9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2170ae9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1a05115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1a05115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Операційні системи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84850" y="3197651"/>
            <a:ext cx="53613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Презентацію виконали: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Грищенко Олександра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Мягких Аріна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900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Обчислювальна машина Штаффеля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972075"/>
            <a:ext cx="5253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Обчислювальна машина Штаффеля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механічний пристрій, що дозволяє виконувати операції додавання, віднімання, множення, ділення, піднесення до степеня і наближений розрахунок квадратного кореня.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Сконструйована Ізраїлем Авраамом Штаффелем, який почав її побудову в 1835 році і закінчив роботи через 10 років. Вперше він продемонстрував машину публіці в 1845 році на промисловій виставці у Варшаві. Є найбільш складним пристроєм з розроблених Штаффелем.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За допомогою машини можна було значно знизити час, необхідний на виконання обчислень у порівнянні з ручними розрахунками на папері. Хоча операція витягання кореня, може і не вимагала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відгадування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чисел результату, але займала багато часу.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50" y="1120800"/>
            <a:ext cx="2535626" cy="3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96600"/>
            <a:ext cx="7505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/>
              <a:t>К</a:t>
            </a:r>
            <a:r>
              <a:rPr b="1" lang="ru" sz="2700"/>
              <a:t>онструкція машини</a:t>
            </a:r>
            <a:endParaRPr b="1" sz="27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041000"/>
            <a:ext cx="77145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Механізм машини був заснований на колесі Лейбніца. Інтерфейс складався з 13 віконець відображення результату, розташованого нижче вала з 7 перемикачами і 7 віконець відображення множника, що показують значення одного з множників під час виконання операції множення або частки під час операції ділення.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19150" y="2243175"/>
            <a:ext cx="3602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Машина була оснащена рукояткою і перемикачем, що дозволяє переходити в режими складання/множення, віднімання/ділення і витягання квадратного кореня. В ході виконання операції віднімання рукоятку належало обертати в напрямку протилежному, ніж під час виконання операції додавання.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00" y="2391900"/>
            <a:ext cx="3602750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24200"/>
            <a:ext cx="7505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Розрахунки на машині</a:t>
            </a:r>
            <a:endParaRPr b="1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103075"/>
            <a:ext cx="75057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Робота машини заснована на простих правилах: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 режимі додавання/множення поворот рукоятки приводив до збільшення значення в віконцях результату на величину, задану перемикачами на валу, і до зменшення значення в віконцях множника на 1;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 режимі віднімання/ділення поворот рукоятки приводив до зменшення значення в віконцях результату на величину, задану перемикачами на валу, і до збільшення значення в віконцях множника на 1.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машині можна було виконувати ланцюжок операцій без записування проміжних результатів. Результат попередньої операції запам'ятовувався в віконцях результату і міг бути використаний як аргумент наступної операції.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0" y="296575"/>
            <a:ext cx="7948200" cy="4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