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>
            <a:spLocks noGrp="1"/>
          </p:cNvSpPr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Low-angle view of a modern, curved building under a cloudy sky"/>
          <p:cNvSpPr>
            <a:spLocks noGrp="1"/>
          </p:cNvSpPr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View from inside a modern white building with glass panels, looking up to a bright, partly cloudy sky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>
            <a:spLocks noGrp="1"/>
          </p:cNvSpPr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>
            <a:spLocks noGrp="1"/>
          </p:cNvSpPr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mall section of a modern shell bridge in Qingdao, Shandong, China with a partly cloudy sky above"/>
          <p:cNvSpPr>
            <a:spLocks noGrp="1"/>
          </p:cNvSpPr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andra Desatová,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Sandra Desatová,</a:t>
            </a:r>
          </a:p>
        </p:txBody>
      </p:sp>
      <p:sp>
        <p:nvSpPr>
          <p:cNvPr id="172" name="Seminair pp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Seminair ppt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7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Helvetica" pitchFamily="2" charset="0"/>
              </a:rPr>
              <a:t>Group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﻿﻿Software design, i.e., describe what functions/classes were defined and their purpose, what the functions return and in what order they should be called (could be illustrated with a flowchart)</a:t>
            </a:r>
          </a:p>
          <a:p>
            <a:endParaRPr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itHub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 Repository</a:t>
            </a:r>
          </a:p>
        </p:txBody>
      </p:sp>
      <p:sp>
        <p:nvSpPr>
          <p:cNvPr id="17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Main page showing organization of files, README and 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﻿﻿Commit history (can be viewed by going to </a:t>
            </a:r>
            <a:r>
              <a:rPr lang="en-GB" dirty="0" err="1">
                <a:effectLst/>
                <a:latin typeface="Helvetica" pitchFamily="2" charset="0"/>
              </a:rPr>
              <a:t>github.com</a:t>
            </a:r>
            <a:r>
              <a:rPr lang="en-GB" dirty="0">
                <a:effectLst/>
                <a:latin typeface="Helvetica" pitchFamily="2" charset="0"/>
              </a:rPr>
              <a:t>/user/repo/commits)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ogramming Practi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Programming Practices</a:t>
            </a:r>
          </a:p>
        </p:txBody>
      </p:sp>
      <p:sp>
        <p:nvSpPr>
          <p:cNvPr id="18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What programming practices were considered and how this impacted software design, i.e., exemplify how the guidelines were implemented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ocu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Documentation</a:t>
            </a:r>
          </a:p>
        </p:txBody>
      </p:sp>
      <p:sp>
        <p:nvSpPr>
          <p:cNvPr id="187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﻿﻿Reference documentation available for functions (when using help function in</a:t>
            </a:r>
            <a:br>
              <a:rPr lang="en-GB" dirty="0">
                <a:effectLst/>
                <a:latin typeface="Helvetica" pitchFamily="2" charset="0"/>
              </a:rPr>
            </a:br>
            <a:r>
              <a:rPr lang="en-GB" dirty="0">
                <a:effectLst/>
                <a:latin typeface="Helvetica" pitchFamily="2" charset="0"/>
              </a:rPr>
              <a:t>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﻿﻿User manual compiled from R Markdown to HTML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llabo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Collaboration</a:t>
            </a:r>
          </a:p>
        </p:txBody>
      </p:sp>
      <p:sp>
        <p:nvSpPr>
          <p:cNvPr id="191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How work was divided among the group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﻿﻿Excerpt from GitHub issues and/or pull requests made during development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ase Stud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Study</a:t>
            </a:r>
          </a:p>
        </p:txBody>
      </p:sp>
      <p:sp>
        <p:nvSpPr>
          <p:cNvPr id="19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Summary of dataset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effectLst/>
                <a:latin typeface="Helvetica" pitchFamily="2" charset="0"/>
              </a:rPr>
              <a:t>﻿﻿Results from analysis, e.g., list of DEGs and enrichment result plots</a:t>
            </a:r>
          </a:p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Macintosh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</vt:lpstr>
      <vt:lpstr>Helvetica Neue</vt:lpstr>
      <vt:lpstr>Helvetica Neue Medium</vt:lpstr>
      <vt:lpstr>33_DynamicLight</vt:lpstr>
      <vt:lpstr>Seminair ppt</vt:lpstr>
      <vt:lpstr>Introduction</vt:lpstr>
      <vt:lpstr>GitHub Repository</vt:lpstr>
      <vt:lpstr>Programming Practices</vt:lpstr>
      <vt:lpstr>Documentation</vt:lpstr>
      <vt:lpstr>Collaboration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Sandra Desatová</cp:lastModifiedBy>
  <cp:revision>1</cp:revision>
  <dcterms:modified xsi:type="dcterms:W3CDTF">2024-12-13T07:57:41Z</dcterms:modified>
</cp:coreProperties>
</file>