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66" r:id="rId5"/>
    <p:sldId id="309" r:id="rId6"/>
    <p:sldId id="310" r:id="rId7"/>
    <p:sldId id="311" r:id="rId8"/>
    <p:sldId id="315" r:id="rId9"/>
    <p:sldId id="312" r:id="rId10"/>
    <p:sldId id="313" r:id="rId11"/>
    <p:sldId id="3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8C22A-14E1-46CC-BB94-263BF2E4A26E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CCFD6D6B-FD66-4313-8B9A-881C99F2D80F}">
      <dgm:prSet phldrT="[Text]"/>
      <dgm:spPr/>
      <dgm:t>
        <a:bodyPr/>
        <a:lstStyle/>
        <a:p>
          <a:r>
            <a:rPr lang="en-AU" dirty="0"/>
            <a:t>Get data</a:t>
          </a:r>
        </a:p>
      </dgm:t>
    </dgm:pt>
    <dgm:pt modelId="{661BC3F4-2B56-4FD9-B0FC-FAE18ABC4466}" type="parTrans" cxnId="{470E27EF-1C7D-4372-B3E2-30F4EF3CFD39}">
      <dgm:prSet/>
      <dgm:spPr/>
      <dgm:t>
        <a:bodyPr/>
        <a:lstStyle/>
        <a:p>
          <a:endParaRPr lang="en-AU"/>
        </a:p>
      </dgm:t>
    </dgm:pt>
    <dgm:pt modelId="{0017EB55-15E4-4216-B054-5BE3EBFEAFF1}" type="sibTrans" cxnId="{470E27EF-1C7D-4372-B3E2-30F4EF3CFD39}">
      <dgm:prSet/>
      <dgm:spPr/>
      <dgm:t>
        <a:bodyPr/>
        <a:lstStyle/>
        <a:p>
          <a:endParaRPr lang="en-AU"/>
        </a:p>
      </dgm:t>
    </dgm:pt>
    <dgm:pt modelId="{DDEABF04-9B94-454E-A9AE-0C246467384A}">
      <dgm:prSet phldrT="[Text]"/>
      <dgm:spPr/>
      <dgm:t>
        <a:bodyPr/>
        <a:lstStyle/>
        <a:p>
          <a:r>
            <a:rPr lang="en-AU" dirty="0"/>
            <a:t>Read in csv</a:t>
          </a:r>
        </a:p>
      </dgm:t>
    </dgm:pt>
    <dgm:pt modelId="{FAEB9E33-4908-4378-B9BD-270932093DCF}" type="parTrans" cxnId="{8D0546AC-F794-494D-95FD-06DD6FE039DF}">
      <dgm:prSet/>
      <dgm:spPr/>
      <dgm:t>
        <a:bodyPr/>
        <a:lstStyle/>
        <a:p>
          <a:endParaRPr lang="en-AU"/>
        </a:p>
      </dgm:t>
    </dgm:pt>
    <dgm:pt modelId="{5164C96C-493A-49D6-B44C-DFAB02F8D75A}" type="sibTrans" cxnId="{8D0546AC-F794-494D-95FD-06DD6FE039DF}">
      <dgm:prSet/>
      <dgm:spPr/>
      <dgm:t>
        <a:bodyPr/>
        <a:lstStyle/>
        <a:p>
          <a:endParaRPr lang="en-AU"/>
        </a:p>
      </dgm:t>
    </dgm:pt>
    <dgm:pt modelId="{30F9EF2A-F995-4455-A307-181355EEADF5}">
      <dgm:prSet phldrT="[Text]" phldr="1"/>
      <dgm:spPr/>
      <dgm:t>
        <a:bodyPr/>
        <a:lstStyle/>
        <a:p>
          <a:endParaRPr lang="en-AU"/>
        </a:p>
      </dgm:t>
    </dgm:pt>
    <dgm:pt modelId="{034E46FD-4F81-41DA-9735-96E0BEAFA4F3}" type="parTrans" cxnId="{5E7A6884-7E0D-4176-A342-7430EC45DC41}">
      <dgm:prSet/>
      <dgm:spPr/>
      <dgm:t>
        <a:bodyPr/>
        <a:lstStyle/>
        <a:p>
          <a:endParaRPr lang="en-AU"/>
        </a:p>
      </dgm:t>
    </dgm:pt>
    <dgm:pt modelId="{5C032A23-92D3-44CF-8A0C-0B303EA3419E}" type="sibTrans" cxnId="{5E7A6884-7E0D-4176-A342-7430EC45DC41}">
      <dgm:prSet/>
      <dgm:spPr/>
      <dgm:t>
        <a:bodyPr/>
        <a:lstStyle/>
        <a:p>
          <a:endParaRPr lang="en-AU"/>
        </a:p>
      </dgm:t>
    </dgm:pt>
    <dgm:pt modelId="{EEAAB9E3-E7DC-46F2-BBEE-6AFD86B0CDDC}">
      <dgm:prSet phldrT="[Text]"/>
      <dgm:spPr/>
      <dgm:t>
        <a:bodyPr/>
        <a:lstStyle/>
        <a:p>
          <a:r>
            <a:rPr lang="en-AU" dirty="0"/>
            <a:t>Clean and Prepare data</a:t>
          </a:r>
        </a:p>
      </dgm:t>
    </dgm:pt>
    <dgm:pt modelId="{3F48FF4D-E6B4-4DAF-B348-F8E655DAE700}" type="parTrans" cxnId="{EA4803DC-361C-441F-8C4A-66A2D895ED5E}">
      <dgm:prSet/>
      <dgm:spPr/>
      <dgm:t>
        <a:bodyPr/>
        <a:lstStyle/>
        <a:p>
          <a:endParaRPr lang="en-AU"/>
        </a:p>
      </dgm:t>
    </dgm:pt>
    <dgm:pt modelId="{0F86576C-7C42-4458-AFE5-57776267252C}" type="sibTrans" cxnId="{EA4803DC-361C-441F-8C4A-66A2D895ED5E}">
      <dgm:prSet/>
      <dgm:spPr/>
      <dgm:t>
        <a:bodyPr/>
        <a:lstStyle/>
        <a:p>
          <a:endParaRPr lang="en-AU"/>
        </a:p>
      </dgm:t>
    </dgm:pt>
    <dgm:pt modelId="{BD0122A8-45FA-4D29-97A1-956536A7CA37}">
      <dgm:prSet phldrT="[Text]"/>
      <dgm:spPr/>
      <dgm:t>
        <a:bodyPr/>
        <a:lstStyle/>
        <a:p>
          <a:r>
            <a:rPr lang="en-AU" dirty="0"/>
            <a:t>Remove all </a:t>
          </a:r>
          <a:r>
            <a:rPr lang="en-AU" dirty="0" err="1"/>
            <a:t>NaN</a:t>
          </a:r>
          <a:endParaRPr lang="en-AU" dirty="0"/>
        </a:p>
      </dgm:t>
    </dgm:pt>
    <dgm:pt modelId="{BBD0070F-25F3-4816-B8D3-17D0192EA4F4}" type="parTrans" cxnId="{38588C70-EC20-4F25-A60A-74F0760E2C89}">
      <dgm:prSet/>
      <dgm:spPr/>
      <dgm:t>
        <a:bodyPr/>
        <a:lstStyle/>
        <a:p>
          <a:endParaRPr lang="en-AU"/>
        </a:p>
      </dgm:t>
    </dgm:pt>
    <dgm:pt modelId="{A9A8DF35-CCB2-463F-B0E3-42CC7A06BE86}" type="sibTrans" cxnId="{38588C70-EC20-4F25-A60A-74F0760E2C89}">
      <dgm:prSet/>
      <dgm:spPr/>
      <dgm:t>
        <a:bodyPr/>
        <a:lstStyle/>
        <a:p>
          <a:endParaRPr lang="en-AU"/>
        </a:p>
      </dgm:t>
    </dgm:pt>
    <dgm:pt modelId="{387D2C4C-F5AD-4C89-AE36-97F49A7770FC}">
      <dgm:prSet phldrT="[Text]" phldr="1"/>
      <dgm:spPr/>
      <dgm:t>
        <a:bodyPr/>
        <a:lstStyle/>
        <a:p>
          <a:endParaRPr lang="en-AU"/>
        </a:p>
      </dgm:t>
    </dgm:pt>
    <dgm:pt modelId="{CF78BE80-B757-4F56-A46A-4AEA61A5CF85}" type="parTrans" cxnId="{CB171CE4-4E4F-4614-BEE3-B37C7EDA65E0}">
      <dgm:prSet/>
      <dgm:spPr/>
      <dgm:t>
        <a:bodyPr/>
        <a:lstStyle/>
        <a:p>
          <a:endParaRPr lang="en-AU"/>
        </a:p>
      </dgm:t>
    </dgm:pt>
    <dgm:pt modelId="{517ADCDE-4A3A-4BB0-9A0C-40DB241972FB}" type="sibTrans" cxnId="{CB171CE4-4E4F-4614-BEE3-B37C7EDA65E0}">
      <dgm:prSet/>
      <dgm:spPr/>
      <dgm:t>
        <a:bodyPr/>
        <a:lstStyle/>
        <a:p>
          <a:endParaRPr lang="en-AU"/>
        </a:p>
      </dgm:t>
    </dgm:pt>
    <dgm:pt modelId="{5E3D9E31-112D-4134-921D-ACC0C1F34F17}">
      <dgm:prSet phldrT="[Text]"/>
      <dgm:spPr/>
      <dgm:t>
        <a:bodyPr/>
        <a:lstStyle/>
        <a:p>
          <a:r>
            <a:rPr lang="en-AU" dirty="0"/>
            <a:t>Train Model</a:t>
          </a:r>
        </a:p>
      </dgm:t>
    </dgm:pt>
    <dgm:pt modelId="{0A28AAD4-2209-4930-AEC1-5D5A91C0FA1B}" type="parTrans" cxnId="{1CFC190E-3C76-4A42-B822-3D6650E48A03}">
      <dgm:prSet/>
      <dgm:spPr/>
      <dgm:t>
        <a:bodyPr/>
        <a:lstStyle/>
        <a:p>
          <a:endParaRPr lang="en-AU"/>
        </a:p>
      </dgm:t>
    </dgm:pt>
    <dgm:pt modelId="{8A69EB6C-1499-40C4-95E4-EB8387AD72F6}" type="sibTrans" cxnId="{1CFC190E-3C76-4A42-B822-3D6650E48A03}">
      <dgm:prSet/>
      <dgm:spPr/>
      <dgm:t>
        <a:bodyPr/>
        <a:lstStyle/>
        <a:p>
          <a:endParaRPr lang="en-AU"/>
        </a:p>
      </dgm:t>
    </dgm:pt>
    <dgm:pt modelId="{810D10D5-0505-48C1-88E9-F5B70AFE2F97}">
      <dgm:prSet phldrT="[Text]" phldr="1"/>
      <dgm:spPr/>
      <dgm:t>
        <a:bodyPr/>
        <a:lstStyle/>
        <a:p>
          <a:endParaRPr lang="en-AU"/>
        </a:p>
      </dgm:t>
    </dgm:pt>
    <dgm:pt modelId="{430D602F-70E1-468F-A7AF-D7E102351E7F}" type="parTrans" cxnId="{E36B5387-AF9C-4550-8843-2D26E267BE78}">
      <dgm:prSet/>
      <dgm:spPr/>
      <dgm:t>
        <a:bodyPr/>
        <a:lstStyle/>
        <a:p>
          <a:endParaRPr lang="en-AU"/>
        </a:p>
      </dgm:t>
    </dgm:pt>
    <dgm:pt modelId="{7391CBA7-3974-4DE8-A816-DA8AA56DF0DD}" type="sibTrans" cxnId="{E36B5387-AF9C-4550-8843-2D26E267BE78}">
      <dgm:prSet/>
      <dgm:spPr/>
      <dgm:t>
        <a:bodyPr/>
        <a:lstStyle/>
        <a:p>
          <a:endParaRPr lang="en-AU"/>
        </a:p>
      </dgm:t>
    </dgm:pt>
    <dgm:pt modelId="{5D47D5F5-5874-4EBB-8103-E064B2172338}">
      <dgm:prSet phldrT="[Text]" phldr="1"/>
      <dgm:spPr/>
      <dgm:t>
        <a:bodyPr/>
        <a:lstStyle/>
        <a:p>
          <a:endParaRPr lang="en-AU" dirty="0"/>
        </a:p>
      </dgm:t>
    </dgm:pt>
    <dgm:pt modelId="{C14125A4-7520-4042-B398-1D846CE6C051}" type="parTrans" cxnId="{4224C23A-CE5B-4290-8424-7028794544F7}">
      <dgm:prSet/>
      <dgm:spPr/>
      <dgm:t>
        <a:bodyPr/>
        <a:lstStyle/>
        <a:p>
          <a:endParaRPr lang="en-AU"/>
        </a:p>
      </dgm:t>
    </dgm:pt>
    <dgm:pt modelId="{164368E4-370A-4F1B-A187-007677616CFA}" type="sibTrans" cxnId="{4224C23A-CE5B-4290-8424-7028794544F7}">
      <dgm:prSet/>
      <dgm:spPr/>
      <dgm:t>
        <a:bodyPr/>
        <a:lstStyle/>
        <a:p>
          <a:endParaRPr lang="en-AU"/>
        </a:p>
      </dgm:t>
    </dgm:pt>
    <dgm:pt modelId="{AAB76D82-E62B-41C3-B52C-07E8BF1B5D5E}">
      <dgm:prSet phldrT="[Text]"/>
      <dgm:spPr/>
      <dgm:t>
        <a:bodyPr/>
        <a:lstStyle/>
        <a:p>
          <a:r>
            <a:rPr lang="en-AU" dirty="0"/>
            <a:t>Test Data</a:t>
          </a:r>
        </a:p>
      </dgm:t>
    </dgm:pt>
    <dgm:pt modelId="{B51EDC74-2A8B-43BD-A98D-BF731EB6108C}" type="parTrans" cxnId="{E675BF9E-B3A0-4676-B75F-D1A2709FF39D}">
      <dgm:prSet/>
      <dgm:spPr/>
      <dgm:t>
        <a:bodyPr/>
        <a:lstStyle/>
        <a:p>
          <a:endParaRPr lang="en-AU"/>
        </a:p>
      </dgm:t>
    </dgm:pt>
    <dgm:pt modelId="{F7DACAEE-4211-4CDA-A717-19F0FD7D9C88}" type="sibTrans" cxnId="{E675BF9E-B3A0-4676-B75F-D1A2709FF39D}">
      <dgm:prSet/>
      <dgm:spPr/>
      <dgm:t>
        <a:bodyPr/>
        <a:lstStyle/>
        <a:p>
          <a:endParaRPr lang="en-AU"/>
        </a:p>
      </dgm:t>
    </dgm:pt>
    <dgm:pt modelId="{078E15EA-AE26-4742-A9E9-37D2CDCF44C6}">
      <dgm:prSet phldrT="[Text]"/>
      <dgm:spPr/>
      <dgm:t>
        <a:bodyPr/>
        <a:lstStyle/>
        <a:p>
          <a:r>
            <a:rPr lang="en-AU" dirty="0"/>
            <a:t>Optimize Data</a:t>
          </a:r>
        </a:p>
      </dgm:t>
    </dgm:pt>
    <dgm:pt modelId="{906F4036-21AB-4F36-A218-E3DC62930F87}" type="parTrans" cxnId="{A8800003-E29C-4045-80D5-066128D50FB7}">
      <dgm:prSet/>
      <dgm:spPr/>
      <dgm:t>
        <a:bodyPr/>
        <a:lstStyle/>
        <a:p>
          <a:endParaRPr lang="en-AU"/>
        </a:p>
      </dgm:t>
    </dgm:pt>
    <dgm:pt modelId="{F9508D9C-6DC7-4AA9-B82F-313498E96D34}" type="sibTrans" cxnId="{A8800003-E29C-4045-80D5-066128D50FB7}">
      <dgm:prSet/>
      <dgm:spPr/>
      <dgm:t>
        <a:bodyPr/>
        <a:lstStyle/>
        <a:p>
          <a:endParaRPr lang="en-AU"/>
        </a:p>
      </dgm:t>
    </dgm:pt>
    <dgm:pt modelId="{C569DC59-DEF3-42AF-B493-AB09C23F9E72}">
      <dgm:prSet phldrT="[Text]"/>
      <dgm:spPr/>
      <dgm:t>
        <a:bodyPr/>
        <a:lstStyle/>
        <a:p>
          <a:r>
            <a:rPr lang="en-AU" dirty="0"/>
            <a:t>Logistic </a:t>
          </a:r>
        </a:p>
      </dgm:t>
    </dgm:pt>
    <dgm:pt modelId="{D71D57BC-4A07-46AD-8F0D-B082669DE4F9}" type="parTrans" cxnId="{16DCD045-C46A-42CB-8CF6-A87E2DD7533A}">
      <dgm:prSet/>
      <dgm:spPr/>
      <dgm:t>
        <a:bodyPr/>
        <a:lstStyle/>
        <a:p>
          <a:endParaRPr lang="en-AU"/>
        </a:p>
      </dgm:t>
    </dgm:pt>
    <dgm:pt modelId="{07919CEE-44EB-483E-B455-1A9D3105A64E}" type="sibTrans" cxnId="{16DCD045-C46A-42CB-8CF6-A87E2DD7533A}">
      <dgm:prSet/>
      <dgm:spPr/>
      <dgm:t>
        <a:bodyPr/>
        <a:lstStyle/>
        <a:p>
          <a:endParaRPr lang="en-AU"/>
        </a:p>
      </dgm:t>
    </dgm:pt>
    <dgm:pt modelId="{8C6AEFBB-C6A8-4036-BD40-9B1EF8E63CBB}">
      <dgm:prSet phldrT="[Text]"/>
      <dgm:spPr/>
      <dgm:t>
        <a:bodyPr/>
        <a:lstStyle/>
        <a:p>
          <a:endParaRPr lang="en-AU" dirty="0"/>
        </a:p>
      </dgm:t>
    </dgm:pt>
    <dgm:pt modelId="{5CDBA549-04C2-43CF-826B-E99C4153BCB5}" type="parTrans" cxnId="{5F91E2AA-EE13-490A-8BB2-A8A13B48632A}">
      <dgm:prSet/>
      <dgm:spPr/>
      <dgm:t>
        <a:bodyPr/>
        <a:lstStyle/>
        <a:p>
          <a:endParaRPr lang="en-AU"/>
        </a:p>
      </dgm:t>
    </dgm:pt>
    <dgm:pt modelId="{B72533F3-5DE5-4344-B5C2-9FAA0BBD396A}" type="sibTrans" cxnId="{5F91E2AA-EE13-490A-8BB2-A8A13B48632A}">
      <dgm:prSet/>
      <dgm:spPr/>
      <dgm:t>
        <a:bodyPr/>
        <a:lstStyle/>
        <a:p>
          <a:endParaRPr lang="en-AU"/>
        </a:p>
      </dgm:t>
    </dgm:pt>
    <dgm:pt modelId="{E5528C22-55B5-4605-9ED5-CE15317E21F0}">
      <dgm:prSet phldrT="[Text]"/>
      <dgm:spPr/>
      <dgm:t>
        <a:bodyPr/>
        <a:lstStyle/>
        <a:p>
          <a:endParaRPr lang="en-AU" dirty="0"/>
        </a:p>
      </dgm:t>
    </dgm:pt>
    <dgm:pt modelId="{E2B5FA9C-01D6-46B0-B2DB-A7F929A3CBA5}" type="parTrans" cxnId="{70A4E403-E65F-4EED-A493-829AFB22860F}">
      <dgm:prSet/>
      <dgm:spPr/>
      <dgm:t>
        <a:bodyPr/>
        <a:lstStyle/>
        <a:p>
          <a:endParaRPr lang="en-AU"/>
        </a:p>
      </dgm:t>
    </dgm:pt>
    <dgm:pt modelId="{22CB2AE0-45F0-42E2-A8C6-A4017751BA69}" type="sibTrans" cxnId="{70A4E403-E65F-4EED-A493-829AFB22860F}">
      <dgm:prSet/>
      <dgm:spPr/>
      <dgm:t>
        <a:bodyPr/>
        <a:lstStyle/>
        <a:p>
          <a:endParaRPr lang="en-AU"/>
        </a:p>
      </dgm:t>
    </dgm:pt>
    <dgm:pt modelId="{64B23BFD-2B18-4CA6-9584-F129E6E9EF24}" type="pres">
      <dgm:prSet presAssocID="{28F8C22A-14E1-46CC-BB94-263BF2E4A26E}" presName="Name0" presStyleCnt="0">
        <dgm:presLayoutVars>
          <dgm:dir/>
          <dgm:animLvl val="lvl"/>
          <dgm:resizeHandles val="exact"/>
        </dgm:presLayoutVars>
      </dgm:prSet>
      <dgm:spPr/>
    </dgm:pt>
    <dgm:pt modelId="{C1E10870-0BEE-4176-865C-3A58E895C701}" type="pres">
      <dgm:prSet presAssocID="{28F8C22A-14E1-46CC-BB94-263BF2E4A26E}" presName="tSp" presStyleCnt="0"/>
      <dgm:spPr/>
    </dgm:pt>
    <dgm:pt modelId="{E349E072-1743-4D58-90FE-D022F1106463}" type="pres">
      <dgm:prSet presAssocID="{28F8C22A-14E1-46CC-BB94-263BF2E4A26E}" presName="bSp" presStyleCnt="0"/>
      <dgm:spPr/>
    </dgm:pt>
    <dgm:pt modelId="{27C76AB9-8015-4879-B826-EE0D9576F284}" type="pres">
      <dgm:prSet presAssocID="{28F8C22A-14E1-46CC-BB94-263BF2E4A26E}" presName="process" presStyleCnt="0"/>
      <dgm:spPr/>
    </dgm:pt>
    <dgm:pt modelId="{0F416E91-C41B-4A7E-8174-A1BC85CEAC25}" type="pres">
      <dgm:prSet presAssocID="{CCFD6D6B-FD66-4313-8B9A-881C99F2D80F}" presName="composite1" presStyleCnt="0"/>
      <dgm:spPr/>
    </dgm:pt>
    <dgm:pt modelId="{A4BCE0D2-C94B-4900-ACBB-BA4A55E26879}" type="pres">
      <dgm:prSet presAssocID="{CCFD6D6B-FD66-4313-8B9A-881C99F2D80F}" presName="dummyNode1" presStyleLbl="node1" presStyleIdx="0" presStyleCnt="5"/>
      <dgm:spPr/>
    </dgm:pt>
    <dgm:pt modelId="{9D2B5F7F-5B2F-4B91-BF15-96B599E0BCF4}" type="pres">
      <dgm:prSet presAssocID="{CCFD6D6B-FD66-4313-8B9A-881C99F2D80F}" presName="childNode1" presStyleLbl="bgAcc1" presStyleIdx="0" presStyleCnt="5">
        <dgm:presLayoutVars>
          <dgm:bulletEnabled val="1"/>
        </dgm:presLayoutVars>
      </dgm:prSet>
      <dgm:spPr/>
    </dgm:pt>
    <dgm:pt modelId="{A07CE4BE-3D0F-4AF6-94CE-CAC509D5CB8A}" type="pres">
      <dgm:prSet presAssocID="{CCFD6D6B-FD66-4313-8B9A-881C99F2D80F}" presName="childNode1tx" presStyleLbl="bgAcc1" presStyleIdx="0" presStyleCnt="5">
        <dgm:presLayoutVars>
          <dgm:bulletEnabled val="1"/>
        </dgm:presLayoutVars>
      </dgm:prSet>
      <dgm:spPr/>
    </dgm:pt>
    <dgm:pt modelId="{6620E5EB-37BD-49E5-B5D5-2351A6FC9774}" type="pres">
      <dgm:prSet presAssocID="{CCFD6D6B-FD66-4313-8B9A-881C99F2D80F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490A6948-D5CD-4E8F-90D8-AD63831ECA45}" type="pres">
      <dgm:prSet presAssocID="{CCFD6D6B-FD66-4313-8B9A-881C99F2D80F}" presName="connSite1" presStyleCnt="0"/>
      <dgm:spPr/>
    </dgm:pt>
    <dgm:pt modelId="{8A4207EB-1395-4143-BB94-898C4141A296}" type="pres">
      <dgm:prSet presAssocID="{0017EB55-15E4-4216-B054-5BE3EBFEAFF1}" presName="Name9" presStyleLbl="sibTrans2D1" presStyleIdx="0" presStyleCnt="4"/>
      <dgm:spPr/>
    </dgm:pt>
    <dgm:pt modelId="{E7A2A9F4-1B6C-4B6B-9378-5074579B86B8}" type="pres">
      <dgm:prSet presAssocID="{EEAAB9E3-E7DC-46F2-BBEE-6AFD86B0CDDC}" presName="composite2" presStyleCnt="0"/>
      <dgm:spPr/>
    </dgm:pt>
    <dgm:pt modelId="{5C6FAE36-11C0-409B-97A0-95FFBE7710B2}" type="pres">
      <dgm:prSet presAssocID="{EEAAB9E3-E7DC-46F2-BBEE-6AFD86B0CDDC}" presName="dummyNode2" presStyleLbl="node1" presStyleIdx="0" presStyleCnt="5"/>
      <dgm:spPr/>
    </dgm:pt>
    <dgm:pt modelId="{743AD5AC-C6A8-4D7E-977F-36D844A7F8E6}" type="pres">
      <dgm:prSet presAssocID="{EEAAB9E3-E7DC-46F2-BBEE-6AFD86B0CDDC}" presName="childNode2" presStyleLbl="bgAcc1" presStyleIdx="1" presStyleCnt="5">
        <dgm:presLayoutVars>
          <dgm:bulletEnabled val="1"/>
        </dgm:presLayoutVars>
      </dgm:prSet>
      <dgm:spPr/>
    </dgm:pt>
    <dgm:pt modelId="{53580BA6-390C-47DE-831B-1A7A372FB01C}" type="pres">
      <dgm:prSet presAssocID="{EEAAB9E3-E7DC-46F2-BBEE-6AFD86B0CDDC}" presName="childNode2tx" presStyleLbl="bgAcc1" presStyleIdx="1" presStyleCnt="5">
        <dgm:presLayoutVars>
          <dgm:bulletEnabled val="1"/>
        </dgm:presLayoutVars>
      </dgm:prSet>
      <dgm:spPr/>
    </dgm:pt>
    <dgm:pt modelId="{AE222765-4791-4CCF-B32F-E27B27667C06}" type="pres">
      <dgm:prSet presAssocID="{EEAAB9E3-E7DC-46F2-BBEE-6AFD86B0CDDC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094184CC-3D20-4AC9-AF7C-8EDE30C2D4EE}" type="pres">
      <dgm:prSet presAssocID="{EEAAB9E3-E7DC-46F2-BBEE-6AFD86B0CDDC}" presName="connSite2" presStyleCnt="0"/>
      <dgm:spPr/>
    </dgm:pt>
    <dgm:pt modelId="{60D5F0D8-6C46-4C52-B693-FC7974405978}" type="pres">
      <dgm:prSet presAssocID="{0F86576C-7C42-4458-AFE5-57776267252C}" presName="Name18" presStyleLbl="sibTrans2D1" presStyleIdx="1" presStyleCnt="4"/>
      <dgm:spPr/>
    </dgm:pt>
    <dgm:pt modelId="{988E68E9-7125-4EF2-9E2C-8EA0BA7CDE50}" type="pres">
      <dgm:prSet presAssocID="{5E3D9E31-112D-4134-921D-ACC0C1F34F17}" presName="composite1" presStyleCnt="0"/>
      <dgm:spPr/>
    </dgm:pt>
    <dgm:pt modelId="{BD221767-8FD4-4942-B59C-45659D42D9FC}" type="pres">
      <dgm:prSet presAssocID="{5E3D9E31-112D-4134-921D-ACC0C1F34F17}" presName="dummyNode1" presStyleLbl="node1" presStyleIdx="1" presStyleCnt="5"/>
      <dgm:spPr/>
    </dgm:pt>
    <dgm:pt modelId="{18D69007-BAA6-4D8E-B3B5-42D3F0D7B18C}" type="pres">
      <dgm:prSet presAssocID="{5E3D9E31-112D-4134-921D-ACC0C1F34F17}" presName="childNode1" presStyleLbl="bgAcc1" presStyleIdx="2" presStyleCnt="5">
        <dgm:presLayoutVars>
          <dgm:bulletEnabled val="1"/>
        </dgm:presLayoutVars>
      </dgm:prSet>
      <dgm:spPr/>
    </dgm:pt>
    <dgm:pt modelId="{5ABBD53D-F728-4B96-AF72-A6F23E3CD4D4}" type="pres">
      <dgm:prSet presAssocID="{5E3D9E31-112D-4134-921D-ACC0C1F34F17}" presName="childNode1tx" presStyleLbl="bgAcc1" presStyleIdx="2" presStyleCnt="5">
        <dgm:presLayoutVars>
          <dgm:bulletEnabled val="1"/>
        </dgm:presLayoutVars>
      </dgm:prSet>
      <dgm:spPr/>
    </dgm:pt>
    <dgm:pt modelId="{788FD7FE-8D77-4D8A-BB88-1B0B41727152}" type="pres">
      <dgm:prSet presAssocID="{5E3D9E31-112D-4134-921D-ACC0C1F34F17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6CFD4011-E02C-4630-BF69-6DF1A87C80E9}" type="pres">
      <dgm:prSet presAssocID="{5E3D9E31-112D-4134-921D-ACC0C1F34F17}" presName="connSite1" presStyleCnt="0"/>
      <dgm:spPr/>
    </dgm:pt>
    <dgm:pt modelId="{BB148359-B059-41BA-91AB-B22967A4A3DA}" type="pres">
      <dgm:prSet presAssocID="{8A69EB6C-1499-40C4-95E4-EB8387AD72F6}" presName="Name9" presStyleLbl="sibTrans2D1" presStyleIdx="2" presStyleCnt="4"/>
      <dgm:spPr/>
    </dgm:pt>
    <dgm:pt modelId="{8A260E6C-F596-4FFE-B837-C002CCB942D5}" type="pres">
      <dgm:prSet presAssocID="{AAB76D82-E62B-41C3-B52C-07E8BF1B5D5E}" presName="composite2" presStyleCnt="0"/>
      <dgm:spPr/>
    </dgm:pt>
    <dgm:pt modelId="{F836BA05-8A96-4876-8B55-3C3D7D5C607C}" type="pres">
      <dgm:prSet presAssocID="{AAB76D82-E62B-41C3-B52C-07E8BF1B5D5E}" presName="dummyNode2" presStyleLbl="node1" presStyleIdx="2" presStyleCnt="5"/>
      <dgm:spPr/>
    </dgm:pt>
    <dgm:pt modelId="{71796D5B-AB65-4130-8C68-CEA523B7F38D}" type="pres">
      <dgm:prSet presAssocID="{AAB76D82-E62B-41C3-B52C-07E8BF1B5D5E}" presName="childNode2" presStyleLbl="bgAcc1" presStyleIdx="3" presStyleCnt="5">
        <dgm:presLayoutVars>
          <dgm:bulletEnabled val="1"/>
        </dgm:presLayoutVars>
      </dgm:prSet>
      <dgm:spPr/>
    </dgm:pt>
    <dgm:pt modelId="{68C36A29-EA17-4862-B50E-7D74104542DF}" type="pres">
      <dgm:prSet presAssocID="{AAB76D82-E62B-41C3-B52C-07E8BF1B5D5E}" presName="childNode2tx" presStyleLbl="bgAcc1" presStyleIdx="3" presStyleCnt="5">
        <dgm:presLayoutVars>
          <dgm:bulletEnabled val="1"/>
        </dgm:presLayoutVars>
      </dgm:prSet>
      <dgm:spPr/>
    </dgm:pt>
    <dgm:pt modelId="{25FCC15B-B91E-442D-8C0D-AC419F2B184B}" type="pres">
      <dgm:prSet presAssocID="{AAB76D82-E62B-41C3-B52C-07E8BF1B5D5E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0DC4EF08-F076-4508-B934-BBC8719FD37E}" type="pres">
      <dgm:prSet presAssocID="{AAB76D82-E62B-41C3-B52C-07E8BF1B5D5E}" presName="connSite2" presStyleCnt="0"/>
      <dgm:spPr/>
    </dgm:pt>
    <dgm:pt modelId="{6F53FAE5-3A6F-4C91-862A-4430B7BD7D51}" type="pres">
      <dgm:prSet presAssocID="{F7DACAEE-4211-4CDA-A717-19F0FD7D9C88}" presName="Name18" presStyleLbl="sibTrans2D1" presStyleIdx="3" presStyleCnt="4"/>
      <dgm:spPr/>
    </dgm:pt>
    <dgm:pt modelId="{8B09F25F-6D49-4412-A4CD-30351723F8AA}" type="pres">
      <dgm:prSet presAssocID="{078E15EA-AE26-4742-A9E9-37D2CDCF44C6}" presName="composite1" presStyleCnt="0"/>
      <dgm:spPr/>
    </dgm:pt>
    <dgm:pt modelId="{7D27D419-7E13-486D-B043-C408483EA259}" type="pres">
      <dgm:prSet presAssocID="{078E15EA-AE26-4742-A9E9-37D2CDCF44C6}" presName="dummyNode1" presStyleLbl="node1" presStyleIdx="3" presStyleCnt="5"/>
      <dgm:spPr/>
    </dgm:pt>
    <dgm:pt modelId="{9291C99C-8015-4566-8592-8DC5DA23A1A0}" type="pres">
      <dgm:prSet presAssocID="{078E15EA-AE26-4742-A9E9-37D2CDCF44C6}" presName="childNode1" presStyleLbl="bgAcc1" presStyleIdx="4" presStyleCnt="5">
        <dgm:presLayoutVars>
          <dgm:bulletEnabled val="1"/>
        </dgm:presLayoutVars>
      </dgm:prSet>
      <dgm:spPr/>
    </dgm:pt>
    <dgm:pt modelId="{596539F2-C013-4B98-BA1F-52742479D700}" type="pres">
      <dgm:prSet presAssocID="{078E15EA-AE26-4742-A9E9-37D2CDCF44C6}" presName="childNode1tx" presStyleLbl="bgAcc1" presStyleIdx="4" presStyleCnt="5">
        <dgm:presLayoutVars>
          <dgm:bulletEnabled val="1"/>
        </dgm:presLayoutVars>
      </dgm:prSet>
      <dgm:spPr/>
    </dgm:pt>
    <dgm:pt modelId="{5A1D16DC-957D-4AFE-9021-B08B29607D6D}" type="pres">
      <dgm:prSet presAssocID="{078E15EA-AE26-4742-A9E9-37D2CDCF44C6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324AABF9-911D-4544-983E-010E7908CEC3}" type="pres">
      <dgm:prSet presAssocID="{078E15EA-AE26-4742-A9E9-37D2CDCF44C6}" presName="connSite1" presStyleCnt="0"/>
      <dgm:spPr/>
    </dgm:pt>
  </dgm:ptLst>
  <dgm:cxnLst>
    <dgm:cxn modelId="{DAE7B000-447C-4812-A820-E4BDA2343460}" type="presOf" srcId="{CCFD6D6B-FD66-4313-8B9A-881C99F2D80F}" destId="{6620E5EB-37BD-49E5-B5D5-2351A6FC9774}" srcOrd="0" destOrd="0" presId="urn:microsoft.com/office/officeart/2005/8/layout/hProcess4"/>
    <dgm:cxn modelId="{A8800003-E29C-4045-80D5-066128D50FB7}" srcId="{28F8C22A-14E1-46CC-BB94-263BF2E4A26E}" destId="{078E15EA-AE26-4742-A9E9-37D2CDCF44C6}" srcOrd="4" destOrd="0" parTransId="{906F4036-21AB-4F36-A218-E3DC62930F87}" sibTransId="{F9508D9C-6DC7-4AA9-B82F-313498E96D34}"/>
    <dgm:cxn modelId="{70A4E403-E65F-4EED-A493-829AFB22860F}" srcId="{AAB76D82-E62B-41C3-B52C-07E8BF1B5D5E}" destId="{E5528C22-55B5-4605-9ED5-CE15317E21F0}" srcOrd="0" destOrd="0" parTransId="{E2B5FA9C-01D6-46B0-B2DB-A7F929A3CBA5}" sibTransId="{22CB2AE0-45F0-42E2-A8C6-A4017751BA69}"/>
    <dgm:cxn modelId="{AE17F906-5C0E-40A7-80D6-CF162CC15A14}" type="presOf" srcId="{DDEABF04-9B94-454E-A9AE-0C246467384A}" destId="{9D2B5F7F-5B2F-4B91-BF15-96B599E0BCF4}" srcOrd="0" destOrd="0" presId="urn:microsoft.com/office/officeart/2005/8/layout/hProcess4"/>
    <dgm:cxn modelId="{1CFC190E-3C76-4A42-B822-3D6650E48A03}" srcId="{28F8C22A-14E1-46CC-BB94-263BF2E4A26E}" destId="{5E3D9E31-112D-4134-921D-ACC0C1F34F17}" srcOrd="2" destOrd="0" parTransId="{0A28AAD4-2209-4930-AEC1-5D5A91C0FA1B}" sibTransId="{8A69EB6C-1499-40C4-95E4-EB8387AD72F6}"/>
    <dgm:cxn modelId="{EE8B1D10-8FE9-48C9-8851-5715C9D62D45}" type="presOf" srcId="{810D10D5-0505-48C1-88E9-F5B70AFE2F97}" destId="{18D69007-BAA6-4D8E-B3B5-42D3F0D7B18C}" srcOrd="0" destOrd="0" presId="urn:microsoft.com/office/officeart/2005/8/layout/hProcess4"/>
    <dgm:cxn modelId="{AE79B41D-0635-4683-8202-C42B779BA577}" type="presOf" srcId="{387D2C4C-F5AD-4C89-AE36-97F49A7770FC}" destId="{53580BA6-390C-47DE-831B-1A7A372FB01C}" srcOrd="1" destOrd="1" presId="urn:microsoft.com/office/officeart/2005/8/layout/hProcess4"/>
    <dgm:cxn modelId="{7E54CE1D-A1FA-48CA-B693-FD6E72097541}" type="presOf" srcId="{5D47D5F5-5874-4EBB-8103-E064B2172338}" destId="{5ABBD53D-F728-4B96-AF72-A6F23E3CD4D4}" srcOrd="1" destOrd="1" presId="urn:microsoft.com/office/officeart/2005/8/layout/hProcess4"/>
    <dgm:cxn modelId="{4380F81D-1B3C-4E4E-A328-75018BE08BE4}" type="presOf" srcId="{E5528C22-55B5-4605-9ED5-CE15317E21F0}" destId="{71796D5B-AB65-4130-8C68-CEA523B7F38D}" srcOrd="0" destOrd="0" presId="urn:microsoft.com/office/officeart/2005/8/layout/hProcess4"/>
    <dgm:cxn modelId="{BA0C6F28-8D0F-4657-BABD-1AD3DC8FE0D2}" type="presOf" srcId="{0F86576C-7C42-4458-AFE5-57776267252C}" destId="{60D5F0D8-6C46-4C52-B693-FC7974405978}" srcOrd="0" destOrd="0" presId="urn:microsoft.com/office/officeart/2005/8/layout/hProcess4"/>
    <dgm:cxn modelId="{5E66E72E-B3C2-4081-8F2E-7FB54070C2FA}" type="presOf" srcId="{8A69EB6C-1499-40C4-95E4-EB8387AD72F6}" destId="{BB148359-B059-41BA-91AB-B22967A4A3DA}" srcOrd="0" destOrd="0" presId="urn:microsoft.com/office/officeart/2005/8/layout/hProcess4"/>
    <dgm:cxn modelId="{0C0F5439-A6C1-47C6-9BC7-BA6BFCB8F2F5}" type="presOf" srcId="{28F8C22A-14E1-46CC-BB94-263BF2E4A26E}" destId="{64B23BFD-2B18-4CA6-9584-F129E6E9EF24}" srcOrd="0" destOrd="0" presId="urn:microsoft.com/office/officeart/2005/8/layout/hProcess4"/>
    <dgm:cxn modelId="{4224C23A-CE5B-4290-8424-7028794544F7}" srcId="{5E3D9E31-112D-4134-921D-ACC0C1F34F17}" destId="{5D47D5F5-5874-4EBB-8103-E064B2172338}" srcOrd="1" destOrd="0" parTransId="{C14125A4-7520-4042-B398-1D846CE6C051}" sibTransId="{164368E4-370A-4F1B-A187-007677616CFA}"/>
    <dgm:cxn modelId="{16DCD045-C46A-42CB-8CF6-A87E2DD7533A}" srcId="{078E15EA-AE26-4742-A9E9-37D2CDCF44C6}" destId="{C569DC59-DEF3-42AF-B493-AB09C23F9E72}" srcOrd="0" destOrd="0" parTransId="{D71D57BC-4A07-46AD-8F0D-B082669DE4F9}" sibTransId="{07919CEE-44EB-483E-B455-1A9D3105A64E}"/>
    <dgm:cxn modelId="{5DE9F248-2BA2-40D9-8302-3771383E9C99}" type="presOf" srcId="{E5528C22-55B5-4605-9ED5-CE15317E21F0}" destId="{68C36A29-EA17-4862-B50E-7D74104542DF}" srcOrd="1" destOrd="0" presId="urn:microsoft.com/office/officeart/2005/8/layout/hProcess4"/>
    <dgm:cxn modelId="{38588C70-EC20-4F25-A60A-74F0760E2C89}" srcId="{EEAAB9E3-E7DC-46F2-BBEE-6AFD86B0CDDC}" destId="{BD0122A8-45FA-4D29-97A1-956536A7CA37}" srcOrd="0" destOrd="0" parTransId="{BBD0070F-25F3-4816-B8D3-17D0192EA4F4}" sibTransId="{A9A8DF35-CCB2-463F-B0E3-42CC7A06BE86}"/>
    <dgm:cxn modelId="{97273A55-3C3D-400C-A685-85F5D16F401F}" type="presOf" srcId="{5E3D9E31-112D-4134-921D-ACC0C1F34F17}" destId="{788FD7FE-8D77-4D8A-BB88-1B0B41727152}" srcOrd="0" destOrd="0" presId="urn:microsoft.com/office/officeart/2005/8/layout/hProcess4"/>
    <dgm:cxn modelId="{8BF9B182-5BB1-46DD-B971-AB4C12A67761}" type="presOf" srcId="{5D47D5F5-5874-4EBB-8103-E064B2172338}" destId="{18D69007-BAA6-4D8E-B3B5-42D3F0D7B18C}" srcOrd="0" destOrd="1" presId="urn:microsoft.com/office/officeart/2005/8/layout/hProcess4"/>
    <dgm:cxn modelId="{5C4E0984-64F4-4D28-8F8D-2ABFF4F98AB7}" type="presOf" srcId="{387D2C4C-F5AD-4C89-AE36-97F49A7770FC}" destId="{743AD5AC-C6A8-4D7E-977F-36D844A7F8E6}" srcOrd="0" destOrd="1" presId="urn:microsoft.com/office/officeart/2005/8/layout/hProcess4"/>
    <dgm:cxn modelId="{5E7A6884-7E0D-4176-A342-7430EC45DC41}" srcId="{CCFD6D6B-FD66-4313-8B9A-881C99F2D80F}" destId="{30F9EF2A-F995-4455-A307-181355EEADF5}" srcOrd="1" destOrd="0" parTransId="{034E46FD-4F81-41DA-9735-96E0BEAFA4F3}" sibTransId="{5C032A23-92D3-44CF-8A0C-0B303EA3419E}"/>
    <dgm:cxn modelId="{3526DE84-33F6-4BD4-9533-567E0231A801}" type="presOf" srcId="{8C6AEFBB-C6A8-4036-BD40-9B1EF8E63CBB}" destId="{596539F2-C013-4B98-BA1F-52742479D700}" srcOrd="1" destOrd="1" presId="urn:microsoft.com/office/officeart/2005/8/layout/hProcess4"/>
    <dgm:cxn modelId="{E36B5387-AF9C-4550-8843-2D26E267BE78}" srcId="{5E3D9E31-112D-4134-921D-ACC0C1F34F17}" destId="{810D10D5-0505-48C1-88E9-F5B70AFE2F97}" srcOrd="0" destOrd="0" parTransId="{430D602F-70E1-468F-A7AF-D7E102351E7F}" sibTransId="{7391CBA7-3974-4DE8-A816-DA8AA56DF0DD}"/>
    <dgm:cxn modelId="{C612CE88-A018-44DC-A0A6-343D53715AC9}" type="presOf" srcId="{BD0122A8-45FA-4D29-97A1-956536A7CA37}" destId="{743AD5AC-C6A8-4D7E-977F-36D844A7F8E6}" srcOrd="0" destOrd="0" presId="urn:microsoft.com/office/officeart/2005/8/layout/hProcess4"/>
    <dgm:cxn modelId="{2D0AF18A-0825-494F-9C84-3D2A6E62C752}" type="presOf" srcId="{0017EB55-15E4-4216-B054-5BE3EBFEAFF1}" destId="{8A4207EB-1395-4143-BB94-898C4141A296}" srcOrd="0" destOrd="0" presId="urn:microsoft.com/office/officeart/2005/8/layout/hProcess4"/>
    <dgm:cxn modelId="{FE2A239C-7C2D-448E-A1FA-0E0EC50C1EE0}" type="presOf" srcId="{30F9EF2A-F995-4455-A307-181355EEADF5}" destId="{A07CE4BE-3D0F-4AF6-94CE-CAC509D5CB8A}" srcOrd="1" destOrd="1" presId="urn:microsoft.com/office/officeart/2005/8/layout/hProcess4"/>
    <dgm:cxn modelId="{E675BF9E-B3A0-4676-B75F-D1A2709FF39D}" srcId="{28F8C22A-14E1-46CC-BB94-263BF2E4A26E}" destId="{AAB76D82-E62B-41C3-B52C-07E8BF1B5D5E}" srcOrd="3" destOrd="0" parTransId="{B51EDC74-2A8B-43BD-A98D-BF731EB6108C}" sibTransId="{F7DACAEE-4211-4CDA-A717-19F0FD7D9C88}"/>
    <dgm:cxn modelId="{F5631FA5-A955-479D-8708-6FD57C02B0DD}" type="presOf" srcId="{AAB76D82-E62B-41C3-B52C-07E8BF1B5D5E}" destId="{25FCC15B-B91E-442D-8C0D-AC419F2B184B}" srcOrd="0" destOrd="0" presId="urn:microsoft.com/office/officeart/2005/8/layout/hProcess4"/>
    <dgm:cxn modelId="{5F91E2AA-EE13-490A-8BB2-A8A13B48632A}" srcId="{078E15EA-AE26-4742-A9E9-37D2CDCF44C6}" destId="{8C6AEFBB-C6A8-4036-BD40-9B1EF8E63CBB}" srcOrd="1" destOrd="0" parTransId="{5CDBA549-04C2-43CF-826B-E99C4153BCB5}" sibTransId="{B72533F3-5DE5-4344-B5C2-9FAA0BBD396A}"/>
    <dgm:cxn modelId="{8D0546AC-F794-494D-95FD-06DD6FE039DF}" srcId="{CCFD6D6B-FD66-4313-8B9A-881C99F2D80F}" destId="{DDEABF04-9B94-454E-A9AE-0C246467384A}" srcOrd="0" destOrd="0" parTransId="{FAEB9E33-4908-4378-B9BD-270932093DCF}" sibTransId="{5164C96C-493A-49D6-B44C-DFAB02F8D75A}"/>
    <dgm:cxn modelId="{32F5F7B5-7068-4D91-8BB4-BAFD7EF46F8B}" type="presOf" srcId="{810D10D5-0505-48C1-88E9-F5B70AFE2F97}" destId="{5ABBD53D-F728-4B96-AF72-A6F23E3CD4D4}" srcOrd="1" destOrd="0" presId="urn:microsoft.com/office/officeart/2005/8/layout/hProcess4"/>
    <dgm:cxn modelId="{E0A3D6BA-CDF6-4C04-B38B-B676062E97C0}" type="presOf" srcId="{DDEABF04-9B94-454E-A9AE-0C246467384A}" destId="{A07CE4BE-3D0F-4AF6-94CE-CAC509D5CB8A}" srcOrd="1" destOrd="0" presId="urn:microsoft.com/office/officeart/2005/8/layout/hProcess4"/>
    <dgm:cxn modelId="{7BC5C5C4-DEF4-464F-8970-F36D47A6412E}" type="presOf" srcId="{F7DACAEE-4211-4CDA-A717-19F0FD7D9C88}" destId="{6F53FAE5-3A6F-4C91-862A-4430B7BD7D51}" srcOrd="0" destOrd="0" presId="urn:microsoft.com/office/officeart/2005/8/layout/hProcess4"/>
    <dgm:cxn modelId="{55B50BC5-EA89-4A7E-A53D-A4B863F7C6B1}" type="presOf" srcId="{BD0122A8-45FA-4D29-97A1-956536A7CA37}" destId="{53580BA6-390C-47DE-831B-1A7A372FB01C}" srcOrd="1" destOrd="0" presId="urn:microsoft.com/office/officeart/2005/8/layout/hProcess4"/>
    <dgm:cxn modelId="{168F55CA-A860-406B-8FA4-1C0ACA55E301}" type="presOf" srcId="{8C6AEFBB-C6A8-4036-BD40-9B1EF8E63CBB}" destId="{9291C99C-8015-4566-8592-8DC5DA23A1A0}" srcOrd="0" destOrd="1" presId="urn:microsoft.com/office/officeart/2005/8/layout/hProcess4"/>
    <dgm:cxn modelId="{CB7318D2-6299-4FC2-A93C-141B804E6A5D}" type="presOf" srcId="{EEAAB9E3-E7DC-46F2-BBEE-6AFD86B0CDDC}" destId="{AE222765-4791-4CCF-B32F-E27B27667C06}" srcOrd="0" destOrd="0" presId="urn:microsoft.com/office/officeart/2005/8/layout/hProcess4"/>
    <dgm:cxn modelId="{90C4F0DA-1E7F-4203-8684-50785B7B0DA7}" type="presOf" srcId="{30F9EF2A-F995-4455-A307-181355EEADF5}" destId="{9D2B5F7F-5B2F-4B91-BF15-96B599E0BCF4}" srcOrd="0" destOrd="1" presId="urn:microsoft.com/office/officeart/2005/8/layout/hProcess4"/>
    <dgm:cxn modelId="{EA4803DC-361C-441F-8C4A-66A2D895ED5E}" srcId="{28F8C22A-14E1-46CC-BB94-263BF2E4A26E}" destId="{EEAAB9E3-E7DC-46F2-BBEE-6AFD86B0CDDC}" srcOrd="1" destOrd="0" parTransId="{3F48FF4D-E6B4-4DAF-B348-F8E655DAE700}" sibTransId="{0F86576C-7C42-4458-AFE5-57776267252C}"/>
    <dgm:cxn modelId="{63CEEDE0-DC4D-4CDF-9508-DA9BAF468166}" type="presOf" srcId="{C569DC59-DEF3-42AF-B493-AB09C23F9E72}" destId="{596539F2-C013-4B98-BA1F-52742479D700}" srcOrd="1" destOrd="0" presId="urn:microsoft.com/office/officeart/2005/8/layout/hProcess4"/>
    <dgm:cxn modelId="{CB171CE4-4E4F-4614-BEE3-B37C7EDA65E0}" srcId="{EEAAB9E3-E7DC-46F2-BBEE-6AFD86B0CDDC}" destId="{387D2C4C-F5AD-4C89-AE36-97F49A7770FC}" srcOrd="1" destOrd="0" parTransId="{CF78BE80-B757-4F56-A46A-4AEA61A5CF85}" sibTransId="{517ADCDE-4A3A-4BB0-9A0C-40DB241972FB}"/>
    <dgm:cxn modelId="{D97DC3E7-4B2A-41E1-B9B9-1F515598C392}" type="presOf" srcId="{C569DC59-DEF3-42AF-B493-AB09C23F9E72}" destId="{9291C99C-8015-4566-8592-8DC5DA23A1A0}" srcOrd="0" destOrd="0" presId="urn:microsoft.com/office/officeart/2005/8/layout/hProcess4"/>
    <dgm:cxn modelId="{470E27EF-1C7D-4372-B3E2-30F4EF3CFD39}" srcId="{28F8C22A-14E1-46CC-BB94-263BF2E4A26E}" destId="{CCFD6D6B-FD66-4313-8B9A-881C99F2D80F}" srcOrd="0" destOrd="0" parTransId="{661BC3F4-2B56-4FD9-B0FC-FAE18ABC4466}" sibTransId="{0017EB55-15E4-4216-B054-5BE3EBFEAFF1}"/>
    <dgm:cxn modelId="{B04291FC-64DF-4C4F-801E-5A8E345B5F2C}" type="presOf" srcId="{078E15EA-AE26-4742-A9E9-37D2CDCF44C6}" destId="{5A1D16DC-957D-4AFE-9021-B08B29607D6D}" srcOrd="0" destOrd="0" presId="urn:microsoft.com/office/officeart/2005/8/layout/hProcess4"/>
    <dgm:cxn modelId="{C82CC0E7-AD8D-4DFC-9AA5-5460DA1D6263}" type="presParOf" srcId="{64B23BFD-2B18-4CA6-9584-F129E6E9EF24}" destId="{C1E10870-0BEE-4176-865C-3A58E895C701}" srcOrd="0" destOrd="0" presId="urn:microsoft.com/office/officeart/2005/8/layout/hProcess4"/>
    <dgm:cxn modelId="{96B769DD-B433-45BA-A7C9-8004E7D534CA}" type="presParOf" srcId="{64B23BFD-2B18-4CA6-9584-F129E6E9EF24}" destId="{E349E072-1743-4D58-90FE-D022F1106463}" srcOrd="1" destOrd="0" presId="urn:microsoft.com/office/officeart/2005/8/layout/hProcess4"/>
    <dgm:cxn modelId="{31D10542-9298-4A0E-A068-95C1393D71FD}" type="presParOf" srcId="{64B23BFD-2B18-4CA6-9584-F129E6E9EF24}" destId="{27C76AB9-8015-4879-B826-EE0D9576F284}" srcOrd="2" destOrd="0" presId="urn:microsoft.com/office/officeart/2005/8/layout/hProcess4"/>
    <dgm:cxn modelId="{82219262-0399-41E6-8781-63E3A96D3CFC}" type="presParOf" srcId="{27C76AB9-8015-4879-B826-EE0D9576F284}" destId="{0F416E91-C41B-4A7E-8174-A1BC85CEAC25}" srcOrd="0" destOrd="0" presId="urn:microsoft.com/office/officeart/2005/8/layout/hProcess4"/>
    <dgm:cxn modelId="{574F0F66-99C6-4571-8157-54A91A0514FB}" type="presParOf" srcId="{0F416E91-C41B-4A7E-8174-A1BC85CEAC25}" destId="{A4BCE0D2-C94B-4900-ACBB-BA4A55E26879}" srcOrd="0" destOrd="0" presId="urn:microsoft.com/office/officeart/2005/8/layout/hProcess4"/>
    <dgm:cxn modelId="{6CCCF11D-44E7-483C-9CDE-EA60A5205F28}" type="presParOf" srcId="{0F416E91-C41B-4A7E-8174-A1BC85CEAC25}" destId="{9D2B5F7F-5B2F-4B91-BF15-96B599E0BCF4}" srcOrd="1" destOrd="0" presId="urn:microsoft.com/office/officeart/2005/8/layout/hProcess4"/>
    <dgm:cxn modelId="{F09F2AA7-1402-4B20-A506-22F68B8455F0}" type="presParOf" srcId="{0F416E91-C41B-4A7E-8174-A1BC85CEAC25}" destId="{A07CE4BE-3D0F-4AF6-94CE-CAC509D5CB8A}" srcOrd="2" destOrd="0" presId="urn:microsoft.com/office/officeart/2005/8/layout/hProcess4"/>
    <dgm:cxn modelId="{1C583417-563A-4CCD-8CC6-5C5FFA07A11A}" type="presParOf" srcId="{0F416E91-C41B-4A7E-8174-A1BC85CEAC25}" destId="{6620E5EB-37BD-49E5-B5D5-2351A6FC9774}" srcOrd="3" destOrd="0" presId="urn:microsoft.com/office/officeart/2005/8/layout/hProcess4"/>
    <dgm:cxn modelId="{8559CE57-9862-430F-ACCA-06F45C5C9AF5}" type="presParOf" srcId="{0F416E91-C41B-4A7E-8174-A1BC85CEAC25}" destId="{490A6948-D5CD-4E8F-90D8-AD63831ECA45}" srcOrd="4" destOrd="0" presId="urn:microsoft.com/office/officeart/2005/8/layout/hProcess4"/>
    <dgm:cxn modelId="{59BB417D-E499-4D33-A417-A0DB12DBA8BC}" type="presParOf" srcId="{27C76AB9-8015-4879-B826-EE0D9576F284}" destId="{8A4207EB-1395-4143-BB94-898C4141A296}" srcOrd="1" destOrd="0" presId="urn:microsoft.com/office/officeart/2005/8/layout/hProcess4"/>
    <dgm:cxn modelId="{07BBAC27-AAA2-48EF-A9AB-5C3877EF6235}" type="presParOf" srcId="{27C76AB9-8015-4879-B826-EE0D9576F284}" destId="{E7A2A9F4-1B6C-4B6B-9378-5074579B86B8}" srcOrd="2" destOrd="0" presId="urn:microsoft.com/office/officeart/2005/8/layout/hProcess4"/>
    <dgm:cxn modelId="{09945CED-CBD9-49E1-89A3-5B7C1655A89F}" type="presParOf" srcId="{E7A2A9F4-1B6C-4B6B-9378-5074579B86B8}" destId="{5C6FAE36-11C0-409B-97A0-95FFBE7710B2}" srcOrd="0" destOrd="0" presId="urn:microsoft.com/office/officeart/2005/8/layout/hProcess4"/>
    <dgm:cxn modelId="{24DE9BA9-10DD-41B1-9511-6D7344482931}" type="presParOf" srcId="{E7A2A9F4-1B6C-4B6B-9378-5074579B86B8}" destId="{743AD5AC-C6A8-4D7E-977F-36D844A7F8E6}" srcOrd="1" destOrd="0" presId="urn:microsoft.com/office/officeart/2005/8/layout/hProcess4"/>
    <dgm:cxn modelId="{936B324F-7315-4F9E-B097-08EAC41EC7D6}" type="presParOf" srcId="{E7A2A9F4-1B6C-4B6B-9378-5074579B86B8}" destId="{53580BA6-390C-47DE-831B-1A7A372FB01C}" srcOrd="2" destOrd="0" presId="urn:microsoft.com/office/officeart/2005/8/layout/hProcess4"/>
    <dgm:cxn modelId="{3C1C721A-208D-4E50-9D77-739257385950}" type="presParOf" srcId="{E7A2A9F4-1B6C-4B6B-9378-5074579B86B8}" destId="{AE222765-4791-4CCF-B32F-E27B27667C06}" srcOrd="3" destOrd="0" presId="urn:microsoft.com/office/officeart/2005/8/layout/hProcess4"/>
    <dgm:cxn modelId="{B1227781-0608-4685-B706-DEB7299A4642}" type="presParOf" srcId="{E7A2A9F4-1B6C-4B6B-9378-5074579B86B8}" destId="{094184CC-3D20-4AC9-AF7C-8EDE30C2D4EE}" srcOrd="4" destOrd="0" presId="urn:microsoft.com/office/officeart/2005/8/layout/hProcess4"/>
    <dgm:cxn modelId="{0BBB47C2-F4EC-4213-B3C9-BD00F61AC12E}" type="presParOf" srcId="{27C76AB9-8015-4879-B826-EE0D9576F284}" destId="{60D5F0D8-6C46-4C52-B693-FC7974405978}" srcOrd="3" destOrd="0" presId="urn:microsoft.com/office/officeart/2005/8/layout/hProcess4"/>
    <dgm:cxn modelId="{712444F2-4E46-47D3-8C04-9BD2E5D77C4D}" type="presParOf" srcId="{27C76AB9-8015-4879-B826-EE0D9576F284}" destId="{988E68E9-7125-4EF2-9E2C-8EA0BA7CDE50}" srcOrd="4" destOrd="0" presId="urn:microsoft.com/office/officeart/2005/8/layout/hProcess4"/>
    <dgm:cxn modelId="{CCD38AE4-1706-4C71-9396-903AC32E0FAB}" type="presParOf" srcId="{988E68E9-7125-4EF2-9E2C-8EA0BA7CDE50}" destId="{BD221767-8FD4-4942-B59C-45659D42D9FC}" srcOrd="0" destOrd="0" presId="urn:microsoft.com/office/officeart/2005/8/layout/hProcess4"/>
    <dgm:cxn modelId="{C33ED35E-C22F-4DD1-8217-DCBD8DB6F157}" type="presParOf" srcId="{988E68E9-7125-4EF2-9E2C-8EA0BA7CDE50}" destId="{18D69007-BAA6-4D8E-B3B5-42D3F0D7B18C}" srcOrd="1" destOrd="0" presId="urn:microsoft.com/office/officeart/2005/8/layout/hProcess4"/>
    <dgm:cxn modelId="{A6E01D1E-F62F-4799-9F55-0DCBABFAF80A}" type="presParOf" srcId="{988E68E9-7125-4EF2-9E2C-8EA0BA7CDE50}" destId="{5ABBD53D-F728-4B96-AF72-A6F23E3CD4D4}" srcOrd="2" destOrd="0" presId="urn:microsoft.com/office/officeart/2005/8/layout/hProcess4"/>
    <dgm:cxn modelId="{C8F0A4A5-3508-43CC-A2CB-265F1F067054}" type="presParOf" srcId="{988E68E9-7125-4EF2-9E2C-8EA0BA7CDE50}" destId="{788FD7FE-8D77-4D8A-BB88-1B0B41727152}" srcOrd="3" destOrd="0" presId="urn:microsoft.com/office/officeart/2005/8/layout/hProcess4"/>
    <dgm:cxn modelId="{3D2FAB75-F2F5-45DC-99D5-A5076B0C6104}" type="presParOf" srcId="{988E68E9-7125-4EF2-9E2C-8EA0BA7CDE50}" destId="{6CFD4011-E02C-4630-BF69-6DF1A87C80E9}" srcOrd="4" destOrd="0" presId="urn:microsoft.com/office/officeart/2005/8/layout/hProcess4"/>
    <dgm:cxn modelId="{5B67B437-8AC1-46C9-A7F7-57DB4AF813B2}" type="presParOf" srcId="{27C76AB9-8015-4879-B826-EE0D9576F284}" destId="{BB148359-B059-41BA-91AB-B22967A4A3DA}" srcOrd="5" destOrd="0" presId="urn:microsoft.com/office/officeart/2005/8/layout/hProcess4"/>
    <dgm:cxn modelId="{51A03BAF-B709-49F7-A213-0162C5DF0BAC}" type="presParOf" srcId="{27C76AB9-8015-4879-B826-EE0D9576F284}" destId="{8A260E6C-F596-4FFE-B837-C002CCB942D5}" srcOrd="6" destOrd="0" presId="urn:microsoft.com/office/officeart/2005/8/layout/hProcess4"/>
    <dgm:cxn modelId="{7F9F0D89-1DEF-4399-9CEC-5741C28A1593}" type="presParOf" srcId="{8A260E6C-F596-4FFE-B837-C002CCB942D5}" destId="{F836BA05-8A96-4876-8B55-3C3D7D5C607C}" srcOrd="0" destOrd="0" presId="urn:microsoft.com/office/officeart/2005/8/layout/hProcess4"/>
    <dgm:cxn modelId="{D38CB0B1-D890-450C-B99A-304A92C2778A}" type="presParOf" srcId="{8A260E6C-F596-4FFE-B837-C002CCB942D5}" destId="{71796D5B-AB65-4130-8C68-CEA523B7F38D}" srcOrd="1" destOrd="0" presId="urn:microsoft.com/office/officeart/2005/8/layout/hProcess4"/>
    <dgm:cxn modelId="{9CA43AF1-18A6-4C33-B175-202C58DBE4BD}" type="presParOf" srcId="{8A260E6C-F596-4FFE-B837-C002CCB942D5}" destId="{68C36A29-EA17-4862-B50E-7D74104542DF}" srcOrd="2" destOrd="0" presId="urn:microsoft.com/office/officeart/2005/8/layout/hProcess4"/>
    <dgm:cxn modelId="{A4A38FD6-2354-45D4-ACCA-3A4233B97F61}" type="presParOf" srcId="{8A260E6C-F596-4FFE-B837-C002CCB942D5}" destId="{25FCC15B-B91E-442D-8C0D-AC419F2B184B}" srcOrd="3" destOrd="0" presId="urn:microsoft.com/office/officeart/2005/8/layout/hProcess4"/>
    <dgm:cxn modelId="{0B6E2844-E4DC-413F-9A36-55B5DD5A7B7B}" type="presParOf" srcId="{8A260E6C-F596-4FFE-B837-C002CCB942D5}" destId="{0DC4EF08-F076-4508-B934-BBC8719FD37E}" srcOrd="4" destOrd="0" presId="urn:microsoft.com/office/officeart/2005/8/layout/hProcess4"/>
    <dgm:cxn modelId="{31DE11AA-F0F2-4474-8747-A480806EF36B}" type="presParOf" srcId="{27C76AB9-8015-4879-B826-EE0D9576F284}" destId="{6F53FAE5-3A6F-4C91-862A-4430B7BD7D51}" srcOrd="7" destOrd="0" presId="urn:microsoft.com/office/officeart/2005/8/layout/hProcess4"/>
    <dgm:cxn modelId="{F0A9C8F7-D92D-4ED8-90A6-F20C4BA6D957}" type="presParOf" srcId="{27C76AB9-8015-4879-B826-EE0D9576F284}" destId="{8B09F25F-6D49-4412-A4CD-30351723F8AA}" srcOrd="8" destOrd="0" presId="urn:microsoft.com/office/officeart/2005/8/layout/hProcess4"/>
    <dgm:cxn modelId="{06C5F7E4-B918-4785-9785-94237078654B}" type="presParOf" srcId="{8B09F25F-6D49-4412-A4CD-30351723F8AA}" destId="{7D27D419-7E13-486D-B043-C408483EA259}" srcOrd="0" destOrd="0" presId="urn:microsoft.com/office/officeart/2005/8/layout/hProcess4"/>
    <dgm:cxn modelId="{1718F9BD-E076-4D72-9591-85E2D0B93432}" type="presParOf" srcId="{8B09F25F-6D49-4412-A4CD-30351723F8AA}" destId="{9291C99C-8015-4566-8592-8DC5DA23A1A0}" srcOrd="1" destOrd="0" presId="urn:microsoft.com/office/officeart/2005/8/layout/hProcess4"/>
    <dgm:cxn modelId="{5C22DAC6-3265-4CDE-B2D0-F964C31B5D07}" type="presParOf" srcId="{8B09F25F-6D49-4412-A4CD-30351723F8AA}" destId="{596539F2-C013-4B98-BA1F-52742479D700}" srcOrd="2" destOrd="0" presId="urn:microsoft.com/office/officeart/2005/8/layout/hProcess4"/>
    <dgm:cxn modelId="{6E364064-B563-4371-A6BC-28C81807FD9E}" type="presParOf" srcId="{8B09F25F-6D49-4412-A4CD-30351723F8AA}" destId="{5A1D16DC-957D-4AFE-9021-B08B29607D6D}" srcOrd="3" destOrd="0" presId="urn:microsoft.com/office/officeart/2005/8/layout/hProcess4"/>
    <dgm:cxn modelId="{87FE96CD-6009-4AAA-8A94-ADEEB5813950}" type="presParOf" srcId="{8B09F25F-6D49-4412-A4CD-30351723F8AA}" destId="{324AABF9-911D-4544-983E-010E7908CEC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E39241-B361-463B-A628-7BD328826B7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2978305-C8AB-4B21-B57D-4645359A4009}">
      <dgm:prSet/>
      <dgm:spPr/>
      <dgm:t>
        <a:bodyPr/>
        <a:lstStyle/>
        <a:p>
          <a:r>
            <a:rPr lang="en-AU" dirty="0"/>
            <a:t>age : age of the Patient</a:t>
          </a:r>
          <a:endParaRPr lang="en-US" dirty="0"/>
        </a:p>
      </dgm:t>
    </dgm:pt>
    <dgm:pt modelId="{0AB1B38A-5BB7-4BB0-9E89-730BDB9425E6}" type="parTrans" cxnId="{FEBA23FF-8ED4-4ECC-AFC5-3ECF26AA62AE}">
      <dgm:prSet/>
      <dgm:spPr/>
      <dgm:t>
        <a:bodyPr/>
        <a:lstStyle/>
        <a:p>
          <a:endParaRPr lang="en-US"/>
        </a:p>
      </dgm:t>
    </dgm:pt>
    <dgm:pt modelId="{D4479DFA-1384-4403-B54E-A4C35A1621A2}" type="sibTrans" cxnId="{FEBA23FF-8ED4-4ECC-AFC5-3ECF26AA62AE}">
      <dgm:prSet/>
      <dgm:spPr/>
      <dgm:t>
        <a:bodyPr/>
        <a:lstStyle/>
        <a:p>
          <a:endParaRPr lang="en-US"/>
        </a:p>
      </dgm:t>
    </dgm:pt>
    <dgm:pt modelId="{58707933-5ED1-4FA5-A087-AAEF5EC8A1A7}">
      <dgm:prSet/>
      <dgm:spPr/>
      <dgm:t>
        <a:bodyPr/>
        <a:lstStyle/>
        <a:p>
          <a:r>
            <a:rPr lang="en-AU" dirty="0"/>
            <a:t>sex: Sex of the Patient</a:t>
          </a:r>
          <a:endParaRPr lang="en-US" dirty="0"/>
        </a:p>
      </dgm:t>
    </dgm:pt>
    <dgm:pt modelId="{80AC1CDD-167D-4970-8658-3009684A6ED8}" type="parTrans" cxnId="{FCAB51CB-AFE1-4FD3-856A-095761D410FD}">
      <dgm:prSet/>
      <dgm:spPr/>
      <dgm:t>
        <a:bodyPr/>
        <a:lstStyle/>
        <a:p>
          <a:endParaRPr lang="en-US"/>
        </a:p>
      </dgm:t>
    </dgm:pt>
    <dgm:pt modelId="{AAB67487-45D2-4068-A72B-82A9C1B74082}" type="sibTrans" cxnId="{FCAB51CB-AFE1-4FD3-856A-095761D410FD}">
      <dgm:prSet/>
      <dgm:spPr/>
      <dgm:t>
        <a:bodyPr/>
        <a:lstStyle/>
        <a:p>
          <a:endParaRPr lang="en-US"/>
        </a:p>
      </dgm:t>
    </dgm:pt>
    <dgm:pt modelId="{B00F6B8C-0381-4206-84C7-5682643D6814}">
      <dgm:prSet/>
      <dgm:spPr/>
      <dgm:t>
        <a:bodyPr/>
        <a:lstStyle/>
        <a:p>
          <a:r>
            <a:rPr lang="en-AU"/>
            <a:t>ca: Number of Major Vessels (0-3)</a:t>
          </a:r>
          <a:endParaRPr lang="en-US"/>
        </a:p>
      </dgm:t>
    </dgm:pt>
    <dgm:pt modelId="{50F526C5-AF4D-4537-8D6D-91D411CAC0A1}" type="parTrans" cxnId="{288997FA-CAB7-4DF9-843D-FE56B02B93D9}">
      <dgm:prSet/>
      <dgm:spPr/>
      <dgm:t>
        <a:bodyPr/>
        <a:lstStyle/>
        <a:p>
          <a:endParaRPr lang="en-US"/>
        </a:p>
      </dgm:t>
    </dgm:pt>
    <dgm:pt modelId="{BCF4BC45-2C2B-4364-AD34-C79BC8260FDB}" type="sibTrans" cxnId="{288997FA-CAB7-4DF9-843D-FE56B02B93D9}">
      <dgm:prSet/>
      <dgm:spPr/>
      <dgm:t>
        <a:bodyPr/>
        <a:lstStyle/>
        <a:p>
          <a:endParaRPr lang="en-US"/>
        </a:p>
      </dgm:t>
    </dgm:pt>
    <dgm:pt modelId="{B026A940-4D28-4825-B319-B084471E2ED0}">
      <dgm:prSet/>
      <dgm:spPr/>
      <dgm:t>
        <a:bodyPr/>
        <a:lstStyle/>
        <a:p>
          <a:r>
            <a:rPr lang="en-AU"/>
            <a:t>cp: Chest Pain Type</a:t>
          </a:r>
          <a:endParaRPr lang="en-US"/>
        </a:p>
      </dgm:t>
    </dgm:pt>
    <dgm:pt modelId="{586A3A97-E78F-4E6E-B9E3-714ED69C0C67}" type="parTrans" cxnId="{14D27457-B32F-4B1C-B0CD-962698ADF0CB}">
      <dgm:prSet/>
      <dgm:spPr/>
      <dgm:t>
        <a:bodyPr/>
        <a:lstStyle/>
        <a:p>
          <a:endParaRPr lang="en-US"/>
        </a:p>
      </dgm:t>
    </dgm:pt>
    <dgm:pt modelId="{86E74ACC-97FE-486E-AC52-73A9BA596600}" type="sibTrans" cxnId="{14D27457-B32F-4B1C-B0CD-962698ADF0CB}">
      <dgm:prSet/>
      <dgm:spPr/>
      <dgm:t>
        <a:bodyPr/>
        <a:lstStyle/>
        <a:p>
          <a:endParaRPr lang="en-US"/>
        </a:p>
      </dgm:t>
    </dgm:pt>
    <dgm:pt modelId="{49309FAA-8F9C-4950-A400-95371C463C2E}">
      <dgm:prSet/>
      <dgm:spPr/>
      <dgm:t>
        <a:bodyPr/>
        <a:lstStyle/>
        <a:p>
          <a:r>
            <a:rPr lang="en-AU"/>
            <a:t>1. typical angina</a:t>
          </a:r>
          <a:endParaRPr lang="en-US"/>
        </a:p>
      </dgm:t>
    </dgm:pt>
    <dgm:pt modelId="{C1E44735-7AF3-4F9A-9159-279E10597C13}" type="parTrans" cxnId="{5A89515E-1E24-4A1A-A1F3-55437C631DC8}">
      <dgm:prSet/>
      <dgm:spPr/>
      <dgm:t>
        <a:bodyPr/>
        <a:lstStyle/>
        <a:p>
          <a:endParaRPr lang="en-US"/>
        </a:p>
      </dgm:t>
    </dgm:pt>
    <dgm:pt modelId="{47341796-FBF8-4133-B365-46D2A1947E1E}" type="sibTrans" cxnId="{5A89515E-1E24-4A1A-A1F3-55437C631DC8}">
      <dgm:prSet/>
      <dgm:spPr/>
      <dgm:t>
        <a:bodyPr/>
        <a:lstStyle/>
        <a:p>
          <a:endParaRPr lang="en-US"/>
        </a:p>
      </dgm:t>
    </dgm:pt>
    <dgm:pt modelId="{B308D522-C5C7-4E6B-96C0-BF8606AF127D}">
      <dgm:prSet/>
      <dgm:spPr/>
      <dgm:t>
        <a:bodyPr/>
        <a:lstStyle/>
        <a:p>
          <a:r>
            <a:rPr lang="en-AU"/>
            <a:t>2. atypical angina</a:t>
          </a:r>
          <a:endParaRPr lang="en-US"/>
        </a:p>
      </dgm:t>
    </dgm:pt>
    <dgm:pt modelId="{488D6536-F1F6-49AD-99A0-527760D6A939}" type="parTrans" cxnId="{2E3185B9-E42F-4145-9CBE-2A21E7AC0BE4}">
      <dgm:prSet/>
      <dgm:spPr/>
      <dgm:t>
        <a:bodyPr/>
        <a:lstStyle/>
        <a:p>
          <a:endParaRPr lang="en-US"/>
        </a:p>
      </dgm:t>
    </dgm:pt>
    <dgm:pt modelId="{2042ED0A-D950-4AC1-B6D2-A11F3E265067}" type="sibTrans" cxnId="{2E3185B9-E42F-4145-9CBE-2A21E7AC0BE4}">
      <dgm:prSet/>
      <dgm:spPr/>
      <dgm:t>
        <a:bodyPr/>
        <a:lstStyle/>
        <a:p>
          <a:endParaRPr lang="en-US"/>
        </a:p>
      </dgm:t>
    </dgm:pt>
    <dgm:pt modelId="{DAE56BD1-4AF6-40E9-8085-2AAED2C6D894}">
      <dgm:prSet/>
      <dgm:spPr/>
      <dgm:t>
        <a:bodyPr/>
        <a:lstStyle/>
        <a:p>
          <a:r>
            <a:rPr lang="en-AU"/>
            <a:t>3. non-anginal pain</a:t>
          </a:r>
          <a:endParaRPr lang="en-US"/>
        </a:p>
      </dgm:t>
    </dgm:pt>
    <dgm:pt modelId="{2B540FFA-499A-4B8E-80FA-14544B9D26D1}" type="parTrans" cxnId="{406E0F8A-8266-4D57-B824-975762F86DCD}">
      <dgm:prSet/>
      <dgm:spPr/>
      <dgm:t>
        <a:bodyPr/>
        <a:lstStyle/>
        <a:p>
          <a:endParaRPr lang="en-US"/>
        </a:p>
      </dgm:t>
    </dgm:pt>
    <dgm:pt modelId="{888D24ED-87D3-4A09-A66C-EAD6595520BE}" type="sibTrans" cxnId="{406E0F8A-8266-4D57-B824-975762F86DCD}">
      <dgm:prSet/>
      <dgm:spPr/>
      <dgm:t>
        <a:bodyPr/>
        <a:lstStyle/>
        <a:p>
          <a:endParaRPr lang="en-US"/>
        </a:p>
      </dgm:t>
    </dgm:pt>
    <dgm:pt modelId="{A8665163-376C-4E3D-8129-5427C0991AE6}">
      <dgm:prSet/>
      <dgm:spPr/>
      <dgm:t>
        <a:bodyPr/>
        <a:lstStyle/>
        <a:p>
          <a:r>
            <a:rPr lang="en-AU"/>
            <a:t>4. asymptomatic</a:t>
          </a:r>
          <a:endParaRPr lang="en-US"/>
        </a:p>
      </dgm:t>
    </dgm:pt>
    <dgm:pt modelId="{DAD32281-F7BA-4FF1-9EE7-71C7A7F8D78D}" type="parTrans" cxnId="{10180D0F-45CF-4219-93DC-A1E860B8FF8A}">
      <dgm:prSet/>
      <dgm:spPr/>
      <dgm:t>
        <a:bodyPr/>
        <a:lstStyle/>
        <a:p>
          <a:endParaRPr lang="en-US"/>
        </a:p>
      </dgm:t>
    </dgm:pt>
    <dgm:pt modelId="{5940355F-0911-4CB9-A3BB-110523E05404}" type="sibTrans" cxnId="{10180D0F-45CF-4219-93DC-A1E860B8FF8A}">
      <dgm:prSet/>
      <dgm:spPr/>
      <dgm:t>
        <a:bodyPr/>
        <a:lstStyle/>
        <a:p>
          <a:endParaRPr lang="en-US"/>
        </a:p>
      </dgm:t>
    </dgm:pt>
    <dgm:pt modelId="{1C29D6E9-C143-42A0-8770-2AC6B0B91CDC}">
      <dgm:prSet/>
      <dgm:spPr/>
      <dgm:t>
        <a:bodyPr/>
        <a:lstStyle/>
        <a:p>
          <a:r>
            <a:rPr lang="en-AU"/>
            <a:t>trtbps: resting blood pressure(mmHg)</a:t>
          </a:r>
          <a:endParaRPr lang="en-US"/>
        </a:p>
      </dgm:t>
    </dgm:pt>
    <dgm:pt modelId="{E3D3A72F-DCB1-4BC2-ADBD-191F9D62D50E}" type="parTrans" cxnId="{E557778C-15CA-4B29-9017-D200C0A415EB}">
      <dgm:prSet/>
      <dgm:spPr/>
      <dgm:t>
        <a:bodyPr/>
        <a:lstStyle/>
        <a:p>
          <a:endParaRPr lang="en-US"/>
        </a:p>
      </dgm:t>
    </dgm:pt>
    <dgm:pt modelId="{5730336B-CD3A-4108-B346-D2C0C5C0A88B}" type="sibTrans" cxnId="{E557778C-15CA-4B29-9017-D200C0A415EB}">
      <dgm:prSet/>
      <dgm:spPr/>
      <dgm:t>
        <a:bodyPr/>
        <a:lstStyle/>
        <a:p>
          <a:endParaRPr lang="en-US"/>
        </a:p>
      </dgm:t>
    </dgm:pt>
    <dgm:pt modelId="{A1600693-046B-4AB2-91BA-BB5DAD3CE40D}">
      <dgm:prSet/>
      <dgm:spPr/>
      <dgm:t>
        <a:bodyPr/>
        <a:lstStyle/>
        <a:p>
          <a:r>
            <a:rPr lang="en-AU"/>
            <a:t>chol: cholesterol(mg/dl)</a:t>
          </a:r>
          <a:endParaRPr lang="en-US"/>
        </a:p>
      </dgm:t>
    </dgm:pt>
    <dgm:pt modelId="{85A57E1B-0852-4B83-9FBC-67DE3AE3C0B8}" type="parTrans" cxnId="{886D01B8-1B91-4C74-B216-08E2B67C0286}">
      <dgm:prSet/>
      <dgm:spPr/>
      <dgm:t>
        <a:bodyPr/>
        <a:lstStyle/>
        <a:p>
          <a:endParaRPr lang="en-US"/>
        </a:p>
      </dgm:t>
    </dgm:pt>
    <dgm:pt modelId="{AE0C28CF-44C7-48F6-B148-6A7AD2D4D684}" type="sibTrans" cxnId="{886D01B8-1B91-4C74-B216-08E2B67C0286}">
      <dgm:prSet/>
      <dgm:spPr/>
      <dgm:t>
        <a:bodyPr/>
        <a:lstStyle/>
        <a:p>
          <a:endParaRPr lang="en-US"/>
        </a:p>
      </dgm:t>
    </dgm:pt>
    <dgm:pt modelId="{60E4BD01-423A-4356-A829-27BA40AB4769}">
      <dgm:prSet/>
      <dgm:spPr/>
      <dgm:t>
        <a:bodyPr/>
        <a:lstStyle/>
        <a:p>
          <a:r>
            <a:rPr lang="en-AU"/>
            <a:t>fbs: fasting blood sugar (&gt;120mg/dl)(1=true,0=false)</a:t>
          </a:r>
          <a:endParaRPr lang="en-US"/>
        </a:p>
      </dgm:t>
    </dgm:pt>
    <dgm:pt modelId="{FF6D98B4-5E65-46A8-85C2-3BBAE3A9DC46}" type="parTrans" cxnId="{0BEB1676-CEB9-4240-8434-3ACDFBB9EB3D}">
      <dgm:prSet/>
      <dgm:spPr/>
      <dgm:t>
        <a:bodyPr/>
        <a:lstStyle/>
        <a:p>
          <a:endParaRPr lang="en-US"/>
        </a:p>
      </dgm:t>
    </dgm:pt>
    <dgm:pt modelId="{409ED05A-0CB8-4F1A-8723-D6DF2CC3CBC7}" type="sibTrans" cxnId="{0BEB1676-CEB9-4240-8434-3ACDFBB9EB3D}">
      <dgm:prSet/>
      <dgm:spPr/>
      <dgm:t>
        <a:bodyPr/>
        <a:lstStyle/>
        <a:p>
          <a:endParaRPr lang="en-US"/>
        </a:p>
      </dgm:t>
    </dgm:pt>
    <dgm:pt modelId="{F4DB0787-4EF0-49FC-A1D4-D73AE4999CBB}">
      <dgm:prSet/>
      <dgm:spPr/>
      <dgm:t>
        <a:bodyPr/>
        <a:lstStyle/>
        <a:p>
          <a:r>
            <a:rPr lang="en-AU"/>
            <a:t>restecg: resting electrocardiographic results:</a:t>
          </a:r>
          <a:endParaRPr lang="en-US"/>
        </a:p>
      </dgm:t>
    </dgm:pt>
    <dgm:pt modelId="{AB077A99-F8D9-4BAB-81EB-BCCDF2361870}" type="parTrans" cxnId="{617B2EB0-3ECC-4AF5-9F7D-05CA3532436B}">
      <dgm:prSet/>
      <dgm:spPr/>
      <dgm:t>
        <a:bodyPr/>
        <a:lstStyle/>
        <a:p>
          <a:endParaRPr lang="en-US"/>
        </a:p>
      </dgm:t>
    </dgm:pt>
    <dgm:pt modelId="{8A21D870-B834-4952-B0ED-9F82FDF1E20D}" type="sibTrans" cxnId="{617B2EB0-3ECC-4AF5-9F7D-05CA3532436B}">
      <dgm:prSet/>
      <dgm:spPr/>
      <dgm:t>
        <a:bodyPr/>
        <a:lstStyle/>
        <a:p>
          <a:endParaRPr lang="en-US"/>
        </a:p>
      </dgm:t>
    </dgm:pt>
    <dgm:pt modelId="{7DD15251-D095-4ADA-A86D-F12E4883E4FB}">
      <dgm:prSet/>
      <dgm:spPr/>
      <dgm:t>
        <a:bodyPr/>
        <a:lstStyle/>
        <a:p>
          <a:r>
            <a:rPr lang="en-AU"/>
            <a:t>0. normal</a:t>
          </a:r>
          <a:endParaRPr lang="en-US"/>
        </a:p>
      </dgm:t>
    </dgm:pt>
    <dgm:pt modelId="{5C5BE25A-2AD8-44FE-82CC-94A4A5A4102A}" type="parTrans" cxnId="{561A0123-5B55-40BB-B8D4-816E9B42EDA8}">
      <dgm:prSet/>
      <dgm:spPr/>
      <dgm:t>
        <a:bodyPr/>
        <a:lstStyle/>
        <a:p>
          <a:endParaRPr lang="en-US"/>
        </a:p>
      </dgm:t>
    </dgm:pt>
    <dgm:pt modelId="{5153020B-A0D7-4090-9729-D769099E2C92}" type="sibTrans" cxnId="{561A0123-5B55-40BB-B8D4-816E9B42EDA8}">
      <dgm:prSet/>
      <dgm:spPr/>
      <dgm:t>
        <a:bodyPr/>
        <a:lstStyle/>
        <a:p>
          <a:endParaRPr lang="en-US"/>
        </a:p>
      </dgm:t>
    </dgm:pt>
    <dgm:pt modelId="{4A04C1E2-5CAC-4352-A4D4-64D8CEA71B62}">
      <dgm:prSet/>
      <dgm:spPr/>
      <dgm:t>
        <a:bodyPr/>
        <a:lstStyle/>
        <a:p>
          <a:r>
            <a:rPr lang="en-AU"/>
            <a:t>1. have abnormality</a:t>
          </a:r>
          <a:endParaRPr lang="en-US"/>
        </a:p>
      </dgm:t>
    </dgm:pt>
    <dgm:pt modelId="{01064DD4-C8A7-4700-8889-0FCFD9C9829B}" type="parTrans" cxnId="{D54485E0-368B-4577-9928-2EF173F4B3A4}">
      <dgm:prSet/>
      <dgm:spPr/>
      <dgm:t>
        <a:bodyPr/>
        <a:lstStyle/>
        <a:p>
          <a:endParaRPr lang="en-US"/>
        </a:p>
      </dgm:t>
    </dgm:pt>
    <dgm:pt modelId="{70CDA7F2-5383-45FB-B2C3-36B69D3AC464}" type="sibTrans" cxnId="{D54485E0-368B-4577-9928-2EF173F4B3A4}">
      <dgm:prSet/>
      <dgm:spPr/>
      <dgm:t>
        <a:bodyPr/>
        <a:lstStyle/>
        <a:p>
          <a:endParaRPr lang="en-US"/>
        </a:p>
      </dgm:t>
    </dgm:pt>
    <dgm:pt modelId="{BBFF6693-9441-4443-A833-5D1AB00F256D}">
      <dgm:prSet/>
      <dgm:spPr/>
      <dgm:t>
        <a:bodyPr/>
        <a:lstStyle/>
        <a:p>
          <a:r>
            <a:rPr lang="en-AU"/>
            <a:t>2.probable abnormality</a:t>
          </a:r>
          <a:endParaRPr lang="en-US"/>
        </a:p>
      </dgm:t>
    </dgm:pt>
    <dgm:pt modelId="{443B4E36-AD6D-445C-94A3-2C61186F7CD7}" type="parTrans" cxnId="{47FF95D8-96AA-4946-B9AF-6AC3EE97AB53}">
      <dgm:prSet/>
      <dgm:spPr/>
      <dgm:t>
        <a:bodyPr/>
        <a:lstStyle/>
        <a:p>
          <a:endParaRPr lang="en-US"/>
        </a:p>
      </dgm:t>
    </dgm:pt>
    <dgm:pt modelId="{31E34E03-4636-48C8-8992-CA022DAA6BCE}" type="sibTrans" cxnId="{47FF95D8-96AA-4946-B9AF-6AC3EE97AB53}">
      <dgm:prSet/>
      <dgm:spPr/>
      <dgm:t>
        <a:bodyPr/>
        <a:lstStyle/>
        <a:p>
          <a:endParaRPr lang="en-US"/>
        </a:p>
      </dgm:t>
    </dgm:pt>
    <dgm:pt modelId="{AD8AA022-AF77-4B8B-9162-2AB4AEB23A62}">
      <dgm:prSet/>
      <dgm:spPr/>
      <dgm:t>
        <a:bodyPr/>
        <a:lstStyle/>
        <a:p>
          <a:r>
            <a:rPr lang="en-AU" dirty="0" err="1"/>
            <a:t>thalach</a:t>
          </a:r>
          <a:r>
            <a:rPr lang="en-AU" dirty="0"/>
            <a:t>: maximum heart rate achieved </a:t>
          </a:r>
          <a:endParaRPr lang="en-US" dirty="0"/>
        </a:p>
      </dgm:t>
    </dgm:pt>
    <dgm:pt modelId="{6F76E1D7-1CFA-44F0-8684-427FC5EB8E1C}" type="parTrans" cxnId="{F54C8D30-59F5-436B-87DB-A4479A621E47}">
      <dgm:prSet/>
      <dgm:spPr/>
      <dgm:t>
        <a:bodyPr/>
        <a:lstStyle/>
        <a:p>
          <a:endParaRPr lang="en-US"/>
        </a:p>
      </dgm:t>
    </dgm:pt>
    <dgm:pt modelId="{E8D2442A-3651-4B69-B003-09F730FA38BB}" type="sibTrans" cxnId="{F54C8D30-59F5-436B-87DB-A4479A621E47}">
      <dgm:prSet/>
      <dgm:spPr/>
      <dgm:t>
        <a:bodyPr/>
        <a:lstStyle/>
        <a:p>
          <a:endParaRPr lang="en-US"/>
        </a:p>
      </dgm:t>
    </dgm:pt>
    <dgm:pt modelId="{1B1E7446-7279-401B-A4AF-78A489146B7F}">
      <dgm:prSet/>
      <dgm:spPr/>
      <dgm:t>
        <a:bodyPr/>
        <a:lstStyle/>
        <a:p>
          <a:r>
            <a:rPr lang="en-AU" dirty="0"/>
            <a:t>Output: Diagnosis</a:t>
          </a:r>
          <a:endParaRPr lang="en-US" dirty="0"/>
        </a:p>
      </dgm:t>
    </dgm:pt>
    <dgm:pt modelId="{BCE0DF31-D09B-47D5-9ABD-7067B8BF4CC5}" type="parTrans" cxnId="{FBD4E6A6-6367-40B9-88A3-85F036E5E7D4}">
      <dgm:prSet/>
      <dgm:spPr/>
      <dgm:t>
        <a:bodyPr/>
        <a:lstStyle/>
        <a:p>
          <a:endParaRPr lang="en-US"/>
        </a:p>
      </dgm:t>
    </dgm:pt>
    <dgm:pt modelId="{23526FB3-25BD-4282-8ECA-D7D10331B5DA}" type="sibTrans" cxnId="{FBD4E6A6-6367-40B9-88A3-85F036E5E7D4}">
      <dgm:prSet/>
      <dgm:spPr/>
      <dgm:t>
        <a:bodyPr/>
        <a:lstStyle/>
        <a:p>
          <a:endParaRPr lang="en-US"/>
        </a:p>
      </dgm:t>
    </dgm:pt>
    <dgm:pt modelId="{4107FEE7-2F1B-457F-BE13-65334E2CDCB3}">
      <dgm:prSet/>
      <dgm:spPr/>
      <dgm:t>
        <a:bodyPr/>
        <a:lstStyle/>
        <a:p>
          <a:r>
            <a:rPr lang="en-AU"/>
            <a:t>0-less chance of heart disease</a:t>
          </a:r>
          <a:endParaRPr lang="en-US"/>
        </a:p>
      </dgm:t>
    </dgm:pt>
    <dgm:pt modelId="{04279C31-36D8-4F68-8A6E-B25C003E3196}" type="parTrans" cxnId="{F590BC1B-F188-4C31-B78A-183BBD41FE97}">
      <dgm:prSet/>
      <dgm:spPr/>
      <dgm:t>
        <a:bodyPr/>
        <a:lstStyle/>
        <a:p>
          <a:endParaRPr lang="en-US"/>
        </a:p>
      </dgm:t>
    </dgm:pt>
    <dgm:pt modelId="{2DFD1B0C-3969-4696-A88D-9E817C23CAC2}" type="sibTrans" cxnId="{F590BC1B-F188-4C31-B78A-183BBD41FE97}">
      <dgm:prSet/>
      <dgm:spPr/>
      <dgm:t>
        <a:bodyPr/>
        <a:lstStyle/>
        <a:p>
          <a:endParaRPr lang="en-US"/>
        </a:p>
      </dgm:t>
    </dgm:pt>
    <dgm:pt modelId="{0FD6FD04-4829-4C07-AC51-C96A5E8F3A0D}">
      <dgm:prSet/>
      <dgm:spPr/>
      <dgm:t>
        <a:bodyPr/>
        <a:lstStyle/>
        <a:p>
          <a:r>
            <a:rPr lang="en-AU"/>
            <a:t>1- more chance of heart disease</a:t>
          </a:r>
          <a:endParaRPr lang="en-US"/>
        </a:p>
      </dgm:t>
    </dgm:pt>
    <dgm:pt modelId="{4BFDA64D-AB3F-4867-8919-4326A0B9EADB}" type="parTrans" cxnId="{ADB4958A-B84A-4A02-8EFB-9FDDF8884F08}">
      <dgm:prSet/>
      <dgm:spPr/>
      <dgm:t>
        <a:bodyPr/>
        <a:lstStyle/>
        <a:p>
          <a:endParaRPr lang="en-US"/>
        </a:p>
      </dgm:t>
    </dgm:pt>
    <dgm:pt modelId="{51E2FC1C-FB18-425C-AE52-E5C4758F8568}" type="sibTrans" cxnId="{ADB4958A-B84A-4A02-8EFB-9FDDF8884F08}">
      <dgm:prSet/>
      <dgm:spPr/>
      <dgm:t>
        <a:bodyPr/>
        <a:lstStyle/>
        <a:p>
          <a:endParaRPr lang="en-US"/>
        </a:p>
      </dgm:t>
    </dgm:pt>
    <dgm:pt modelId="{66915D16-3CD1-45E5-9DCE-5F0E348CC16F}">
      <dgm:prSet/>
      <dgm:spPr/>
      <dgm:t>
        <a:bodyPr/>
        <a:lstStyle/>
        <a:p>
          <a:r>
            <a:rPr lang="en-US" dirty="0" err="1"/>
            <a:t>exng</a:t>
          </a:r>
          <a:r>
            <a:rPr lang="en-US" dirty="0"/>
            <a:t>: </a:t>
          </a:r>
          <a:r>
            <a:rPr lang="en-US" b="0" dirty="0"/>
            <a:t>exercise induced angina (1 = yes, 0 = no)</a:t>
          </a:r>
          <a:endParaRPr lang="en-US" dirty="0"/>
        </a:p>
      </dgm:t>
    </dgm:pt>
    <dgm:pt modelId="{D6E3B929-D334-42EC-93AA-EF0ACE715014}" type="parTrans" cxnId="{717FD364-65C2-4813-87BB-2097FC9D5B13}">
      <dgm:prSet/>
      <dgm:spPr/>
      <dgm:t>
        <a:bodyPr/>
        <a:lstStyle/>
        <a:p>
          <a:endParaRPr lang="en-AU"/>
        </a:p>
      </dgm:t>
    </dgm:pt>
    <dgm:pt modelId="{BB5DF3E7-34EB-4421-BCA9-53413FA2C6E6}" type="sibTrans" cxnId="{717FD364-65C2-4813-87BB-2097FC9D5B13}">
      <dgm:prSet/>
      <dgm:spPr/>
      <dgm:t>
        <a:bodyPr/>
        <a:lstStyle/>
        <a:p>
          <a:endParaRPr lang="en-AU"/>
        </a:p>
      </dgm:t>
    </dgm:pt>
    <dgm:pt modelId="{E30AD9AE-54AB-4386-A87A-D8638CD00B2B}">
      <dgm:prSet/>
      <dgm:spPr/>
      <dgm:t>
        <a:bodyPr/>
        <a:lstStyle/>
        <a:p>
          <a:r>
            <a:rPr lang="en-US" dirty="0" err="1"/>
            <a:t>oldpeak</a:t>
          </a:r>
          <a:r>
            <a:rPr lang="en-US" dirty="0"/>
            <a:t>: </a:t>
          </a:r>
          <a:r>
            <a:rPr lang="en-US" b="0" dirty="0"/>
            <a:t>- old peak: ST depression induced by exercise relative to rest</a:t>
          </a:r>
          <a:endParaRPr lang="en-US" dirty="0"/>
        </a:p>
      </dgm:t>
    </dgm:pt>
    <dgm:pt modelId="{0E27334A-4315-4B6B-A0FC-EFDA04710445}" type="parTrans" cxnId="{CB1D5205-26E1-4E62-BEE2-0860421B4E66}">
      <dgm:prSet/>
      <dgm:spPr/>
      <dgm:t>
        <a:bodyPr/>
        <a:lstStyle/>
        <a:p>
          <a:endParaRPr lang="en-AU"/>
        </a:p>
      </dgm:t>
    </dgm:pt>
    <dgm:pt modelId="{144EE2B2-B459-4024-976F-47249F126C3D}" type="sibTrans" cxnId="{CB1D5205-26E1-4E62-BEE2-0860421B4E66}">
      <dgm:prSet/>
      <dgm:spPr/>
      <dgm:t>
        <a:bodyPr/>
        <a:lstStyle/>
        <a:p>
          <a:endParaRPr lang="en-AU"/>
        </a:p>
      </dgm:t>
    </dgm:pt>
    <dgm:pt modelId="{52F08A95-A195-49BB-9284-FC163041578B}">
      <dgm:prSet/>
      <dgm:spPr/>
      <dgm:t>
        <a:bodyPr/>
        <a:lstStyle/>
        <a:p>
          <a:r>
            <a:rPr lang="en-US" b="0" dirty="0" err="1"/>
            <a:t>slp</a:t>
          </a:r>
          <a:r>
            <a:rPr lang="en-US" b="0" dirty="0"/>
            <a:t>: the slope of the peak exercise ST segment (0 = unsloping, 1 = flat, 2 = </a:t>
          </a:r>
          <a:r>
            <a:rPr lang="en-US" b="0" dirty="0" err="1"/>
            <a:t>downsloping</a:t>
          </a:r>
          <a:r>
            <a:rPr lang="en-US" b="0" dirty="0"/>
            <a:t>)</a:t>
          </a:r>
        </a:p>
      </dgm:t>
    </dgm:pt>
    <dgm:pt modelId="{CBD34E40-33B5-4E0C-8482-7E522A6CE74D}" type="parTrans" cxnId="{5BC83551-2CE8-4698-9EC9-A3C8461A92A4}">
      <dgm:prSet/>
      <dgm:spPr/>
      <dgm:t>
        <a:bodyPr/>
        <a:lstStyle/>
        <a:p>
          <a:endParaRPr lang="en-AU"/>
        </a:p>
      </dgm:t>
    </dgm:pt>
    <dgm:pt modelId="{B343251D-75A7-4606-9D87-870308906206}" type="sibTrans" cxnId="{5BC83551-2CE8-4698-9EC9-A3C8461A92A4}">
      <dgm:prSet/>
      <dgm:spPr/>
      <dgm:t>
        <a:bodyPr/>
        <a:lstStyle/>
        <a:p>
          <a:endParaRPr lang="en-AU"/>
        </a:p>
      </dgm:t>
    </dgm:pt>
    <dgm:pt modelId="{4D4B6221-2DEF-4079-BF7F-11CE1B37ADA6}" type="pres">
      <dgm:prSet presAssocID="{CFE39241-B361-463B-A628-7BD328826B72}" presName="linear" presStyleCnt="0">
        <dgm:presLayoutVars>
          <dgm:animLvl val="lvl"/>
          <dgm:resizeHandles val="exact"/>
        </dgm:presLayoutVars>
      </dgm:prSet>
      <dgm:spPr/>
    </dgm:pt>
    <dgm:pt modelId="{6BC97875-30F3-4646-B425-F09711926B54}" type="pres">
      <dgm:prSet presAssocID="{12978305-C8AB-4B21-B57D-4645359A4009}" presName="parentText" presStyleLbl="node1" presStyleIdx="0" presStyleCnt="13">
        <dgm:presLayoutVars>
          <dgm:chMax val="0"/>
          <dgm:bulletEnabled val="1"/>
        </dgm:presLayoutVars>
      </dgm:prSet>
      <dgm:spPr/>
    </dgm:pt>
    <dgm:pt modelId="{A666460C-FEEF-4E33-BACF-497DA8C23534}" type="pres">
      <dgm:prSet presAssocID="{D4479DFA-1384-4403-B54E-A4C35A1621A2}" presName="spacer" presStyleCnt="0"/>
      <dgm:spPr/>
    </dgm:pt>
    <dgm:pt modelId="{E174F146-C147-4FC1-A56D-3D2F498FF86B}" type="pres">
      <dgm:prSet presAssocID="{58707933-5ED1-4FA5-A087-AAEF5EC8A1A7}" presName="parentText" presStyleLbl="node1" presStyleIdx="1" presStyleCnt="13">
        <dgm:presLayoutVars>
          <dgm:chMax val="0"/>
          <dgm:bulletEnabled val="1"/>
        </dgm:presLayoutVars>
      </dgm:prSet>
      <dgm:spPr/>
    </dgm:pt>
    <dgm:pt modelId="{825EE18D-32CC-4056-A293-ABF5F7C28B56}" type="pres">
      <dgm:prSet presAssocID="{AAB67487-45D2-4068-A72B-82A9C1B74082}" presName="spacer" presStyleCnt="0"/>
      <dgm:spPr/>
    </dgm:pt>
    <dgm:pt modelId="{5A338105-47C7-4264-82A5-84AC52B92A9B}" type="pres">
      <dgm:prSet presAssocID="{B00F6B8C-0381-4206-84C7-5682643D6814}" presName="parentText" presStyleLbl="node1" presStyleIdx="2" presStyleCnt="13">
        <dgm:presLayoutVars>
          <dgm:chMax val="0"/>
          <dgm:bulletEnabled val="1"/>
        </dgm:presLayoutVars>
      </dgm:prSet>
      <dgm:spPr/>
    </dgm:pt>
    <dgm:pt modelId="{4789BBE4-3F9D-4650-96AE-AC6C992BE372}" type="pres">
      <dgm:prSet presAssocID="{BCF4BC45-2C2B-4364-AD34-C79BC8260FDB}" presName="spacer" presStyleCnt="0"/>
      <dgm:spPr/>
    </dgm:pt>
    <dgm:pt modelId="{CCE17FC0-571D-41DA-9AA1-5C43A95FBB64}" type="pres">
      <dgm:prSet presAssocID="{B026A940-4D28-4825-B319-B084471E2ED0}" presName="parentText" presStyleLbl="node1" presStyleIdx="3" presStyleCnt="13">
        <dgm:presLayoutVars>
          <dgm:chMax val="0"/>
          <dgm:bulletEnabled val="1"/>
        </dgm:presLayoutVars>
      </dgm:prSet>
      <dgm:spPr/>
    </dgm:pt>
    <dgm:pt modelId="{B6DB1222-0107-4962-9333-AF5B56632D77}" type="pres">
      <dgm:prSet presAssocID="{B026A940-4D28-4825-B319-B084471E2ED0}" presName="childText" presStyleLbl="revTx" presStyleIdx="0" presStyleCnt="3">
        <dgm:presLayoutVars>
          <dgm:bulletEnabled val="1"/>
        </dgm:presLayoutVars>
      </dgm:prSet>
      <dgm:spPr/>
    </dgm:pt>
    <dgm:pt modelId="{6B06612A-DFA0-4CE1-9739-45BAC7EC58BA}" type="pres">
      <dgm:prSet presAssocID="{1C29D6E9-C143-42A0-8770-2AC6B0B91CDC}" presName="parentText" presStyleLbl="node1" presStyleIdx="4" presStyleCnt="13">
        <dgm:presLayoutVars>
          <dgm:chMax val="0"/>
          <dgm:bulletEnabled val="1"/>
        </dgm:presLayoutVars>
      </dgm:prSet>
      <dgm:spPr/>
    </dgm:pt>
    <dgm:pt modelId="{817B28DE-58AE-4F92-B94C-2336467D08F5}" type="pres">
      <dgm:prSet presAssocID="{5730336B-CD3A-4108-B346-D2C0C5C0A88B}" presName="spacer" presStyleCnt="0"/>
      <dgm:spPr/>
    </dgm:pt>
    <dgm:pt modelId="{645C918F-3CA1-4913-B4B4-883622474E1D}" type="pres">
      <dgm:prSet presAssocID="{A1600693-046B-4AB2-91BA-BB5DAD3CE40D}" presName="parentText" presStyleLbl="node1" presStyleIdx="5" presStyleCnt="13">
        <dgm:presLayoutVars>
          <dgm:chMax val="0"/>
          <dgm:bulletEnabled val="1"/>
        </dgm:presLayoutVars>
      </dgm:prSet>
      <dgm:spPr/>
    </dgm:pt>
    <dgm:pt modelId="{C36C5BE1-14D2-4FAF-BC1B-02486FDCF0A2}" type="pres">
      <dgm:prSet presAssocID="{AE0C28CF-44C7-48F6-B148-6A7AD2D4D684}" presName="spacer" presStyleCnt="0"/>
      <dgm:spPr/>
    </dgm:pt>
    <dgm:pt modelId="{76F23F12-2B04-4108-8A6C-3C548762A245}" type="pres">
      <dgm:prSet presAssocID="{60E4BD01-423A-4356-A829-27BA40AB4769}" presName="parentText" presStyleLbl="node1" presStyleIdx="6" presStyleCnt="13">
        <dgm:presLayoutVars>
          <dgm:chMax val="0"/>
          <dgm:bulletEnabled val="1"/>
        </dgm:presLayoutVars>
      </dgm:prSet>
      <dgm:spPr/>
    </dgm:pt>
    <dgm:pt modelId="{D941ED20-9FCD-47CD-8E30-75E26AD391A5}" type="pres">
      <dgm:prSet presAssocID="{409ED05A-0CB8-4F1A-8723-D6DF2CC3CBC7}" presName="spacer" presStyleCnt="0"/>
      <dgm:spPr/>
    </dgm:pt>
    <dgm:pt modelId="{361812EB-408F-4064-B490-87786A46AB55}" type="pres">
      <dgm:prSet presAssocID="{F4DB0787-4EF0-49FC-A1D4-D73AE4999CBB}" presName="parentText" presStyleLbl="node1" presStyleIdx="7" presStyleCnt="13">
        <dgm:presLayoutVars>
          <dgm:chMax val="0"/>
          <dgm:bulletEnabled val="1"/>
        </dgm:presLayoutVars>
      </dgm:prSet>
      <dgm:spPr/>
    </dgm:pt>
    <dgm:pt modelId="{E146CA31-5070-4C09-BAA8-531C76D9D432}" type="pres">
      <dgm:prSet presAssocID="{F4DB0787-4EF0-49FC-A1D4-D73AE4999CBB}" presName="childText" presStyleLbl="revTx" presStyleIdx="1" presStyleCnt="3">
        <dgm:presLayoutVars>
          <dgm:bulletEnabled val="1"/>
        </dgm:presLayoutVars>
      </dgm:prSet>
      <dgm:spPr/>
    </dgm:pt>
    <dgm:pt modelId="{50A3CCAD-8F0B-4DB0-A023-C7191A7480B4}" type="pres">
      <dgm:prSet presAssocID="{AD8AA022-AF77-4B8B-9162-2AB4AEB23A62}" presName="parentText" presStyleLbl="node1" presStyleIdx="8" presStyleCnt="13">
        <dgm:presLayoutVars>
          <dgm:chMax val="0"/>
          <dgm:bulletEnabled val="1"/>
        </dgm:presLayoutVars>
      </dgm:prSet>
      <dgm:spPr/>
    </dgm:pt>
    <dgm:pt modelId="{61AB9F1E-72EC-418C-BC12-D4EC42BD7C33}" type="pres">
      <dgm:prSet presAssocID="{E8D2442A-3651-4B69-B003-09F730FA38BB}" presName="spacer" presStyleCnt="0"/>
      <dgm:spPr/>
    </dgm:pt>
    <dgm:pt modelId="{7F94EA3B-DDCE-4E3F-AAB2-38F1F50E047B}" type="pres">
      <dgm:prSet presAssocID="{66915D16-3CD1-45E5-9DCE-5F0E348CC16F}" presName="parentText" presStyleLbl="node1" presStyleIdx="9" presStyleCnt="13">
        <dgm:presLayoutVars>
          <dgm:chMax val="0"/>
          <dgm:bulletEnabled val="1"/>
        </dgm:presLayoutVars>
      </dgm:prSet>
      <dgm:spPr/>
    </dgm:pt>
    <dgm:pt modelId="{7F621EA1-BABC-491C-AB3D-511528D8EB69}" type="pres">
      <dgm:prSet presAssocID="{BB5DF3E7-34EB-4421-BCA9-53413FA2C6E6}" presName="spacer" presStyleCnt="0"/>
      <dgm:spPr/>
    </dgm:pt>
    <dgm:pt modelId="{9BDEC1F6-3F7F-4408-BA46-AD4061E5B17C}" type="pres">
      <dgm:prSet presAssocID="{E30AD9AE-54AB-4386-A87A-D8638CD00B2B}" presName="parentText" presStyleLbl="node1" presStyleIdx="10" presStyleCnt="13">
        <dgm:presLayoutVars>
          <dgm:chMax val="0"/>
          <dgm:bulletEnabled val="1"/>
        </dgm:presLayoutVars>
      </dgm:prSet>
      <dgm:spPr/>
    </dgm:pt>
    <dgm:pt modelId="{8C79ADDD-15F9-4843-BCC3-BDFE24BFCAAC}" type="pres">
      <dgm:prSet presAssocID="{144EE2B2-B459-4024-976F-47249F126C3D}" presName="spacer" presStyleCnt="0"/>
      <dgm:spPr/>
    </dgm:pt>
    <dgm:pt modelId="{C5927F14-4640-415A-8281-3D690429E012}" type="pres">
      <dgm:prSet presAssocID="{52F08A95-A195-49BB-9284-FC163041578B}" presName="parentText" presStyleLbl="node1" presStyleIdx="11" presStyleCnt="13">
        <dgm:presLayoutVars>
          <dgm:chMax val="0"/>
          <dgm:bulletEnabled val="1"/>
        </dgm:presLayoutVars>
      </dgm:prSet>
      <dgm:spPr/>
    </dgm:pt>
    <dgm:pt modelId="{EE8B31BA-D3B3-4274-B1CC-AFDEA3ECBB7D}" type="pres">
      <dgm:prSet presAssocID="{B343251D-75A7-4606-9D87-870308906206}" presName="spacer" presStyleCnt="0"/>
      <dgm:spPr/>
    </dgm:pt>
    <dgm:pt modelId="{BCA3F7E0-17DD-440D-95A5-4ECAABA3A1A6}" type="pres">
      <dgm:prSet presAssocID="{1B1E7446-7279-401B-A4AF-78A489146B7F}" presName="parentText" presStyleLbl="node1" presStyleIdx="12" presStyleCnt="13">
        <dgm:presLayoutVars>
          <dgm:chMax val="0"/>
          <dgm:bulletEnabled val="1"/>
        </dgm:presLayoutVars>
      </dgm:prSet>
      <dgm:spPr/>
    </dgm:pt>
    <dgm:pt modelId="{6A7E3222-B83C-4467-8E37-0904AE12CBEC}" type="pres">
      <dgm:prSet presAssocID="{1B1E7446-7279-401B-A4AF-78A489146B7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B1D5205-26E1-4E62-BEE2-0860421B4E66}" srcId="{CFE39241-B361-463B-A628-7BD328826B72}" destId="{E30AD9AE-54AB-4386-A87A-D8638CD00B2B}" srcOrd="10" destOrd="0" parTransId="{0E27334A-4315-4B6B-A0FC-EFDA04710445}" sibTransId="{144EE2B2-B459-4024-976F-47249F126C3D}"/>
    <dgm:cxn modelId="{589D710C-85B3-42EB-AF94-2450BDE11D63}" type="presOf" srcId="{4107FEE7-2F1B-457F-BE13-65334E2CDCB3}" destId="{6A7E3222-B83C-4467-8E37-0904AE12CBEC}" srcOrd="0" destOrd="0" presId="urn:microsoft.com/office/officeart/2005/8/layout/vList2"/>
    <dgm:cxn modelId="{10180D0F-45CF-4219-93DC-A1E860B8FF8A}" srcId="{B026A940-4D28-4825-B319-B084471E2ED0}" destId="{A8665163-376C-4E3D-8129-5427C0991AE6}" srcOrd="3" destOrd="0" parTransId="{DAD32281-F7BA-4FF1-9EE7-71C7A7F8D78D}" sibTransId="{5940355F-0911-4CB9-A3BB-110523E05404}"/>
    <dgm:cxn modelId="{A32F5818-4AA6-4B3A-9DD0-6C689C217138}" type="presOf" srcId="{AD8AA022-AF77-4B8B-9162-2AB4AEB23A62}" destId="{50A3CCAD-8F0B-4DB0-A023-C7191A7480B4}" srcOrd="0" destOrd="0" presId="urn:microsoft.com/office/officeart/2005/8/layout/vList2"/>
    <dgm:cxn modelId="{F590BC1B-F188-4C31-B78A-183BBD41FE97}" srcId="{1B1E7446-7279-401B-A4AF-78A489146B7F}" destId="{4107FEE7-2F1B-457F-BE13-65334E2CDCB3}" srcOrd="0" destOrd="0" parTransId="{04279C31-36D8-4F68-8A6E-B25C003E3196}" sibTransId="{2DFD1B0C-3969-4696-A88D-9E817C23CAC2}"/>
    <dgm:cxn modelId="{561A0123-5B55-40BB-B8D4-816E9B42EDA8}" srcId="{F4DB0787-4EF0-49FC-A1D4-D73AE4999CBB}" destId="{7DD15251-D095-4ADA-A86D-F12E4883E4FB}" srcOrd="0" destOrd="0" parTransId="{5C5BE25A-2AD8-44FE-82CC-94A4A5A4102A}" sibTransId="{5153020B-A0D7-4090-9729-D769099E2C92}"/>
    <dgm:cxn modelId="{F54C8D30-59F5-436B-87DB-A4479A621E47}" srcId="{CFE39241-B361-463B-A628-7BD328826B72}" destId="{AD8AA022-AF77-4B8B-9162-2AB4AEB23A62}" srcOrd="8" destOrd="0" parTransId="{6F76E1D7-1CFA-44F0-8684-427FC5EB8E1C}" sibTransId="{E8D2442A-3651-4B69-B003-09F730FA38BB}"/>
    <dgm:cxn modelId="{08F60732-6F47-4AE1-8DBD-56B8ED5E6532}" type="presOf" srcId="{58707933-5ED1-4FA5-A087-AAEF5EC8A1A7}" destId="{E174F146-C147-4FC1-A56D-3D2F498FF86B}" srcOrd="0" destOrd="0" presId="urn:microsoft.com/office/officeart/2005/8/layout/vList2"/>
    <dgm:cxn modelId="{59510637-8C36-45BB-BA3D-2AAC9A27FF70}" type="presOf" srcId="{1C29D6E9-C143-42A0-8770-2AC6B0B91CDC}" destId="{6B06612A-DFA0-4CE1-9739-45BAC7EC58BA}" srcOrd="0" destOrd="0" presId="urn:microsoft.com/office/officeart/2005/8/layout/vList2"/>
    <dgm:cxn modelId="{DA34DB3B-40D6-4898-A9E8-3B49E4821362}" type="presOf" srcId="{52F08A95-A195-49BB-9284-FC163041578B}" destId="{C5927F14-4640-415A-8281-3D690429E012}" srcOrd="0" destOrd="0" presId="urn:microsoft.com/office/officeart/2005/8/layout/vList2"/>
    <dgm:cxn modelId="{5A89515E-1E24-4A1A-A1F3-55437C631DC8}" srcId="{B026A940-4D28-4825-B319-B084471E2ED0}" destId="{49309FAA-8F9C-4950-A400-95371C463C2E}" srcOrd="0" destOrd="0" parTransId="{C1E44735-7AF3-4F9A-9159-279E10597C13}" sibTransId="{47341796-FBF8-4133-B365-46D2A1947E1E}"/>
    <dgm:cxn modelId="{BDDCFF60-D139-4174-A88A-5F328B746488}" type="presOf" srcId="{0FD6FD04-4829-4C07-AC51-C96A5E8F3A0D}" destId="{6A7E3222-B83C-4467-8E37-0904AE12CBEC}" srcOrd="0" destOrd="1" presId="urn:microsoft.com/office/officeart/2005/8/layout/vList2"/>
    <dgm:cxn modelId="{717FD364-65C2-4813-87BB-2097FC9D5B13}" srcId="{CFE39241-B361-463B-A628-7BD328826B72}" destId="{66915D16-3CD1-45E5-9DCE-5F0E348CC16F}" srcOrd="9" destOrd="0" parTransId="{D6E3B929-D334-42EC-93AA-EF0ACE715014}" sibTransId="{BB5DF3E7-34EB-4421-BCA9-53413FA2C6E6}"/>
    <dgm:cxn modelId="{77273565-442A-4A99-97FD-F328FF0B88FF}" type="presOf" srcId="{66915D16-3CD1-45E5-9DCE-5F0E348CC16F}" destId="{7F94EA3B-DDCE-4E3F-AAB2-38F1F50E047B}" srcOrd="0" destOrd="0" presId="urn:microsoft.com/office/officeart/2005/8/layout/vList2"/>
    <dgm:cxn modelId="{06028646-0B29-4463-AEE2-5CB4AAAD9853}" type="presOf" srcId="{B00F6B8C-0381-4206-84C7-5682643D6814}" destId="{5A338105-47C7-4264-82A5-84AC52B92A9B}" srcOrd="0" destOrd="0" presId="urn:microsoft.com/office/officeart/2005/8/layout/vList2"/>
    <dgm:cxn modelId="{5BC83551-2CE8-4698-9EC9-A3C8461A92A4}" srcId="{CFE39241-B361-463B-A628-7BD328826B72}" destId="{52F08A95-A195-49BB-9284-FC163041578B}" srcOrd="11" destOrd="0" parTransId="{CBD34E40-33B5-4E0C-8482-7E522A6CE74D}" sibTransId="{B343251D-75A7-4606-9D87-870308906206}"/>
    <dgm:cxn modelId="{5C267F51-BAAB-4E54-AB66-C78B86E927F6}" type="presOf" srcId="{7DD15251-D095-4ADA-A86D-F12E4883E4FB}" destId="{E146CA31-5070-4C09-BAA8-531C76D9D432}" srcOrd="0" destOrd="0" presId="urn:microsoft.com/office/officeart/2005/8/layout/vList2"/>
    <dgm:cxn modelId="{0BEB1676-CEB9-4240-8434-3ACDFBB9EB3D}" srcId="{CFE39241-B361-463B-A628-7BD328826B72}" destId="{60E4BD01-423A-4356-A829-27BA40AB4769}" srcOrd="6" destOrd="0" parTransId="{FF6D98B4-5E65-46A8-85C2-3BBAE3A9DC46}" sibTransId="{409ED05A-0CB8-4F1A-8723-D6DF2CC3CBC7}"/>
    <dgm:cxn modelId="{14D27457-B32F-4B1C-B0CD-962698ADF0CB}" srcId="{CFE39241-B361-463B-A628-7BD328826B72}" destId="{B026A940-4D28-4825-B319-B084471E2ED0}" srcOrd="3" destOrd="0" parTransId="{586A3A97-E78F-4E6E-B9E3-714ED69C0C67}" sibTransId="{86E74ACC-97FE-486E-AC52-73A9BA596600}"/>
    <dgm:cxn modelId="{406E0F8A-8266-4D57-B824-975762F86DCD}" srcId="{B026A940-4D28-4825-B319-B084471E2ED0}" destId="{DAE56BD1-4AF6-40E9-8085-2AAED2C6D894}" srcOrd="2" destOrd="0" parTransId="{2B540FFA-499A-4B8E-80FA-14544B9D26D1}" sibTransId="{888D24ED-87D3-4A09-A66C-EAD6595520BE}"/>
    <dgm:cxn modelId="{ADB4958A-B84A-4A02-8EFB-9FDDF8884F08}" srcId="{1B1E7446-7279-401B-A4AF-78A489146B7F}" destId="{0FD6FD04-4829-4C07-AC51-C96A5E8F3A0D}" srcOrd="1" destOrd="0" parTransId="{4BFDA64D-AB3F-4867-8919-4326A0B9EADB}" sibTransId="{51E2FC1C-FB18-425C-AE52-E5C4758F8568}"/>
    <dgm:cxn modelId="{E557778C-15CA-4B29-9017-D200C0A415EB}" srcId="{CFE39241-B361-463B-A628-7BD328826B72}" destId="{1C29D6E9-C143-42A0-8770-2AC6B0B91CDC}" srcOrd="4" destOrd="0" parTransId="{E3D3A72F-DCB1-4BC2-ADBD-191F9D62D50E}" sibTransId="{5730336B-CD3A-4108-B346-D2C0C5C0A88B}"/>
    <dgm:cxn modelId="{9A763E8D-69BA-4865-8FEC-3E4A0B3E111E}" type="presOf" srcId="{4A04C1E2-5CAC-4352-A4D4-64D8CEA71B62}" destId="{E146CA31-5070-4C09-BAA8-531C76D9D432}" srcOrd="0" destOrd="1" presId="urn:microsoft.com/office/officeart/2005/8/layout/vList2"/>
    <dgm:cxn modelId="{4AAAC197-D305-4F3F-AEFF-F7507E019C8A}" type="presOf" srcId="{B026A940-4D28-4825-B319-B084471E2ED0}" destId="{CCE17FC0-571D-41DA-9AA1-5C43A95FBB64}" srcOrd="0" destOrd="0" presId="urn:microsoft.com/office/officeart/2005/8/layout/vList2"/>
    <dgm:cxn modelId="{FDF26A99-AB86-43FE-B1AB-1D6ECED61B4A}" type="presOf" srcId="{12978305-C8AB-4B21-B57D-4645359A4009}" destId="{6BC97875-30F3-4646-B425-F09711926B54}" srcOrd="0" destOrd="0" presId="urn:microsoft.com/office/officeart/2005/8/layout/vList2"/>
    <dgm:cxn modelId="{7738319E-566E-4978-8290-BDAB4E5989AE}" type="presOf" srcId="{A1600693-046B-4AB2-91BA-BB5DAD3CE40D}" destId="{645C918F-3CA1-4913-B4B4-883622474E1D}" srcOrd="0" destOrd="0" presId="urn:microsoft.com/office/officeart/2005/8/layout/vList2"/>
    <dgm:cxn modelId="{8D74D4A5-1E72-4C6A-8B16-2BB7A0514BC0}" type="presOf" srcId="{E30AD9AE-54AB-4386-A87A-D8638CD00B2B}" destId="{9BDEC1F6-3F7F-4408-BA46-AD4061E5B17C}" srcOrd="0" destOrd="0" presId="urn:microsoft.com/office/officeart/2005/8/layout/vList2"/>
    <dgm:cxn modelId="{FBD4E6A6-6367-40B9-88A3-85F036E5E7D4}" srcId="{CFE39241-B361-463B-A628-7BD328826B72}" destId="{1B1E7446-7279-401B-A4AF-78A489146B7F}" srcOrd="12" destOrd="0" parTransId="{BCE0DF31-D09B-47D5-9ABD-7067B8BF4CC5}" sibTransId="{23526FB3-25BD-4282-8ECA-D7D10331B5DA}"/>
    <dgm:cxn modelId="{18A315AC-A133-47A3-9322-96FDAB201732}" type="presOf" srcId="{60E4BD01-423A-4356-A829-27BA40AB4769}" destId="{76F23F12-2B04-4108-8A6C-3C548762A245}" srcOrd="0" destOrd="0" presId="urn:microsoft.com/office/officeart/2005/8/layout/vList2"/>
    <dgm:cxn modelId="{617B2EB0-3ECC-4AF5-9F7D-05CA3532436B}" srcId="{CFE39241-B361-463B-A628-7BD328826B72}" destId="{F4DB0787-4EF0-49FC-A1D4-D73AE4999CBB}" srcOrd="7" destOrd="0" parTransId="{AB077A99-F8D9-4BAB-81EB-BCCDF2361870}" sibTransId="{8A21D870-B834-4952-B0ED-9F82FDF1E20D}"/>
    <dgm:cxn modelId="{CA5F35B6-C8DA-4A21-A1E5-D5B0150A4208}" type="presOf" srcId="{49309FAA-8F9C-4950-A400-95371C463C2E}" destId="{B6DB1222-0107-4962-9333-AF5B56632D77}" srcOrd="0" destOrd="0" presId="urn:microsoft.com/office/officeart/2005/8/layout/vList2"/>
    <dgm:cxn modelId="{886D01B8-1B91-4C74-B216-08E2B67C0286}" srcId="{CFE39241-B361-463B-A628-7BD328826B72}" destId="{A1600693-046B-4AB2-91BA-BB5DAD3CE40D}" srcOrd="5" destOrd="0" parTransId="{85A57E1B-0852-4B83-9FBC-67DE3AE3C0B8}" sibTransId="{AE0C28CF-44C7-48F6-B148-6A7AD2D4D684}"/>
    <dgm:cxn modelId="{2E3185B9-E42F-4145-9CBE-2A21E7AC0BE4}" srcId="{B026A940-4D28-4825-B319-B084471E2ED0}" destId="{B308D522-C5C7-4E6B-96C0-BF8606AF127D}" srcOrd="1" destOrd="0" parTransId="{488D6536-F1F6-49AD-99A0-527760D6A939}" sibTransId="{2042ED0A-D950-4AC1-B6D2-A11F3E265067}"/>
    <dgm:cxn modelId="{9DE7FAC1-213F-4847-A1C2-4FF7A725E67E}" type="presOf" srcId="{F4DB0787-4EF0-49FC-A1D4-D73AE4999CBB}" destId="{361812EB-408F-4064-B490-87786A46AB55}" srcOrd="0" destOrd="0" presId="urn:microsoft.com/office/officeart/2005/8/layout/vList2"/>
    <dgm:cxn modelId="{FCAB51CB-AFE1-4FD3-856A-095761D410FD}" srcId="{CFE39241-B361-463B-A628-7BD328826B72}" destId="{58707933-5ED1-4FA5-A087-AAEF5EC8A1A7}" srcOrd="1" destOrd="0" parTransId="{80AC1CDD-167D-4970-8658-3009684A6ED8}" sibTransId="{AAB67487-45D2-4068-A72B-82A9C1B74082}"/>
    <dgm:cxn modelId="{B72A8DCE-5C5C-43C8-9546-CBC7E3057373}" type="presOf" srcId="{1B1E7446-7279-401B-A4AF-78A489146B7F}" destId="{BCA3F7E0-17DD-440D-95A5-4ECAABA3A1A6}" srcOrd="0" destOrd="0" presId="urn:microsoft.com/office/officeart/2005/8/layout/vList2"/>
    <dgm:cxn modelId="{47FF95D8-96AA-4946-B9AF-6AC3EE97AB53}" srcId="{F4DB0787-4EF0-49FC-A1D4-D73AE4999CBB}" destId="{BBFF6693-9441-4443-A833-5D1AB00F256D}" srcOrd="2" destOrd="0" parTransId="{443B4E36-AD6D-445C-94A3-2C61186F7CD7}" sibTransId="{31E34E03-4636-48C8-8992-CA022DAA6BCE}"/>
    <dgm:cxn modelId="{D54485E0-368B-4577-9928-2EF173F4B3A4}" srcId="{F4DB0787-4EF0-49FC-A1D4-D73AE4999CBB}" destId="{4A04C1E2-5CAC-4352-A4D4-64D8CEA71B62}" srcOrd="1" destOrd="0" parTransId="{01064DD4-C8A7-4700-8889-0FCFD9C9829B}" sibTransId="{70CDA7F2-5383-45FB-B2C3-36B69D3AC464}"/>
    <dgm:cxn modelId="{DED1F5E6-8069-4368-94B2-D07A3B6FC581}" type="presOf" srcId="{A8665163-376C-4E3D-8129-5427C0991AE6}" destId="{B6DB1222-0107-4962-9333-AF5B56632D77}" srcOrd="0" destOrd="3" presId="urn:microsoft.com/office/officeart/2005/8/layout/vList2"/>
    <dgm:cxn modelId="{5294AAEF-60D0-4E1D-B6EA-6B1D564983F7}" type="presOf" srcId="{B308D522-C5C7-4E6B-96C0-BF8606AF127D}" destId="{B6DB1222-0107-4962-9333-AF5B56632D77}" srcOrd="0" destOrd="1" presId="urn:microsoft.com/office/officeart/2005/8/layout/vList2"/>
    <dgm:cxn modelId="{AD4191F1-8DF6-449D-9AAC-A56A4C29EC8F}" type="presOf" srcId="{BBFF6693-9441-4443-A833-5D1AB00F256D}" destId="{E146CA31-5070-4C09-BAA8-531C76D9D432}" srcOrd="0" destOrd="2" presId="urn:microsoft.com/office/officeart/2005/8/layout/vList2"/>
    <dgm:cxn modelId="{09E4A2F2-7840-4FFB-9214-410A540FF64D}" type="presOf" srcId="{DAE56BD1-4AF6-40E9-8085-2AAED2C6D894}" destId="{B6DB1222-0107-4962-9333-AF5B56632D77}" srcOrd="0" destOrd="2" presId="urn:microsoft.com/office/officeart/2005/8/layout/vList2"/>
    <dgm:cxn modelId="{BF95E6F9-3960-4CBC-8828-BB92967CA15F}" type="presOf" srcId="{CFE39241-B361-463B-A628-7BD328826B72}" destId="{4D4B6221-2DEF-4079-BF7F-11CE1B37ADA6}" srcOrd="0" destOrd="0" presId="urn:microsoft.com/office/officeart/2005/8/layout/vList2"/>
    <dgm:cxn modelId="{288997FA-CAB7-4DF9-843D-FE56B02B93D9}" srcId="{CFE39241-B361-463B-A628-7BD328826B72}" destId="{B00F6B8C-0381-4206-84C7-5682643D6814}" srcOrd="2" destOrd="0" parTransId="{50F526C5-AF4D-4537-8D6D-91D411CAC0A1}" sibTransId="{BCF4BC45-2C2B-4364-AD34-C79BC8260FDB}"/>
    <dgm:cxn modelId="{FEBA23FF-8ED4-4ECC-AFC5-3ECF26AA62AE}" srcId="{CFE39241-B361-463B-A628-7BD328826B72}" destId="{12978305-C8AB-4B21-B57D-4645359A4009}" srcOrd="0" destOrd="0" parTransId="{0AB1B38A-5BB7-4BB0-9E89-730BDB9425E6}" sibTransId="{D4479DFA-1384-4403-B54E-A4C35A1621A2}"/>
    <dgm:cxn modelId="{65680E9D-2D4A-4F70-8500-24E701441C32}" type="presParOf" srcId="{4D4B6221-2DEF-4079-BF7F-11CE1B37ADA6}" destId="{6BC97875-30F3-4646-B425-F09711926B54}" srcOrd="0" destOrd="0" presId="urn:microsoft.com/office/officeart/2005/8/layout/vList2"/>
    <dgm:cxn modelId="{8C879979-0805-4BAD-A32E-1CFFC37CC012}" type="presParOf" srcId="{4D4B6221-2DEF-4079-BF7F-11CE1B37ADA6}" destId="{A666460C-FEEF-4E33-BACF-497DA8C23534}" srcOrd="1" destOrd="0" presId="urn:microsoft.com/office/officeart/2005/8/layout/vList2"/>
    <dgm:cxn modelId="{02C0548C-7181-4BCF-A62D-55056AC0AB27}" type="presParOf" srcId="{4D4B6221-2DEF-4079-BF7F-11CE1B37ADA6}" destId="{E174F146-C147-4FC1-A56D-3D2F498FF86B}" srcOrd="2" destOrd="0" presId="urn:microsoft.com/office/officeart/2005/8/layout/vList2"/>
    <dgm:cxn modelId="{181E88A8-8254-4805-8BC7-0C70B11489F7}" type="presParOf" srcId="{4D4B6221-2DEF-4079-BF7F-11CE1B37ADA6}" destId="{825EE18D-32CC-4056-A293-ABF5F7C28B56}" srcOrd="3" destOrd="0" presId="urn:microsoft.com/office/officeart/2005/8/layout/vList2"/>
    <dgm:cxn modelId="{DEB0592F-F677-4B4D-9D59-D2DAC262AAB0}" type="presParOf" srcId="{4D4B6221-2DEF-4079-BF7F-11CE1B37ADA6}" destId="{5A338105-47C7-4264-82A5-84AC52B92A9B}" srcOrd="4" destOrd="0" presId="urn:microsoft.com/office/officeart/2005/8/layout/vList2"/>
    <dgm:cxn modelId="{F6C78801-B900-4CFD-838F-A42C36D8D45D}" type="presParOf" srcId="{4D4B6221-2DEF-4079-BF7F-11CE1B37ADA6}" destId="{4789BBE4-3F9D-4650-96AE-AC6C992BE372}" srcOrd="5" destOrd="0" presId="urn:microsoft.com/office/officeart/2005/8/layout/vList2"/>
    <dgm:cxn modelId="{10893C3B-1A7A-4A08-9BF3-171365EBBBE3}" type="presParOf" srcId="{4D4B6221-2DEF-4079-BF7F-11CE1B37ADA6}" destId="{CCE17FC0-571D-41DA-9AA1-5C43A95FBB64}" srcOrd="6" destOrd="0" presId="urn:microsoft.com/office/officeart/2005/8/layout/vList2"/>
    <dgm:cxn modelId="{F3DE4F32-DBFC-46B4-A2C2-F6F56FB991F0}" type="presParOf" srcId="{4D4B6221-2DEF-4079-BF7F-11CE1B37ADA6}" destId="{B6DB1222-0107-4962-9333-AF5B56632D77}" srcOrd="7" destOrd="0" presId="urn:microsoft.com/office/officeart/2005/8/layout/vList2"/>
    <dgm:cxn modelId="{7E196059-C51A-493D-BF17-3B97B791D3BD}" type="presParOf" srcId="{4D4B6221-2DEF-4079-BF7F-11CE1B37ADA6}" destId="{6B06612A-DFA0-4CE1-9739-45BAC7EC58BA}" srcOrd="8" destOrd="0" presId="urn:microsoft.com/office/officeart/2005/8/layout/vList2"/>
    <dgm:cxn modelId="{BD9D5A93-2C32-48B6-8547-13647BB151FB}" type="presParOf" srcId="{4D4B6221-2DEF-4079-BF7F-11CE1B37ADA6}" destId="{817B28DE-58AE-4F92-B94C-2336467D08F5}" srcOrd="9" destOrd="0" presId="urn:microsoft.com/office/officeart/2005/8/layout/vList2"/>
    <dgm:cxn modelId="{A5486052-DFB1-4147-954A-35AA4756E511}" type="presParOf" srcId="{4D4B6221-2DEF-4079-BF7F-11CE1B37ADA6}" destId="{645C918F-3CA1-4913-B4B4-883622474E1D}" srcOrd="10" destOrd="0" presId="urn:microsoft.com/office/officeart/2005/8/layout/vList2"/>
    <dgm:cxn modelId="{DFC791F7-183E-4C8E-9CB7-CF0914F6AA8C}" type="presParOf" srcId="{4D4B6221-2DEF-4079-BF7F-11CE1B37ADA6}" destId="{C36C5BE1-14D2-4FAF-BC1B-02486FDCF0A2}" srcOrd="11" destOrd="0" presId="urn:microsoft.com/office/officeart/2005/8/layout/vList2"/>
    <dgm:cxn modelId="{0635F80B-3FB2-4D47-B306-04E49446D848}" type="presParOf" srcId="{4D4B6221-2DEF-4079-BF7F-11CE1B37ADA6}" destId="{76F23F12-2B04-4108-8A6C-3C548762A245}" srcOrd="12" destOrd="0" presId="urn:microsoft.com/office/officeart/2005/8/layout/vList2"/>
    <dgm:cxn modelId="{AFD11C7E-4DE7-4AA3-8D58-60E865BFFBE7}" type="presParOf" srcId="{4D4B6221-2DEF-4079-BF7F-11CE1B37ADA6}" destId="{D941ED20-9FCD-47CD-8E30-75E26AD391A5}" srcOrd="13" destOrd="0" presId="urn:microsoft.com/office/officeart/2005/8/layout/vList2"/>
    <dgm:cxn modelId="{0CAD1891-3E69-422E-9C87-0E198A56383C}" type="presParOf" srcId="{4D4B6221-2DEF-4079-BF7F-11CE1B37ADA6}" destId="{361812EB-408F-4064-B490-87786A46AB55}" srcOrd="14" destOrd="0" presId="urn:microsoft.com/office/officeart/2005/8/layout/vList2"/>
    <dgm:cxn modelId="{48D6CC2A-B2AE-463D-B10C-F937D70CC4FD}" type="presParOf" srcId="{4D4B6221-2DEF-4079-BF7F-11CE1B37ADA6}" destId="{E146CA31-5070-4C09-BAA8-531C76D9D432}" srcOrd="15" destOrd="0" presId="urn:microsoft.com/office/officeart/2005/8/layout/vList2"/>
    <dgm:cxn modelId="{14EEC5C3-659F-44DB-8327-BE22D1C14ECF}" type="presParOf" srcId="{4D4B6221-2DEF-4079-BF7F-11CE1B37ADA6}" destId="{50A3CCAD-8F0B-4DB0-A023-C7191A7480B4}" srcOrd="16" destOrd="0" presId="urn:microsoft.com/office/officeart/2005/8/layout/vList2"/>
    <dgm:cxn modelId="{8E91DCBE-824E-46C5-B83C-707A6419EBE7}" type="presParOf" srcId="{4D4B6221-2DEF-4079-BF7F-11CE1B37ADA6}" destId="{61AB9F1E-72EC-418C-BC12-D4EC42BD7C33}" srcOrd="17" destOrd="0" presId="urn:microsoft.com/office/officeart/2005/8/layout/vList2"/>
    <dgm:cxn modelId="{C02A099B-765E-46AD-8BCD-FA96005DBB94}" type="presParOf" srcId="{4D4B6221-2DEF-4079-BF7F-11CE1B37ADA6}" destId="{7F94EA3B-DDCE-4E3F-AAB2-38F1F50E047B}" srcOrd="18" destOrd="0" presId="urn:microsoft.com/office/officeart/2005/8/layout/vList2"/>
    <dgm:cxn modelId="{F889FE1D-79A3-49CD-96AC-BD95F17B05D7}" type="presParOf" srcId="{4D4B6221-2DEF-4079-BF7F-11CE1B37ADA6}" destId="{7F621EA1-BABC-491C-AB3D-511528D8EB69}" srcOrd="19" destOrd="0" presId="urn:microsoft.com/office/officeart/2005/8/layout/vList2"/>
    <dgm:cxn modelId="{677E60D9-06CE-4C22-85F4-4174BC013B07}" type="presParOf" srcId="{4D4B6221-2DEF-4079-BF7F-11CE1B37ADA6}" destId="{9BDEC1F6-3F7F-4408-BA46-AD4061E5B17C}" srcOrd="20" destOrd="0" presId="urn:microsoft.com/office/officeart/2005/8/layout/vList2"/>
    <dgm:cxn modelId="{6CFE1532-393A-4549-979F-0C630145BE87}" type="presParOf" srcId="{4D4B6221-2DEF-4079-BF7F-11CE1B37ADA6}" destId="{8C79ADDD-15F9-4843-BCC3-BDFE24BFCAAC}" srcOrd="21" destOrd="0" presId="urn:microsoft.com/office/officeart/2005/8/layout/vList2"/>
    <dgm:cxn modelId="{89E2982C-1F23-475E-A6FE-0648A9DE8E7C}" type="presParOf" srcId="{4D4B6221-2DEF-4079-BF7F-11CE1B37ADA6}" destId="{C5927F14-4640-415A-8281-3D690429E012}" srcOrd="22" destOrd="0" presId="urn:microsoft.com/office/officeart/2005/8/layout/vList2"/>
    <dgm:cxn modelId="{2F0375B8-7FF3-4DC9-A2AD-1BEC862C74E8}" type="presParOf" srcId="{4D4B6221-2DEF-4079-BF7F-11CE1B37ADA6}" destId="{EE8B31BA-D3B3-4274-B1CC-AFDEA3ECBB7D}" srcOrd="23" destOrd="0" presId="urn:microsoft.com/office/officeart/2005/8/layout/vList2"/>
    <dgm:cxn modelId="{A2C54C74-9BB5-48B3-9409-D3C25888390C}" type="presParOf" srcId="{4D4B6221-2DEF-4079-BF7F-11CE1B37ADA6}" destId="{BCA3F7E0-17DD-440D-95A5-4ECAABA3A1A6}" srcOrd="24" destOrd="0" presId="urn:microsoft.com/office/officeart/2005/8/layout/vList2"/>
    <dgm:cxn modelId="{896DC48F-CD46-4A03-9CB8-94F5BA07A18C}" type="presParOf" srcId="{4D4B6221-2DEF-4079-BF7F-11CE1B37ADA6}" destId="{6A7E3222-B83C-4467-8E37-0904AE12CBEC}" srcOrd="2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B5F7F-5B2F-4B91-BF15-96B599E0BCF4}">
      <dsp:nvSpPr>
        <dsp:cNvPr id="0" name=""/>
        <dsp:cNvSpPr/>
      </dsp:nvSpPr>
      <dsp:spPr>
        <a:xfrm>
          <a:off x="5175" y="2292947"/>
          <a:ext cx="1619959" cy="13361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Read in csv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2100" kern="1200"/>
        </a:p>
      </dsp:txBody>
      <dsp:txXfrm>
        <a:off x="35923" y="2323695"/>
        <a:ext cx="1558463" cy="988318"/>
      </dsp:txXfrm>
    </dsp:sp>
    <dsp:sp modelId="{8A4207EB-1395-4143-BB94-898C4141A296}">
      <dsp:nvSpPr>
        <dsp:cNvPr id="0" name=""/>
        <dsp:cNvSpPr/>
      </dsp:nvSpPr>
      <dsp:spPr>
        <a:xfrm>
          <a:off x="927611" y="2654491"/>
          <a:ext cx="1722519" cy="1722519"/>
        </a:xfrm>
        <a:prstGeom prst="leftCircularArrow">
          <a:avLst>
            <a:gd name="adj1" fmla="val 2785"/>
            <a:gd name="adj2" fmla="val 339828"/>
            <a:gd name="adj3" fmla="val 2115339"/>
            <a:gd name="adj4" fmla="val 9024489"/>
            <a:gd name="adj5" fmla="val 325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0E5EB-37BD-49E5-B5D5-2351A6FC9774}">
      <dsp:nvSpPr>
        <dsp:cNvPr id="0" name=""/>
        <dsp:cNvSpPr/>
      </dsp:nvSpPr>
      <dsp:spPr>
        <a:xfrm>
          <a:off x="365166" y="3342762"/>
          <a:ext cx="1439963" cy="572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Get data</a:t>
          </a:r>
        </a:p>
      </dsp:txBody>
      <dsp:txXfrm>
        <a:off x="381938" y="3359534"/>
        <a:ext cx="1406419" cy="539082"/>
      </dsp:txXfrm>
    </dsp:sp>
    <dsp:sp modelId="{743AD5AC-C6A8-4D7E-977F-36D844A7F8E6}">
      <dsp:nvSpPr>
        <dsp:cNvPr id="0" name=""/>
        <dsp:cNvSpPr/>
      </dsp:nvSpPr>
      <dsp:spPr>
        <a:xfrm>
          <a:off x="2033605" y="2292947"/>
          <a:ext cx="1619959" cy="13361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Remove all </a:t>
          </a:r>
          <a:r>
            <a:rPr lang="en-AU" sz="2100" kern="1200" dirty="0" err="1"/>
            <a:t>NaN</a:t>
          </a:r>
          <a:endParaRPr lang="en-A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2100" kern="1200"/>
        </a:p>
      </dsp:txBody>
      <dsp:txXfrm>
        <a:off x="2064353" y="2610008"/>
        <a:ext cx="1558463" cy="988318"/>
      </dsp:txXfrm>
    </dsp:sp>
    <dsp:sp modelId="{60D5F0D8-6C46-4C52-B693-FC7974405978}">
      <dsp:nvSpPr>
        <dsp:cNvPr id="0" name=""/>
        <dsp:cNvSpPr/>
      </dsp:nvSpPr>
      <dsp:spPr>
        <a:xfrm>
          <a:off x="2942542" y="1492624"/>
          <a:ext cx="1929513" cy="1929513"/>
        </a:xfrm>
        <a:prstGeom prst="circularArrow">
          <a:avLst>
            <a:gd name="adj1" fmla="val 2487"/>
            <a:gd name="adj2" fmla="val 301269"/>
            <a:gd name="adj3" fmla="val 19523220"/>
            <a:gd name="adj4" fmla="val 12575511"/>
            <a:gd name="adj5" fmla="val 290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22765-4791-4CCF-B32F-E27B27667C06}">
      <dsp:nvSpPr>
        <dsp:cNvPr id="0" name=""/>
        <dsp:cNvSpPr/>
      </dsp:nvSpPr>
      <dsp:spPr>
        <a:xfrm>
          <a:off x="2393596" y="2006634"/>
          <a:ext cx="1439963" cy="572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Clean and Prepare data</a:t>
          </a:r>
        </a:p>
      </dsp:txBody>
      <dsp:txXfrm>
        <a:off x="2410368" y="2023406"/>
        <a:ext cx="1406419" cy="539082"/>
      </dsp:txXfrm>
    </dsp:sp>
    <dsp:sp modelId="{18D69007-BAA6-4D8E-B3B5-42D3F0D7B18C}">
      <dsp:nvSpPr>
        <dsp:cNvPr id="0" name=""/>
        <dsp:cNvSpPr/>
      </dsp:nvSpPr>
      <dsp:spPr>
        <a:xfrm>
          <a:off x="4062035" y="2292947"/>
          <a:ext cx="1619959" cy="13361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2100" kern="1200" dirty="0"/>
        </a:p>
      </dsp:txBody>
      <dsp:txXfrm>
        <a:off x="4092783" y="2323695"/>
        <a:ext cx="1558463" cy="988318"/>
      </dsp:txXfrm>
    </dsp:sp>
    <dsp:sp modelId="{BB148359-B059-41BA-91AB-B22967A4A3DA}">
      <dsp:nvSpPr>
        <dsp:cNvPr id="0" name=""/>
        <dsp:cNvSpPr/>
      </dsp:nvSpPr>
      <dsp:spPr>
        <a:xfrm>
          <a:off x="4984471" y="2654491"/>
          <a:ext cx="1722519" cy="1722519"/>
        </a:xfrm>
        <a:prstGeom prst="leftCircularArrow">
          <a:avLst>
            <a:gd name="adj1" fmla="val 2785"/>
            <a:gd name="adj2" fmla="val 339828"/>
            <a:gd name="adj3" fmla="val 2115339"/>
            <a:gd name="adj4" fmla="val 9024489"/>
            <a:gd name="adj5" fmla="val 325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FD7FE-8D77-4D8A-BB88-1B0B41727152}">
      <dsp:nvSpPr>
        <dsp:cNvPr id="0" name=""/>
        <dsp:cNvSpPr/>
      </dsp:nvSpPr>
      <dsp:spPr>
        <a:xfrm>
          <a:off x="4422026" y="3342762"/>
          <a:ext cx="1439963" cy="572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Train Model</a:t>
          </a:r>
        </a:p>
      </dsp:txBody>
      <dsp:txXfrm>
        <a:off x="4438798" y="3359534"/>
        <a:ext cx="1406419" cy="539082"/>
      </dsp:txXfrm>
    </dsp:sp>
    <dsp:sp modelId="{71796D5B-AB65-4130-8C68-CEA523B7F38D}">
      <dsp:nvSpPr>
        <dsp:cNvPr id="0" name=""/>
        <dsp:cNvSpPr/>
      </dsp:nvSpPr>
      <dsp:spPr>
        <a:xfrm>
          <a:off x="6090465" y="2292947"/>
          <a:ext cx="1619959" cy="13361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2100" kern="1200" dirty="0"/>
        </a:p>
      </dsp:txBody>
      <dsp:txXfrm>
        <a:off x="6121213" y="2610008"/>
        <a:ext cx="1558463" cy="988318"/>
      </dsp:txXfrm>
    </dsp:sp>
    <dsp:sp modelId="{6F53FAE5-3A6F-4C91-862A-4430B7BD7D51}">
      <dsp:nvSpPr>
        <dsp:cNvPr id="0" name=""/>
        <dsp:cNvSpPr/>
      </dsp:nvSpPr>
      <dsp:spPr>
        <a:xfrm>
          <a:off x="6999402" y="1492624"/>
          <a:ext cx="1929513" cy="1929513"/>
        </a:xfrm>
        <a:prstGeom prst="circularArrow">
          <a:avLst>
            <a:gd name="adj1" fmla="val 2487"/>
            <a:gd name="adj2" fmla="val 301269"/>
            <a:gd name="adj3" fmla="val 19523220"/>
            <a:gd name="adj4" fmla="val 12575511"/>
            <a:gd name="adj5" fmla="val 290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CC15B-B91E-442D-8C0D-AC419F2B184B}">
      <dsp:nvSpPr>
        <dsp:cNvPr id="0" name=""/>
        <dsp:cNvSpPr/>
      </dsp:nvSpPr>
      <dsp:spPr>
        <a:xfrm>
          <a:off x="6450456" y="2006634"/>
          <a:ext cx="1439963" cy="572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Test Data</a:t>
          </a:r>
        </a:p>
      </dsp:txBody>
      <dsp:txXfrm>
        <a:off x="6467228" y="2023406"/>
        <a:ext cx="1406419" cy="539082"/>
      </dsp:txXfrm>
    </dsp:sp>
    <dsp:sp modelId="{9291C99C-8015-4566-8592-8DC5DA23A1A0}">
      <dsp:nvSpPr>
        <dsp:cNvPr id="0" name=""/>
        <dsp:cNvSpPr/>
      </dsp:nvSpPr>
      <dsp:spPr>
        <a:xfrm>
          <a:off x="8118895" y="2292947"/>
          <a:ext cx="1619959" cy="13361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Logistic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2100" kern="1200" dirty="0"/>
        </a:p>
      </dsp:txBody>
      <dsp:txXfrm>
        <a:off x="8149643" y="2323695"/>
        <a:ext cx="1558463" cy="988318"/>
      </dsp:txXfrm>
    </dsp:sp>
    <dsp:sp modelId="{5A1D16DC-957D-4AFE-9021-B08B29607D6D}">
      <dsp:nvSpPr>
        <dsp:cNvPr id="0" name=""/>
        <dsp:cNvSpPr/>
      </dsp:nvSpPr>
      <dsp:spPr>
        <a:xfrm>
          <a:off x="8478886" y="3342762"/>
          <a:ext cx="1439963" cy="572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Optimize Data</a:t>
          </a:r>
        </a:p>
      </dsp:txBody>
      <dsp:txXfrm>
        <a:off x="8495658" y="3359534"/>
        <a:ext cx="1406419" cy="5390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97875-30F3-4646-B425-F09711926B54}">
      <dsp:nvSpPr>
        <dsp:cNvPr id="0" name=""/>
        <dsp:cNvSpPr/>
      </dsp:nvSpPr>
      <dsp:spPr>
        <a:xfrm>
          <a:off x="0" y="64742"/>
          <a:ext cx="6797675" cy="304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age : age of the Patient</a:t>
          </a:r>
          <a:endParaRPr lang="en-US" sz="1300" kern="1200" dirty="0"/>
        </a:p>
      </dsp:txBody>
      <dsp:txXfrm>
        <a:off x="14850" y="79592"/>
        <a:ext cx="6767975" cy="274500"/>
      </dsp:txXfrm>
    </dsp:sp>
    <dsp:sp modelId="{E174F146-C147-4FC1-A56D-3D2F498FF86B}">
      <dsp:nvSpPr>
        <dsp:cNvPr id="0" name=""/>
        <dsp:cNvSpPr/>
      </dsp:nvSpPr>
      <dsp:spPr>
        <a:xfrm>
          <a:off x="0" y="406382"/>
          <a:ext cx="6797675" cy="304200"/>
        </a:xfrm>
        <a:prstGeom prst="roundRect">
          <a:avLst/>
        </a:prstGeom>
        <a:solidFill>
          <a:schemeClr val="accent2">
            <a:hueOff val="124328"/>
            <a:satOff val="-868"/>
            <a:lumOff val="2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sex: Sex of the Patient</a:t>
          </a:r>
          <a:endParaRPr lang="en-US" sz="1300" kern="1200" dirty="0"/>
        </a:p>
      </dsp:txBody>
      <dsp:txXfrm>
        <a:off x="14850" y="421232"/>
        <a:ext cx="6767975" cy="274500"/>
      </dsp:txXfrm>
    </dsp:sp>
    <dsp:sp modelId="{5A338105-47C7-4264-82A5-84AC52B92A9B}">
      <dsp:nvSpPr>
        <dsp:cNvPr id="0" name=""/>
        <dsp:cNvSpPr/>
      </dsp:nvSpPr>
      <dsp:spPr>
        <a:xfrm>
          <a:off x="0" y="748022"/>
          <a:ext cx="6797675" cy="304200"/>
        </a:xfrm>
        <a:prstGeom prst="roundRect">
          <a:avLst/>
        </a:prstGeom>
        <a:solidFill>
          <a:schemeClr val="accent2">
            <a:hueOff val="248656"/>
            <a:satOff val="-1735"/>
            <a:lumOff val="4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ca: Number of Major Vessels (0-3)</a:t>
          </a:r>
          <a:endParaRPr lang="en-US" sz="1300" kern="1200"/>
        </a:p>
      </dsp:txBody>
      <dsp:txXfrm>
        <a:off x="14850" y="762872"/>
        <a:ext cx="6767975" cy="274500"/>
      </dsp:txXfrm>
    </dsp:sp>
    <dsp:sp modelId="{CCE17FC0-571D-41DA-9AA1-5C43A95FBB64}">
      <dsp:nvSpPr>
        <dsp:cNvPr id="0" name=""/>
        <dsp:cNvSpPr/>
      </dsp:nvSpPr>
      <dsp:spPr>
        <a:xfrm>
          <a:off x="0" y="1089662"/>
          <a:ext cx="6797675" cy="304200"/>
        </a:xfrm>
        <a:prstGeom prst="roundRect">
          <a:avLst/>
        </a:prstGeom>
        <a:solidFill>
          <a:schemeClr val="accent2">
            <a:hueOff val="372984"/>
            <a:satOff val="-2603"/>
            <a:lumOff val="63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cp: Chest Pain Type</a:t>
          </a:r>
          <a:endParaRPr lang="en-US" sz="1300" kern="1200"/>
        </a:p>
      </dsp:txBody>
      <dsp:txXfrm>
        <a:off x="14850" y="1104512"/>
        <a:ext cx="6767975" cy="274500"/>
      </dsp:txXfrm>
    </dsp:sp>
    <dsp:sp modelId="{B6DB1222-0107-4962-9333-AF5B56632D77}">
      <dsp:nvSpPr>
        <dsp:cNvPr id="0" name=""/>
        <dsp:cNvSpPr/>
      </dsp:nvSpPr>
      <dsp:spPr>
        <a:xfrm>
          <a:off x="0" y="1393862"/>
          <a:ext cx="6797675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000" kern="1200"/>
            <a:t>1. typical angina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000" kern="1200"/>
            <a:t>2. atypical angina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000" kern="1200"/>
            <a:t>3. non-anginal pain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000" kern="1200"/>
            <a:t>4. asymptomatic</a:t>
          </a:r>
          <a:endParaRPr lang="en-US" sz="1000" kern="1200"/>
        </a:p>
      </dsp:txBody>
      <dsp:txXfrm>
        <a:off x="0" y="1393862"/>
        <a:ext cx="6797675" cy="645840"/>
      </dsp:txXfrm>
    </dsp:sp>
    <dsp:sp modelId="{6B06612A-DFA0-4CE1-9739-45BAC7EC58BA}">
      <dsp:nvSpPr>
        <dsp:cNvPr id="0" name=""/>
        <dsp:cNvSpPr/>
      </dsp:nvSpPr>
      <dsp:spPr>
        <a:xfrm>
          <a:off x="0" y="2039702"/>
          <a:ext cx="6797675" cy="304200"/>
        </a:xfrm>
        <a:prstGeom prst="roundRect">
          <a:avLst/>
        </a:prstGeom>
        <a:solidFill>
          <a:schemeClr val="accent2">
            <a:hueOff val="497312"/>
            <a:satOff val="-3470"/>
            <a:lumOff val="85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trtbps: resting blood pressure(mmHg)</a:t>
          </a:r>
          <a:endParaRPr lang="en-US" sz="1300" kern="1200"/>
        </a:p>
      </dsp:txBody>
      <dsp:txXfrm>
        <a:off x="14850" y="2054552"/>
        <a:ext cx="6767975" cy="274500"/>
      </dsp:txXfrm>
    </dsp:sp>
    <dsp:sp modelId="{645C918F-3CA1-4913-B4B4-883622474E1D}">
      <dsp:nvSpPr>
        <dsp:cNvPr id="0" name=""/>
        <dsp:cNvSpPr/>
      </dsp:nvSpPr>
      <dsp:spPr>
        <a:xfrm>
          <a:off x="0" y="2381342"/>
          <a:ext cx="6797675" cy="304200"/>
        </a:xfrm>
        <a:prstGeom prst="roundRect">
          <a:avLst/>
        </a:prstGeom>
        <a:solidFill>
          <a:schemeClr val="accent2">
            <a:hueOff val="621640"/>
            <a:satOff val="-4338"/>
            <a:lumOff val="106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chol: cholesterol(mg/dl)</a:t>
          </a:r>
          <a:endParaRPr lang="en-US" sz="1300" kern="1200"/>
        </a:p>
      </dsp:txBody>
      <dsp:txXfrm>
        <a:off x="14850" y="2396192"/>
        <a:ext cx="6767975" cy="274500"/>
      </dsp:txXfrm>
    </dsp:sp>
    <dsp:sp modelId="{76F23F12-2B04-4108-8A6C-3C548762A245}">
      <dsp:nvSpPr>
        <dsp:cNvPr id="0" name=""/>
        <dsp:cNvSpPr/>
      </dsp:nvSpPr>
      <dsp:spPr>
        <a:xfrm>
          <a:off x="0" y="2722982"/>
          <a:ext cx="6797675" cy="304200"/>
        </a:xfrm>
        <a:prstGeom prst="roundRect">
          <a:avLst/>
        </a:prstGeom>
        <a:solidFill>
          <a:schemeClr val="accent2">
            <a:hueOff val="745968"/>
            <a:satOff val="-5205"/>
            <a:lumOff val="12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fbs: fasting blood sugar (&gt;120mg/dl)(1=true,0=false)</a:t>
          </a:r>
          <a:endParaRPr lang="en-US" sz="1300" kern="1200"/>
        </a:p>
      </dsp:txBody>
      <dsp:txXfrm>
        <a:off x="14850" y="2737832"/>
        <a:ext cx="6767975" cy="274500"/>
      </dsp:txXfrm>
    </dsp:sp>
    <dsp:sp modelId="{361812EB-408F-4064-B490-87786A46AB55}">
      <dsp:nvSpPr>
        <dsp:cNvPr id="0" name=""/>
        <dsp:cNvSpPr/>
      </dsp:nvSpPr>
      <dsp:spPr>
        <a:xfrm>
          <a:off x="0" y="3064622"/>
          <a:ext cx="6797675" cy="304200"/>
        </a:xfrm>
        <a:prstGeom prst="roundRect">
          <a:avLst/>
        </a:prstGeom>
        <a:solidFill>
          <a:schemeClr val="accent2">
            <a:hueOff val="870296"/>
            <a:satOff val="-6073"/>
            <a:lumOff val="148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restecg: resting electrocardiographic results:</a:t>
          </a:r>
          <a:endParaRPr lang="en-US" sz="1300" kern="1200"/>
        </a:p>
      </dsp:txBody>
      <dsp:txXfrm>
        <a:off x="14850" y="3079472"/>
        <a:ext cx="6767975" cy="274500"/>
      </dsp:txXfrm>
    </dsp:sp>
    <dsp:sp modelId="{E146CA31-5070-4C09-BAA8-531C76D9D432}">
      <dsp:nvSpPr>
        <dsp:cNvPr id="0" name=""/>
        <dsp:cNvSpPr/>
      </dsp:nvSpPr>
      <dsp:spPr>
        <a:xfrm>
          <a:off x="0" y="3368822"/>
          <a:ext cx="6797675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000" kern="1200"/>
            <a:t>0. normal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000" kern="1200"/>
            <a:t>1. have abnormality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000" kern="1200"/>
            <a:t>2.probable abnormality</a:t>
          </a:r>
          <a:endParaRPr lang="en-US" sz="1000" kern="1200"/>
        </a:p>
      </dsp:txBody>
      <dsp:txXfrm>
        <a:off x="0" y="3368822"/>
        <a:ext cx="6797675" cy="484380"/>
      </dsp:txXfrm>
    </dsp:sp>
    <dsp:sp modelId="{50A3CCAD-8F0B-4DB0-A023-C7191A7480B4}">
      <dsp:nvSpPr>
        <dsp:cNvPr id="0" name=""/>
        <dsp:cNvSpPr/>
      </dsp:nvSpPr>
      <dsp:spPr>
        <a:xfrm>
          <a:off x="0" y="3853202"/>
          <a:ext cx="6797675" cy="304200"/>
        </a:xfrm>
        <a:prstGeom prst="roundRect">
          <a:avLst/>
        </a:prstGeom>
        <a:solidFill>
          <a:schemeClr val="accent2">
            <a:hueOff val="994624"/>
            <a:satOff val="-6940"/>
            <a:lumOff val="16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 err="1"/>
            <a:t>thalach</a:t>
          </a:r>
          <a:r>
            <a:rPr lang="en-AU" sz="1300" kern="1200" dirty="0"/>
            <a:t>: maximum heart rate achieved </a:t>
          </a:r>
          <a:endParaRPr lang="en-US" sz="1300" kern="1200" dirty="0"/>
        </a:p>
      </dsp:txBody>
      <dsp:txXfrm>
        <a:off x="14850" y="3868052"/>
        <a:ext cx="6767975" cy="274500"/>
      </dsp:txXfrm>
    </dsp:sp>
    <dsp:sp modelId="{7F94EA3B-DDCE-4E3F-AAB2-38F1F50E047B}">
      <dsp:nvSpPr>
        <dsp:cNvPr id="0" name=""/>
        <dsp:cNvSpPr/>
      </dsp:nvSpPr>
      <dsp:spPr>
        <a:xfrm>
          <a:off x="0" y="4194842"/>
          <a:ext cx="6797675" cy="304200"/>
        </a:xfrm>
        <a:prstGeom prst="roundRect">
          <a:avLst/>
        </a:prstGeom>
        <a:solidFill>
          <a:schemeClr val="accent2">
            <a:hueOff val="1118952"/>
            <a:satOff val="-7808"/>
            <a:lumOff val="19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exng</a:t>
          </a:r>
          <a:r>
            <a:rPr lang="en-US" sz="1300" kern="1200" dirty="0"/>
            <a:t>: </a:t>
          </a:r>
          <a:r>
            <a:rPr lang="en-US" sz="1300" b="0" kern="1200" dirty="0"/>
            <a:t>exercise induced angina (1 = yes, 0 = no)</a:t>
          </a:r>
          <a:endParaRPr lang="en-US" sz="1300" kern="1200" dirty="0"/>
        </a:p>
      </dsp:txBody>
      <dsp:txXfrm>
        <a:off x="14850" y="4209692"/>
        <a:ext cx="6767975" cy="274500"/>
      </dsp:txXfrm>
    </dsp:sp>
    <dsp:sp modelId="{9BDEC1F6-3F7F-4408-BA46-AD4061E5B17C}">
      <dsp:nvSpPr>
        <dsp:cNvPr id="0" name=""/>
        <dsp:cNvSpPr/>
      </dsp:nvSpPr>
      <dsp:spPr>
        <a:xfrm>
          <a:off x="0" y="4536482"/>
          <a:ext cx="6797675" cy="304200"/>
        </a:xfrm>
        <a:prstGeom prst="roundRect">
          <a:avLst/>
        </a:prstGeom>
        <a:solidFill>
          <a:schemeClr val="accent2">
            <a:hueOff val="1243280"/>
            <a:satOff val="-8675"/>
            <a:lumOff val="21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oldpeak</a:t>
          </a:r>
          <a:r>
            <a:rPr lang="en-US" sz="1300" kern="1200" dirty="0"/>
            <a:t>: </a:t>
          </a:r>
          <a:r>
            <a:rPr lang="en-US" sz="1300" b="0" kern="1200" dirty="0"/>
            <a:t>- old peak: ST depression induced by exercise relative to rest</a:t>
          </a:r>
          <a:endParaRPr lang="en-US" sz="1300" kern="1200" dirty="0"/>
        </a:p>
      </dsp:txBody>
      <dsp:txXfrm>
        <a:off x="14850" y="4551332"/>
        <a:ext cx="6767975" cy="274500"/>
      </dsp:txXfrm>
    </dsp:sp>
    <dsp:sp modelId="{C5927F14-4640-415A-8281-3D690429E012}">
      <dsp:nvSpPr>
        <dsp:cNvPr id="0" name=""/>
        <dsp:cNvSpPr/>
      </dsp:nvSpPr>
      <dsp:spPr>
        <a:xfrm>
          <a:off x="0" y="4878122"/>
          <a:ext cx="6797675" cy="304200"/>
        </a:xfrm>
        <a:prstGeom prst="roundRect">
          <a:avLst/>
        </a:prstGeom>
        <a:solidFill>
          <a:schemeClr val="accent2">
            <a:hueOff val="1367608"/>
            <a:satOff val="-9543"/>
            <a:lumOff val="233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 err="1"/>
            <a:t>slp</a:t>
          </a:r>
          <a:r>
            <a:rPr lang="en-US" sz="1300" b="0" kern="1200" dirty="0"/>
            <a:t>: the slope of the peak exercise ST segment (0 = unsloping, 1 = flat, 2 = </a:t>
          </a:r>
          <a:r>
            <a:rPr lang="en-US" sz="1300" b="0" kern="1200" dirty="0" err="1"/>
            <a:t>downsloping</a:t>
          </a:r>
          <a:r>
            <a:rPr lang="en-US" sz="1300" b="0" kern="1200" dirty="0"/>
            <a:t>)</a:t>
          </a:r>
        </a:p>
      </dsp:txBody>
      <dsp:txXfrm>
        <a:off x="14850" y="4892972"/>
        <a:ext cx="6767975" cy="274500"/>
      </dsp:txXfrm>
    </dsp:sp>
    <dsp:sp modelId="{BCA3F7E0-17DD-440D-95A5-4ECAABA3A1A6}">
      <dsp:nvSpPr>
        <dsp:cNvPr id="0" name=""/>
        <dsp:cNvSpPr/>
      </dsp:nvSpPr>
      <dsp:spPr>
        <a:xfrm>
          <a:off x="0" y="5219762"/>
          <a:ext cx="6797675" cy="304200"/>
        </a:xfrm>
        <a:prstGeom prst="roundRect">
          <a:avLst/>
        </a:prstGeom>
        <a:solidFill>
          <a:schemeClr val="accent2">
            <a:hueOff val="1491936"/>
            <a:satOff val="-10410"/>
            <a:lumOff val="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Output: Diagnosis</a:t>
          </a:r>
          <a:endParaRPr lang="en-US" sz="1300" kern="1200" dirty="0"/>
        </a:p>
      </dsp:txBody>
      <dsp:txXfrm>
        <a:off x="14850" y="5234612"/>
        <a:ext cx="6767975" cy="274500"/>
      </dsp:txXfrm>
    </dsp:sp>
    <dsp:sp modelId="{6A7E3222-B83C-4467-8E37-0904AE12CBEC}">
      <dsp:nvSpPr>
        <dsp:cNvPr id="0" name=""/>
        <dsp:cNvSpPr/>
      </dsp:nvSpPr>
      <dsp:spPr>
        <a:xfrm>
          <a:off x="0" y="5523962"/>
          <a:ext cx="6797675" cy="329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000" kern="1200"/>
            <a:t>0-less chance of heart disease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000" kern="1200"/>
            <a:t>1- more chance of heart disease</a:t>
          </a:r>
          <a:endParaRPr lang="en-US" sz="1000" kern="1200"/>
        </a:p>
      </dsp:txBody>
      <dsp:txXfrm>
        <a:off x="0" y="5523962"/>
        <a:ext cx="6797675" cy="329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84ED6-D524-4C2A-8A2F-F1E973ED9C94}" type="datetimeFigureOut">
              <a:rPr lang="en-AU" smtClean="0"/>
              <a:t>28/05/2023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72642-2E14-4138-B7C0-524BA062FA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638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was gotten from Kaggle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72642-2E14-4138-B7C0-524BA062FAD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9751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Cleaned and prepared removed all null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72642-2E14-4138-B7C0-524BA062FAD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747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Correlation was done to determine which features to drop for better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72642-2E14-4138-B7C0-524BA062FAD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21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 fontScale="90000"/>
          </a:bodyPr>
          <a:lstStyle/>
          <a:p>
            <a:r>
              <a:rPr lang="en-US" dirty="0"/>
              <a:t>Heart Disease Analysis and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Sandra </a:t>
            </a:r>
            <a:r>
              <a:rPr lang="en-US" dirty="0" err="1"/>
              <a:t>botica</a:t>
            </a:r>
            <a:endParaRPr lang="en-US" dirty="0"/>
          </a:p>
          <a:p>
            <a:r>
              <a:rPr lang="en-US" dirty="0"/>
              <a:t>Ufuoma </a:t>
            </a:r>
            <a:r>
              <a:rPr lang="en-US" dirty="0" err="1"/>
              <a:t>atakere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836B9-7F89-1FCE-F7D7-62809A747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AU" dirty="0"/>
              <a:t>Overview</a:t>
            </a:r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475E9427-D6F1-D4F3-CC66-AD210A7AA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07" r="35426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56F2-B6CC-C0A0-EF3F-4697556EE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A breakdown of the dataset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Objectives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Visualizations and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Model prediction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Machine learning</a:t>
            </a:r>
          </a:p>
          <a:p>
            <a:pPr>
              <a:buFont typeface="Wingdings" panose="05000000000000000000" pitchFamily="2" charset="2"/>
              <a:buChar char="v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615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9B0B9A6F-23C7-DF68-3A2A-785124D16ED0}"/>
              </a:ext>
            </a:extLst>
          </p:cNvPr>
          <p:cNvSpPr/>
          <p:nvPr/>
        </p:nvSpPr>
        <p:spPr>
          <a:xfrm>
            <a:off x="2408904" y="2766307"/>
            <a:ext cx="25563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6FD0D30-757D-33F8-A0E2-6F0D1F37D69A}"/>
              </a:ext>
            </a:extLst>
          </p:cNvPr>
          <p:cNvCxnSpPr/>
          <p:nvPr/>
        </p:nvCxnSpPr>
        <p:spPr>
          <a:xfrm rot="16200000" flipH="1">
            <a:off x="6107553" y="2912069"/>
            <a:ext cx="556996" cy="2654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55D79E9-3A49-ADA1-B1E3-E918FEAD5A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2242129"/>
              </p:ext>
            </p:extLst>
          </p:nvPr>
        </p:nvGraphicFramePr>
        <p:xfrm>
          <a:off x="2032000" y="216310"/>
          <a:ext cx="9924026" cy="5922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797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F9E0-AD2A-7D99-AD5E-DA8EBDEB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5447"/>
          </a:xfrm>
        </p:spPr>
        <p:txBody>
          <a:bodyPr/>
          <a:lstStyle/>
          <a:p>
            <a:r>
              <a:rPr lang="en-AU" dirty="0"/>
              <a:t>Dataset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FC42DC-DC31-7E55-F66A-4D4AFD1CA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6223" y="1393448"/>
            <a:ext cx="10058491" cy="4740652"/>
          </a:xfrm>
        </p:spPr>
      </p:pic>
    </p:spTree>
    <p:extLst>
      <p:ext uri="{BB962C8B-B14F-4D97-AF65-F5344CB8AC3E}">
        <p14:creationId xmlns:p14="http://schemas.microsoft.com/office/powerpoint/2010/main" val="223825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C9B01-6457-91D8-37FE-61C05607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1995191" cy="5772840"/>
          </a:xfrm>
        </p:spPr>
        <p:txBody>
          <a:bodyPr anchor="ctr"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About the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CAAEC2-64CA-2CFC-C311-A463C5AF5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551867"/>
              </p:ext>
            </p:extLst>
          </p:nvPr>
        </p:nvGraphicFramePr>
        <p:xfrm>
          <a:off x="4741863" y="639762"/>
          <a:ext cx="6797675" cy="5918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093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9AD0-C574-6401-7756-344A84F4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Exploration</a:t>
            </a:r>
          </a:p>
        </p:txBody>
      </p:sp>
      <p:pic>
        <p:nvPicPr>
          <p:cNvPr id="1026" name="Picture 2" descr="NumPy - Wikipedia">
            <a:extLst>
              <a:ext uri="{FF2B5EF4-FFF2-40B4-BE49-F238E27FC236}">
                <a16:creationId xmlns:a16="http://schemas.microsoft.com/office/drawing/2014/main" id="{C04B02CA-EDCE-317B-390C-8DB41C5704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725" y="3274219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- mwaskom/seaborn: Statistical data visualization in Python">
            <a:extLst>
              <a:ext uri="{FF2B5EF4-FFF2-40B4-BE49-F238E27FC236}">
                <a16:creationId xmlns:a16="http://schemas.microsoft.com/office/drawing/2014/main" id="{21CAA718-40DE-4CDA-6BA3-F024A4F68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2155031"/>
            <a:ext cx="4000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stomising figures in Matplotlib">
            <a:extLst>
              <a:ext uri="{FF2B5EF4-FFF2-40B4-BE49-F238E27FC236}">
                <a16:creationId xmlns:a16="http://schemas.microsoft.com/office/drawing/2014/main" id="{B2215B00-5E02-2530-D2F3-B9B7811BF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2155031"/>
            <a:ext cx="37052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cikit-learn - Wikipedia">
            <a:extLst>
              <a:ext uri="{FF2B5EF4-FFF2-40B4-BE49-F238E27FC236}">
                <a16:creationId xmlns:a16="http://schemas.microsoft.com/office/drawing/2014/main" id="{0F6ACBB6-0F3B-9234-DA19-686B559A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3383756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13 Most Important Pandas Functions for Data Science - Analytics Vidhya">
            <a:extLst>
              <a:ext uri="{FF2B5EF4-FFF2-40B4-BE49-F238E27FC236}">
                <a16:creationId xmlns:a16="http://schemas.microsoft.com/office/drawing/2014/main" id="{F5627930-6220-30FF-7C3C-406203E21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88" y="4414638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ableau Logo, symbol, meaning, history, PNG, brand">
            <a:extLst>
              <a:ext uri="{FF2B5EF4-FFF2-40B4-BE49-F238E27FC236}">
                <a16:creationId xmlns:a16="http://schemas.microsoft.com/office/drawing/2014/main" id="{93AD6645-3AE5-2351-1379-B5A8FEDA0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2675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to install PostgreSQL and pgAdmin4 - Open Source Listing">
            <a:extLst>
              <a:ext uri="{FF2B5EF4-FFF2-40B4-BE49-F238E27FC236}">
                <a16:creationId xmlns:a16="http://schemas.microsoft.com/office/drawing/2014/main" id="{8B70C3C9-FAA7-732B-2239-EA598E0D9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616" y="3069431"/>
            <a:ext cx="31337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87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DD1DE4-44C0-96DC-C435-01C49FC69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6055" y="905933"/>
            <a:ext cx="8651893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3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D6EC-53B9-53E7-274C-34DA38DE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9C64E-1FAF-0A7C-2EDD-E8D85F28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98434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{FDCB28D0-497D-4EBB-B494-80C6E045EDF4}tf11437505_win32</Template>
  <TotalTime>161</TotalTime>
  <Words>240</Words>
  <Application>Microsoft Office PowerPoint</Application>
  <PresentationFormat>Widescreen</PresentationFormat>
  <Paragraphs>49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Georgia Pro Cond Light</vt:lpstr>
      <vt:lpstr>Speak Pro</vt:lpstr>
      <vt:lpstr>Wingdings</vt:lpstr>
      <vt:lpstr>RetrospectVTI</vt:lpstr>
      <vt:lpstr>Heart Disease Analysis and Predictions</vt:lpstr>
      <vt:lpstr>Overview</vt:lpstr>
      <vt:lpstr>PowerPoint Presentation</vt:lpstr>
      <vt:lpstr>Dataset </vt:lpstr>
      <vt:lpstr>About the DATASET</vt:lpstr>
      <vt:lpstr>Data Exploration</vt:lpstr>
      <vt:lpstr>PowerPoint Presentation</vt:lpstr>
      <vt:lpstr>Logistic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Analysis and Predictions</dc:title>
  <dc:creator>Ufuoma Atakere</dc:creator>
  <cp:lastModifiedBy>Ufuoma Atakere</cp:lastModifiedBy>
  <cp:revision>1</cp:revision>
  <dcterms:created xsi:type="dcterms:W3CDTF">2023-05-28T05:27:43Z</dcterms:created>
  <dcterms:modified xsi:type="dcterms:W3CDTF">2023-05-28T08:08:43Z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