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6" r:id="rId5"/>
    <p:sldId id="309" r:id="rId6"/>
    <p:sldId id="316" r:id="rId7"/>
    <p:sldId id="310" r:id="rId8"/>
    <p:sldId id="311" r:id="rId9"/>
    <p:sldId id="315" r:id="rId10"/>
    <p:sldId id="312" r:id="rId11"/>
    <p:sldId id="317" r:id="rId12"/>
    <p:sldId id="313" r:id="rId13"/>
    <p:sldId id="320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8FF"/>
    <a:srgbClr val="00F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8" autoAdjust="0"/>
    <p:restoredTop sz="94741" autoAdjust="0"/>
  </p:normalViewPr>
  <p:slideViewPr>
    <p:cSldViewPr snapToGrid="0">
      <p:cViewPr varScale="1">
        <p:scale>
          <a:sx n="91" d="100"/>
          <a:sy n="91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8C22A-14E1-46CC-BB94-263BF2E4A26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CFD6D6B-FD66-4313-8B9A-881C99F2D80F}">
      <dgm:prSet phldrT="[Text]"/>
      <dgm:spPr/>
      <dgm:t>
        <a:bodyPr/>
        <a:lstStyle/>
        <a:p>
          <a:r>
            <a:rPr lang="en-AU" dirty="0"/>
            <a:t>Get data</a:t>
          </a:r>
        </a:p>
      </dgm:t>
    </dgm:pt>
    <dgm:pt modelId="{661BC3F4-2B56-4FD9-B0FC-FAE18ABC4466}" type="parTrans" cxnId="{470E27EF-1C7D-4372-B3E2-30F4EF3CFD39}">
      <dgm:prSet/>
      <dgm:spPr/>
      <dgm:t>
        <a:bodyPr/>
        <a:lstStyle/>
        <a:p>
          <a:endParaRPr lang="en-AU"/>
        </a:p>
      </dgm:t>
    </dgm:pt>
    <dgm:pt modelId="{0017EB55-15E4-4216-B054-5BE3EBFEAFF1}" type="sibTrans" cxnId="{470E27EF-1C7D-4372-B3E2-30F4EF3CFD39}">
      <dgm:prSet/>
      <dgm:spPr/>
      <dgm:t>
        <a:bodyPr/>
        <a:lstStyle/>
        <a:p>
          <a:endParaRPr lang="en-AU"/>
        </a:p>
      </dgm:t>
    </dgm:pt>
    <dgm:pt modelId="{DDEABF04-9B94-454E-A9AE-0C246467384A}">
      <dgm:prSet phldrT="[Text]" custT="1"/>
      <dgm:spPr/>
      <dgm:t>
        <a:bodyPr/>
        <a:lstStyle/>
        <a:p>
          <a:r>
            <a:rPr lang="en-AU" sz="1400" dirty="0"/>
            <a:t>Read in csv</a:t>
          </a:r>
        </a:p>
      </dgm:t>
    </dgm:pt>
    <dgm:pt modelId="{FAEB9E33-4908-4378-B9BD-270932093DCF}" type="parTrans" cxnId="{8D0546AC-F794-494D-95FD-06DD6FE039DF}">
      <dgm:prSet/>
      <dgm:spPr/>
      <dgm:t>
        <a:bodyPr/>
        <a:lstStyle/>
        <a:p>
          <a:endParaRPr lang="en-AU"/>
        </a:p>
      </dgm:t>
    </dgm:pt>
    <dgm:pt modelId="{5164C96C-493A-49D6-B44C-DFAB02F8D75A}" type="sibTrans" cxnId="{8D0546AC-F794-494D-95FD-06DD6FE039DF}">
      <dgm:prSet/>
      <dgm:spPr/>
      <dgm:t>
        <a:bodyPr/>
        <a:lstStyle/>
        <a:p>
          <a:endParaRPr lang="en-AU"/>
        </a:p>
      </dgm:t>
    </dgm:pt>
    <dgm:pt modelId="{EEAAB9E3-E7DC-46F2-BBEE-6AFD86B0CDDC}">
      <dgm:prSet phldrT="[Text]"/>
      <dgm:spPr/>
      <dgm:t>
        <a:bodyPr/>
        <a:lstStyle/>
        <a:p>
          <a:r>
            <a:rPr lang="en-AU" dirty="0"/>
            <a:t>Clean and Prepare data</a:t>
          </a:r>
        </a:p>
      </dgm:t>
    </dgm:pt>
    <dgm:pt modelId="{3F48FF4D-E6B4-4DAF-B348-F8E655DAE700}" type="parTrans" cxnId="{EA4803DC-361C-441F-8C4A-66A2D895ED5E}">
      <dgm:prSet/>
      <dgm:spPr/>
      <dgm:t>
        <a:bodyPr/>
        <a:lstStyle/>
        <a:p>
          <a:endParaRPr lang="en-AU"/>
        </a:p>
      </dgm:t>
    </dgm:pt>
    <dgm:pt modelId="{0F86576C-7C42-4458-AFE5-57776267252C}" type="sibTrans" cxnId="{EA4803DC-361C-441F-8C4A-66A2D895ED5E}">
      <dgm:prSet/>
      <dgm:spPr/>
      <dgm:t>
        <a:bodyPr/>
        <a:lstStyle/>
        <a:p>
          <a:endParaRPr lang="en-AU"/>
        </a:p>
      </dgm:t>
    </dgm:pt>
    <dgm:pt modelId="{BD0122A8-45FA-4D29-97A1-956536A7CA37}">
      <dgm:prSet phldrT="[Text]" custT="1"/>
      <dgm:spPr/>
      <dgm:t>
        <a:bodyPr/>
        <a:lstStyle/>
        <a:p>
          <a:r>
            <a:rPr lang="en-AU" sz="1400" dirty="0"/>
            <a:t>No NULL</a:t>
          </a:r>
        </a:p>
      </dgm:t>
    </dgm:pt>
    <dgm:pt modelId="{BBD0070F-25F3-4816-B8D3-17D0192EA4F4}" type="parTrans" cxnId="{38588C70-EC20-4F25-A60A-74F0760E2C89}">
      <dgm:prSet/>
      <dgm:spPr/>
      <dgm:t>
        <a:bodyPr/>
        <a:lstStyle/>
        <a:p>
          <a:endParaRPr lang="en-AU"/>
        </a:p>
      </dgm:t>
    </dgm:pt>
    <dgm:pt modelId="{A9A8DF35-CCB2-463F-B0E3-42CC7A06BE86}" type="sibTrans" cxnId="{38588C70-EC20-4F25-A60A-74F0760E2C89}">
      <dgm:prSet/>
      <dgm:spPr/>
      <dgm:t>
        <a:bodyPr/>
        <a:lstStyle/>
        <a:p>
          <a:endParaRPr lang="en-AU"/>
        </a:p>
      </dgm:t>
    </dgm:pt>
    <dgm:pt modelId="{5E3D9E31-112D-4134-921D-ACC0C1F34F17}">
      <dgm:prSet phldrT="[Text]"/>
      <dgm:spPr/>
      <dgm:t>
        <a:bodyPr/>
        <a:lstStyle/>
        <a:p>
          <a:r>
            <a:rPr lang="en-AU" dirty="0"/>
            <a:t>Train Model</a:t>
          </a:r>
        </a:p>
      </dgm:t>
    </dgm:pt>
    <dgm:pt modelId="{0A28AAD4-2209-4930-AEC1-5D5A91C0FA1B}" type="parTrans" cxnId="{1CFC190E-3C76-4A42-B822-3D6650E48A03}">
      <dgm:prSet/>
      <dgm:spPr/>
      <dgm:t>
        <a:bodyPr/>
        <a:lstStyle/>
        <a:p>
          <a:endParaRPr lang="en-AU"/>
        </a:p>
      </dgm:t>
    </dgm:pt>
    <dgm:pt modelId="{8A69EB6C-1499-40C4-95E4-EB8387AD72F6}" type="sibTrans" cxnId="{1CFC190E-3C76-4A42-B822-3D6650E48A03}">
      <dgm:prSet/>
      <dgm:spPr/>
      <dgm:t>
        <a:bodyPr/>
        <a:lstStyle/>
        <a:p>
          <a:endParaRPr lang="en-AU"/>
        </a:p>
      </dgm:t>
    </dgm:pt>
    <dgm:pt modelId="{810D10D5-0505-48C1-88E9-F5B70AFE2F97}">
      <dgm:prSet phldrT="[Text]" custT="1"/>
      <dgm:spPr/>
      <dgm:t>
        <a:bodyPr/>
        <a:lstStyle/>
        <a:p>
          <a:r>
            <a:rPr lang="en-AU" sz="1400" dirty="0"/>
            <a:t>Logistic Regression</a:t>
          </a:r>
        </a:p>
      </dgm:t>
    </dgm:pt>
    <dgm:pt modelId="{430D602F-70E1-468F-A7AF-D7E102351E7F}" type="parTrans" cxnId="{E36B5387-AF9C-4550-8843-2D26E267BE78}">
      <dgm:prSet/>
      <dgm:spPr/>
      <dgm:t>
        <a:bodyPr/>
        <a:lstStyle/>
        <a:p>
          <a:endParaRPr lang="en-AU"/>
        </a:p>
      </dgm:t>
    </dgm:pt>
    <dgm:pt modelId="{7391CBA7-3974-4DE8-A816-DA8AA56DF0DD}" type="sibTrans" cxnId="{E36B5387-AF9C-4550-8843-2D26E267BE78}">
      <dgm:prSet/>
      <dgm:spPr/>
      <dgm:t>
        <a:bodyPr/>
        <a:lstStyle/>
        <a:p>
          <a:endParaRPr lang="en-AU"/>
        </a:p>
      </dgm:t>
    </dgm:pt>
    <dgm:pt modelId="{AAB76D82-E62B-41C3-B52C-07E8BF1B5D5E}">
      <dgm:prSet phldrT="[Text]"/>
      <dgm:spPr/>
      <dgm:t>
        <a:bodyPr/>
        <a:lstStyle/>
        <a:p>
          <a:r>
            <a:rPr lang="en-AU" dirty="0"/>
            <a:t>Test Data</a:t>
          </a:r>
        </a:p>
      </dgm:t>
    </dgm:pt>
    <dgm:pt modelId="{B51EDC74-2A8B-43BD-A98D-BF731EB6108C}" type="parTrans" cxnId="{E675BF9E-B3A0-4676-B75F-D1A2709FF39D}">
      <dgm:prSet/>
      <dgm:spPr/>
      <dgm:t>
        <a:bodyPr/>
        <a:lstStyle/>
        <a:p>
          <a:endParaRPr lang="en-AU"/>
        </a:p>
      </dgm:t>
    </dgm:pt>
    <dgm:pt modelId="{F7DACAEE-4211-4CDA-A717-19F0FD7D9C88}" type="sibTrans" cxnId="{E675BF9E-B3A0-4676-B75F-D1A2709FF39D}">
      <dgm:prSet/>
      <dgm:spPr/>
      <dgm:t>
        <a:bodyPr/>
        <a:lstStyle/>
        <a:p>
          <a:endParaRPr lang="en-AU"/>
        </a:p>
      </dgm:t>
    </dgm:pt>
    <dgm:pt modelId="{078E15EA-AE26-4742-A9E9-37D2CDCF44C6}">
      <dgm:prSet phldrT="[Text]"/>
      <dgm:spPr/>
      <dgm:t>
        <a:bodyPr/>
        <a:lstStyle/>
        <a:p>
          <a:r>
            <a:rPr lang="en-AU" dirty="0"/>
            <a:t>Optimize Data</a:t>
          </a:r>
        </a:p>
      </dgm:t>
    </dgm:pt>
    <dgm:pt modelId="{906F4036-21AB-4F36-A218-E3DC62930F87}" type="parTrans" cxnId="{A8800003-E29C-4045-80D5-066128D50FB7}">
      <dgm:prSet/>
      <dgm:spPr/>
      <dgm:t>
        <a:bodyPr/>
        <a:lstStyle/>
        <a:p>
          <a:endParaRPr lang="en-AU"/>
        </a:p>
      </dgm:t>
    </dgm:pt>
    <dgm:pt modelId="{F9508D9C-6DC7-4AA9-B82F-313498E96D34}" type="sibTrans" cxnId="{A8800003-E29C-4045-80D5-066128D50FB7}">
      <dgm:prSet/>
      <dgm:spPr/>
      <dgm:t>
        <a:bodyPr/>
        <a:lstStyle/>
        <a:p>
          <a:endParaRPr lang="en-AU"/>
        </a:p>
      </dgm:t>
    </dgm:pt>
    <dgm:pt modelId="{C569DC59-DEF3-42AF-B493-AB09C23F9E72}">
      <dgm:prSet phldrT="[Text]" custT="1"/>
      <dgm:spPr/>
      <dgm:t>
        <a:bodyPr/>
        <a:lstStyle/>
        <a:p>
          <a:r>
            <a:rPr lang="en-AU" sz="1400" dirty="0"/>
            <a:t>Train-Test-Split </a:t>
          </a:r>
        </a:p>
      </dgm:t>
    </dgm:pt>
    <dgm:pt modelId="{D71D57BC-4A07-46AD-8F0D-B082669DE4F9}" type="parTrans" cxnId="{16DCD045-C46A-42CB-8CF6-A87E2DD7533A}">
      <dgm:prSet/>
      <dgm:spPr/>
      <dgm:t>
        <a:bodyPr/>
        <a:lstStyle/>
        <a:p>
          <a:endParaRPr lang="en-AU"/>
        </a:p>
      </dgm:t>
    </dgm:pt>
    <dgm:pt modelId="{07919CEE-44EB-483E-B455-1A9D3105A64E}" type="sibTrans" cxnId="{16DCD045-C46A-42CB-8CF6-A87E2DD7533A}">
      <dgm:prSet/>
      <dgm:spPr/>
      <dgm:t>
        <a:bodyPr/>
        <a:lstStyle/>
        <a:p>
          <a:endParaRPr lang="en-AU"/>
        </a:p>
      </dgm:t>
    </dgm:pt>
    <dgm:pt modelId="{8C6AEFBB-C6A8-4036-BD40-9B1EF8E63CBB}">
      <dgm:prSet phldrT="[Text]" custT="1"/>
      <dgm:spPr/>
      <dgm:t>
        <a:bodyPr/>
        <a:lstStyle/>
        <a:p>
          <a:endParaRPr lang="en-AU" sz="1400" dirty="0"/>
        </a:p>
      </dgm:t>
    </dgm:pt>
    <dgm:pt modelId="{5CDBA549-04C2-43CF-826B-E99C4153BCB5}" type="parTrans" cxnId="{5F91E2AA-EE13-490A-8BB2-A8A13B48632A}">
      <dgm:prSet/>
      <dgm:spPr/>
      <dgm:t>
        <a:bodyPr/>
        <a:lstStyle/>
        <a:p>
          <a:endParaRPr lang="en-AU"/>
        </a:p>
      </dgm:t>
    </dgm:pt>
    <dgm:pt modelId="{B72533F3-5DE5-4344-B5C2-9FAA0BBD396A}" type="sibTrans" cxnId="{5F91E2AA-EE13-490A-8BB2-A8A13B48632A}">
      <dgm:prSet/>
      <dgm:spPr/>
      <dgm:t>
        <a:bodyPr/>
        <a:lstStyle/>
        <a:p>
          <a:endParaRPr lang="en-AU"/>
        </a:p>
      </dgm:t>
    </dgm:pt>
    <dgm:pt modelId="{E5528C22-55B5-4605-9ED5-CE15317E21F0}">
      <dgm:prSet phldrT="[Text]" custT="1"/>
      <dgm:spPr/>
      <dgm:t>
        <a:bodyPr/>
        <a:lstStyle/>
        <a:p>
          <a:r>
            <a:rPr lang="en-AU" sz="1400" dirty="0"/>
            <a:t>Save predictions</a:t>
          </a:r>
        </a:p>
      </dgm:t>
    </dgm:pt>
    <dgm:pt modelId="{E2B5FA9C-01D6-46B0-B2DB-A7F929A3CBA5}" type="parTrans" cxnId="{70A4E403-E65F-4EED-A493-829AFB22860F}">
      <dgm:prSet/>
      <dgm:spPr/>
      <dgm:t>
        <a:bodyPr/>
        <a:lstStyle/>
        <a:p>
          <a:endParaRPr lang="en-AU"/>
        </a:p>
      </dgm:t>
    </dgm:pt>
    <dgm:pt modelId="{22CB2AE0-45F0-42E2-A8C6-A4017751BA69}" type="sibTrans" cxnId="{70A4E403-E65F-4EED-A493-829AFB22860F}">
      <dgm:prSet/>
      <dgm:spPr/>
      <dgm:t>
        <a:bodyPr/>
        <a:lstStyle/>
        <a:p>
          <a:endParaRPr lang="en-AU"/>
        </a:p>
      </dgm:t>
    </dgm:pt>
    <dgm:pt modelId="{6FA7435F-AC48-414F-8F28-1DA73023D914}">
      <dgm:prSet phldrT="[Text]" custT="1"/>
      <dgm:spPr/>
      <dgm:t>
        <a:bodyPr/>
        <a:lstStyle/>
        <a:p>
          <a:r>
            <a:rPr lang="en-AU" sz="1400" dirty="0"/>
            <a:t>Features</a:t>
          </a:r>
        </a:p>
      </dgm:t>
    </dgm:pt>
    <dgm:pt modelId="{0DA2F0F3-B1CC-3147-8C8A-8F3191508D17}" type="parTrans" cxnId="{0D7BC8FB-EF86-1B47-975C-1C0D3380355B}">
      <dgm:prSet/>
      <dgm:spPr/>
      <dgm:t>
        <a:bodyPr/>
        <a:lstStyle/>
        <a:p>
          <a:endParaRPr lang="en-GB"/>
        </a:p>
      </dgm:t>
    </dgm:pt>
    <dgm:pt modelId="{3BC80BE9-6D56-E748-95A9-8A0BD4F28EC0}" type="sibTrans" cxnId="{0D7BC8FB-EF86-1B47-975C-1C0D3380355B}">
      <dgm:prSet/>
      <dgm:spPr/>
      <dgm:t>
        <a:bodyPr/>
        <a:lstStyle/>
        <a:p>
          <a:endParaRPr lang="en-GB"/>
        </a:p>
      </dgm:t>
    </dgm:pt>
    <dgm:pt modelId="{3B6D7BBA-0B7D-6A40-B2E7-17377863EDB7}">
      <dgm:prSet phldrT="[Text]" custT="1"/>
      <dgm:spPr/>
      <dgm:t>
        <a:bodyPr/>
        <a:lstStyle/>
        <a:p>
          <a:r>
            <a:rPr lang="en-AU" sz="1400" dirty="0"/>
            <a:t>Random Forest</a:t>
          </a:r>
        </a:p>
      </dgm:t>
    </dgm:pt>
    <dgm:pt modelId="{6D9663A5-AF6F-6B4E-9368-A75169F31E63}" type="parTrans" cxnId="{E673BC15-03E8-0740-8A95-A151E98272A9}">
      <dgm:prSet/>
      <dgm:spPr/>
      <dgm:t>
        <a:bodyPr/>
        <a:lstStyle/>
        <a:p>
          <a:endParaRPr lang="en-GB"/>
        </a:p>
      </dgm:t>
    </dgm:pt>
    <dgm:pt modelId="{1889B5B7-2A19-6B43-85AF-12F9065E8394}" type="sibTrans" cxnId="{E673BC15-03E8-0740-8A95-A151E98272A9}">
      <dgm:prSet/>
      <dgm:spPr/>
      <dgm:t>
        <a:bodyPr/>
        <a:lstStyle/>
        <a:p>
          <a:endParaRPr lang="en-GB"/>
        </a:p>
      </dgm:t>
    </dgm:pt>
    <dgm:pt modelId="{7F8143B7-0FD1-414A-8E87-69F18DC26853}">
      <dgm:prSet phldrT="[Text]" custT="1"/>
      <dgm:spPr/>
      <dgm:t>
        <a:bodyPr/>
        <a:lstStyle/>
        <a:p>
          <a:r>
            <a:rPr lang="en-AU" sz="1400" dirty="0"/>
            <a:t>Make decision on whether to drop any features</a:t>
          </a:r>
        </a:p>
      </dgm:t>
    </dgm:pt>
    <dgm:pt modelId="{D1B72F0F-DDC3-6B4D-9201-607C04B13420}" type="parTrans" cxnId="{6D10E7C6-75E7-3942-830E-68D9B477E043}">
      <dgm:prSet/>
      <dgm:spPr/>
      <dgm:t>
        <a:bodyPr/>
        <a:lstStyle/>
        <a:p>
          <a:endParaRPr lang="en-GB"/>
        </a:p>
      </dgm:t>
    </dgm:pt>
    <dgm:pt modelId="{9E0765CE-9FBA-464A-BF81-7773DA39860C}" type="sibTrans" cxnId="{6D10E7C6-75E7-3942-830E-68D9B477E043}">
      <dgm:prSet/>
      <dgm:spPr/>
      <dgm:t>
        <a:bodyPr/>
        <a:lstStyle/>
        <a:p>
          <a:endParaRPr lang="en-GB"/>
        </a:p>
      </dgm:t>
    </dgm:pt>
    <dgm:pt modelId="{D6661E20-2C20-4A4B-9FB3-B4AE5AFFA60A}">
      <dgm:prSet phldrT="[Text]" custT="1"/>
      <dgm:spPr/>
      <dgm:t>
        <a:bodyPr/>
        <a:lstStyle/>
        <a:p>
          <a:r>
            <a:rPr lang="en-AU" sz="1400" dirty="0"/>
            <a:t>Train-Test-Split</a:t>
          </a:r>
        </a:p>
      </dgm:t>
    </dgm:pt>
    <dgm:pt modelId="{04207D8A-6457-4741-AB8B-20B8523B1BFC}" type="parTrans" cxnId="{9C03792C-AF34-7647-8C61-3F0AA56CCFAB}">
      <dgm:prSet/>
      <dgm:spPr/>
      <dgm:t>
        <a:bodyPr/>
        <a:lstStyle/>
        <a:p>
          <a:endParaRPr lang="en-GB"/>
        </a:p>
      </dgm:t>
    </dgm:pt>
    <dgm:pt modelId="{02F3C074-9C74-5C4D-BDA5-97591BFCCDE4}" type="sibTrans" cxnId="{9C03792C-AF34-7647-8C61-3F0AA56CCFAB}">
      <dgm:prSet/>
      <dgm:spPr/>
      <dgm:t>
        <a:bodyPr/>
        <a:lstStyle/>
        <a:p>
          <a:endParaRPr lang="en-GB"/>
        </a:p>
      </dgm:t>
    </dgm:pt>
    <dgm:pt modelId="{3D631056-54BF-8743-86A8-281BF3AB45B0}">
      <dgm:prSet phldrT="[Text]" custT="1"/>
      <dgm:spPr/>
      <dgm:t>
        <a:bodyPr/>
        <a:lstStyle/>
        <a:p>
          <a:r>
            <a:rPr lang="en-AU" sz="1400" dirty="0"/>
            <a:t>Fit model</a:t>
          </a:r>
        </a:p>
      </dgm:t>
    </dgm:pt>
    <dgm:pt modelId="{80E683B0-872F-4F4E-98B9-B314D5215E66}" type="parTrans" cxnId="{E82EFF64-DF12-6D40-B20C-A759384890FB}">
      <dgm:prSet/>
      <dgm:spPr/>
      <dgm:t>
        <a:bodyPr/>
        <a:lstStyle/>
        <a:p>
          <a:endParaRPr lang="en-GB"/>
        </a:p>
      </dgm:t>
    </dgm:pt>
    <dgm:pt modelId="{FA61BB31-B989-8A49-88AC-A1FBA581238C}" type="sibTrans" cxnId="{E82EFF64-DF12-6D40-B20C-A759384890FB}">
      <dgm:prSet/>
      <dgm:spPr/>
      <dgm:t>
        <a:bodyPr/>
        <a:lstStyle/>
        <a:p>
          <a:endParaRPr lang="en-GB"/>
        </a:p>
      </dgm:t>
    </dgm:pt>
    <dgm:pt modelId="{71388600-21FF-704F-90C2-CD8013C81BEF}">
      <dgm:prSet phldrT="[Text]" custT="1"/>
      <dgm:spPr/>
      <dgm:t>
        <a:bodyPr/>
        <a:lstStyle/>
        <a:p>
          <a:endParaRPr lang="en-AU" sz="1400" dirty="0"/>
        </a:p>
      </dgm:t>
    </dgm:pt>
    <dgm:pt modelId="{09B2B757-3CF0-D94C-BE82-4E3B1B1F8D1F}" type="parTrans" cxnId="{9E2E0A57-C5A8-554E-9C8E-5046F623D2C7}">
      <dgm:prSet/>
      <dgm:spPr/>
      <dgm:t>
        <a:bodyPr/>
        <a:lstStyle/>
        <a:p>
          <a:endParaRPr lang="en-GB"/>
        </a:p>
      </dgm:t>
    </dgm:pt>
    <dgm:pt modelId="{9E3D429F-80AC-BD4E-B3E3-D9A7A537CFA4}" type="sibTrans" cxnId="{9E2E0A57-C5A8-554E-9C8E-5046F623D2C7}">
      <dgm:prSet/>
      <dgm:spPr/>
      <dgm:t>
        <a:bodyPr/>
        <a:lstStyle/>
        <a:p>
          <a:endParaRPr lang="en-GB"/>
        </a:p>
      </dgm:t>
    </dgm:pt>
    <dgm:pt modelId="{70B7EB28-2F74-A640-802C-064A59BF5EC1}">
      <dgm:prSet phldrT="[Text]" custT="1"/>
      <dgm:spPr/>
      <dgm:t>
        <a:bodyPr/>
        <a:lstStyle/>
        <a:p>
          <a:r>
            <a:rPr lang="en-AU" sz="1400" dirty="0"/>
            <a:t>Evaluate Model</a:t>
          </a:r>
        </a:p>
      </dgm:t>
    </dgm:pt>
    <dgm:pt modelId="{09145397-6F97-AF4E-B4FE-69C266A819D8}" type="parTrans" cxnId="{5EAADFF8-7FB1-1D41-AEB7-434D8FBCA058}">
      <dgm:prSet/>
      <dgm:spPr/>
      <dgm:t>
        <a:bodyPr/>
        <a:lstStyle/>
        <a:p>
          <a:endParaRPr lang="en-GB"/>
        </a:p>
      </dgm:t>
    </dgm:pt>
    <dgm:pt modelId="{8CCEDF1F-63C9-554D-8AB1-1003C0433030}" type="sibTrans" cxnId="{5EAADFF8-7FB1-1D41-AEB7-434D8FBCA058}">
      <dgm:prSet/>
      <dgm:spPr/>
      <dgm:t>
        <a:bodyPr/>
        <a:lstStyle/>
        <a:p>
          <a:endParaRPr lang="en-GB"/>
        </a:p>
      </dgm:t>
    </dgm:pt>
    <dgm:pt modelId="{004245E3-D58F-7E4F-86E2-682FADE388E4}">
      <dgm:prSet phldrT="[Text]" custT="1"/>
      <dgm:spPr/>
      <dgm:t>
        <a:bodyPr/>
        <a:lstStyle/>
        <a:p>
          <a:endParaRPr lang="en-AU" sz="1400" dirty="0"/>
        </a:p>
      </dgm:t>
    </dgm:pt>
    <dgm:pt modelId="{C4A5660C-72C5-FC40-BD8F-7DA01D87C433}" type="parTrans" cxnId="{540467E7-9D66-5F48-AB80-3C51126021BC}">
      <dgm:prSet/>
      <dgm:spPr/>
      <dgm:t>
        <a:bodyPr/>
        <a:lstStyle/>
        <a:p>
          <a:endParaRPr lang="en-GB"/>
        </a:p>
      </dgm:t>
    </dgm:pt>
    <dgm:pt modelId="{5A718391-1D9E-2A4F-B814-5C793BB4596A}" type="sibTrans" cxnId="{540467E7-9D66-5F48-AB80-3C51126021BC}">
      <dgm:prSet/>
      <dgm:spPr/>
      <dgm:t>
        <a:bodyPr/>
        <a:lstStyle/>
        <a:p>
          <a:endParaRPr lang="en-GB"/>
        </a:p>
      </dgm:t>
    </dgm:pt>
    <dgm:pt modelId="{4D752997-0193-B74A-B642-FECFF2DAC645}">
      <dgm:prSet phldrT="[Text]" custT="1"/>
      <dgm:spPr/>
      <dgm:t>
        <a:bodyPr/>
        <a:lstStyle/>
        <a:p>
          <a:r>
            <a:rPr lang="en-AU" sz="1400" dirty="0"/>
            <a:t>Accuracy score</a:t>
          </a:r>
        </a:p>
      </dgm:t>
    </dgm:pt>
    <dgm:pt modelId="{562BF9CE-707F-8C4F-A000-D8BF9EA35082}" type="parTrans" cxnId="{7104E7E2-51B1-9648-8569-71CF513A46EB}">
      <dgm:prSet/>
      <dgm:spPr/>
      <dgm:t>
        <a:bodyPr/>
        <a:lstStyle/>
        <a:p>
          <a:endParaRPr lang="en-GB"/>
        </a:p>
      </dgm:t>
    </dgm:pt>
    <dgm:pt modelId="{E44FF420-D2D9-4E45-A47A-71CA52F1242C}" type="sibTrans" cxnId="{7104E7E2-51B1-9648-8569-71CF513A46EB}">
      <dgm:prSet/>
      <dgm:spPr/>
      <dgm:t>
        <a:bodyPr/>
        <a:lstStyle/>
        <a:p>
          <a:endParaRPr lang="en-GB"/>
        </a:p>
      </dgm:t>
    </dgm:pt>
    <dgm:pt modelId="{3B0863DB-5AA5-C048-AF5D-9E86DE232D56}">
      <dgm:prSet phldrT="[Text]" custT="1"/>
      <dgm:spPr/>
      <dgm:t>
        <a:bodyPr/>
        <a:lstStyle/>
        <a:p>
          <a:r>
            <a:rPr lang="en-AU" sz="1400" dirty="0"/>
            <a:t>Confusion Matrix</a:t>
          </a:r>
        </a:p>
      </dgm:t>
    </dgm:pt>
    <dgm:pt modelId="{5BF793A2-923C-DB49-B3B7-000FB2E369A2}" type="parTrans" cxnId="{CC7813EE-A274-5345-A17B-955E328D91E8}">
      <dgm:prSet/>
      <dgm:spPr/>
      <dgm:t>
        <a:bodyPr/>
        <a:lstStyle/>
        <a:p>
          <a:endParaRPr lang="en-GB"/>
        </a:p>
      </dgm:t>
    </dgm:pt>
    <dgm:pt modelId="{F019D74A-39EB-404C-8D9B-80A9F802CC4F}" type="sibTrans" cxnId="{CC7813EE-A274-5345-A17B-955E328D91E8}">
      <dgm:prSet/>
      <dgm:spPr/>
      <dgm:t>
        <a:bodyPr/>
        <a:lstStyle/>
        <a:p>
          <a:endParaRPr lang="en-GB"/>
        </a:p>
      </dgm:t>
    </dgm:pt>
    <dgm:pt modelId="{FABEDAA4-D0D6-6E4F-A8B9-516ED237D645}">
      <dgm:prSet phldrT="[Text]" custT="1"/>
      <dgm:spPr/>
      <dgm:t>
        <a:bodyPr/>
        <a:lstStyle/>
        <a:p>
          <a:r>
            <a:rPr lang="en-AU" sz="1400" dirty="0"/>
            <a:t>Classification report</a:t>
          </a:r>
        </a:p>
      </dgm:t>
    </dgm:pt>
    <dgm:pt modelId="{10AD6F61-4359-2840-B698-5EC681AC6950}" type="parTrans" cxnId="{635DE193-ADAB-264B-9461-B09FCF52754D}">
      <dgm:prSet/>
      <dgm:spPr/>
      <dgm:t>
        <a:bodyPr/>
        <a:lstStyle/>
        <a:p>
          <a:endParaRPr lang="en-GB"/>
        </a:p>
      </dgm:t>
    </dgm:pt>
    <dgm:pt modelId="{7A730C74-3C7D-AA47-883F-53FFB1A66905}" type="sibTrans" cxnId="{635DE193-ADAB-264B-9461-B09FCF52754D}">
      <dgm:prSet/>
      <dgm:spPr/>
      <dgm:t>
        <a:bodyPr/>
        <a:lstStyle/>
        <a:p>
          <a:endParaRPr lang="en-GB"/>
        </a:p>
      </dgm:t>
    </dgm:pt>
    <dgm:pt modelId="{EA56C81B-2598-D240-A314-E97337CE79B0}">
      <dgm:prSet phldrT="[Text]" custT="1"/>
      <dgm:spPr/>
      <dgm:t>
        <a:bodyPr/>
        <a:lstStyle/>
        <a:p>
          <a:endParaRPr lang="en-AU" sz="1400" dirty="0"/>
        </a:p>
      </dgm:t>
    </dgm:pt>
    <dgm:pt modelId="{473DD5E9-FFB2-4345-B318-0ED51AB7A3D2}" type="parTrans" cxnId="{26319D7E-D942-EB49-B6B7-7F684A3AD34A}">
      <dgm:prSet/>
      <dgm:spPr/>
      <dgm:t>
        <a:bodyPr/>
        <a:lstStyle/>
        <a:p>
          <a:endParaRPr lang="en-GB"/>
        </a:p>
      </dgm:t>
    </dgm:pt>
    <dgm:pt modelId="{7D6CF148-E047-D74E-B99B-C2B26D182EF5}" type="sibTrans" cxnId="{26319D7E-D942-EB49-B6B7-7F684A3AD34A}">
      <dgm:prSet/>
      <dgm:spPr/>
      <dgm:t>
        <a:bodyPr/>
        <a:lstStyle/>
        <a:p>
          <a:endParaRPr lang="en-GB"/>
        </a:p>
      </dgm:t>
    </dgm:pt>
    <dgm:pt modelId="{F16D854A-D615-5141-8F01-9329F08B1492}">
      <dgm:prSet phldrT="[Text]" custT="1"/>
      <dgm:spPr/>
      <dgm:t>
        <a:bodyPr/>
        <a:lstStyle/>
        <a:p>
          <a:r>
            <a:rPr lang="en-AU" sz="1400" dirty="0"/>
            <a:t>Feature Selection</a:t>
          </a:r>
        </a:p>
      </dgm:t>
    </dgm:pt>
    <dgm:pt modelId="{A87E04F8-DE38-B34E-8382-F2BC10E0A4DF}" type="parTrans" cxnId="{72816282-56B7-D448-A5EA-CD0684350497}">
      <dgm:prSet/>
      <dgm:spPr/>
      <dgm:t>
        <a:bodyPr/>
        <a:lstStyle/>
        <a:p>
          <a:endParaRPr lang="en-GB"/>
        </a:p>
      </dgm:t>
    </dgm:pt>
    <dgm:pt modelId="{FD72C812-174E-2543-9EB5-1129F04117F3}" type="sibTrans" cxnId="{72816282-56B7-D448-A5EA-CD0684350497}">
      <dgm:prSet/>
      <dgm:spPr/>
      <dgm:t>
        <a:bodyPr/>
        <a:lstStyle/>
        <a:p>
          <a:endParaRPr lang="en-GB"/>
        </a:p>
      </dgm:t>
    </dgm:pt>
    <dgm:pt modelId="{68EE18BA-6D20-114C-A395-CE9F631A83C2}">
      <dgm:prSet phldrT="[Text]" custT="1"/>
      <dgm:spPr/>
      <dgm:t>
        <a:bodyPr/>
        <a:lstStyle/>
        <a:p>
          <a:endParaRPr lang="en-AU" sz="1400" dirty="0"/>
        </a:p>
      </dgm:t>
    </dgm:pt>
    <dgm:pt modelId="{A3F8B19B-BD35-554A-8FE8-1E2CDF94FACB}" type="parTrans" cxnId="{81A8DA66-2D61-1343-88A0-D273854B4BFE}">
      <dgm:prSet/>
      <dgm:spPr/>
      <dgm:t>
        <a:bodyPr/>
        <a:lstStyle/>
        <a:p>
          <a:endParaRPr lang="en-GB"/>
        </a:p>
      </dgm:t>
    </dgm:pt>
    <dgm:pt modelId="{1DD24965-B5A5-0B4D-BD10-D9B231638CED}" type="sibTrans" cxnId="{81A8DA66-2D61-1343-88A0-D273854B4BFE}">
      <dgm:prSet/>
      <dgm:spPr/>
      <dgm:t>
        <a:bodyPr/>
        <a:lstStyle/>
        <a:p>
          <a:endParaRPr lang="en-GB"/>
        </a:p>
      </dgm:t>
    </dgm:pt>
    <dgm:pt modelId="{BD46FECC-931E-054E-8EB2-A5E0530AEC3C}">
      <dgm:prSet phldrT="[Text]" custT="1"/>
      <dgm:spPr/>
      <dgm:t>
        <a:bodyPr/>
        <a:lstStyle/>
        <a:p>
          <a:endParaRPr lang="en-AU" sz="1400" dirty="0"/>
        </a:p>
      </dgm:t>
    </dgm:pt>
    <dgm:pt modelId="{203FFBA7-7209-3A44-B584-D81F3F3DBC7E}" type="parTrans" cxnId="{E43408EF-A29E-6B41-8E4E-34C503CC9BFF}">
      <dgm:prSet/>
      <dgm:spPr/>
      <dgm:t>
        <a:bodyPr/>
        <a:lstStyle/>
        <a:p>
          <a:endParaRPr lang="en-GB"/>
        </a:p>
      </dgm:t>
    </dgm:pt>
    <dgm:pt modelId="{6B99A7E0-53D3-CA4A-AB95-CE6B37597D52}" type="sibTrans" cxnId="{E43408EF-A29E-6B41-8E4E-34C503CC9BFF}">
      <dgm:prSet/>
      <dgm:spPr/>
      <dgm:t>
        <a:bodyPr/>
        <a:lstStyle/>
        <a:p>
          <a:endParaRPr lang="en-GB"/>
        </a:p>
      </dgm:t>
    </dgm:pt>
    <dgm:pt modelId="{60E0E03A-0BF1-D44F-8FA6-E853DDCC7497}">
      <dgm:prSet phldrT="[Text]" custT="1"/>
      <dgm:spPr/>
      <dgm:t>
        <a:bodyPr/>
        <a:lstStyle/>
        <a:p>
          <a:r>
            <a:rPr lang="en-AU" sz="1400" dirty="0"/>
            <a:t>Hyperparameters</a:t>
          </a:r>
        </a:p>
      </dgm:t>
    </dgm:pt>
    <dgm:pt modelId="{A4571AC3-5649-6940-B816-91697001EFAB}" type="parTrans" cxnId="{19B67AA7-822C-CD4C-AF18-B2E4FB4ABE86}">
      <dgm:prSet/>
      <dgm:spPr/>
      <dgm:t>
        <a:bodyPr/>
        <a:lstStyle/>
        <a:p>
          <a:endParaRPr lang="en-GB"/>
        </a:p>
      </dgm:t>
    </dgm:pt>
    <dgm:pt modelId="{E06EB6BE-697B-7741-AA08-72153A6A0938}" type="sibTrans" cxnId="{19B67AA7-822C-CD4C-AF18-B2E4FB4ABE86}">
      <dgm:prSet/>
      <dgm:spPr/>
      <dgm:t>
        <a:bodyPr/>
        <a:lstStyle/>
        <a:p>
          <a:endParaRPr lang="en-GB"/>
        </a:p>
      </dgm:t>
    </dgm:pt>
    <dgm:pt modelId="{73407205-7ED8-BF41-88C6-4BC99BEA5924}">
      <dgm:prSet phldrT="[Text]" custT="1"/>
      <dgm:spPr/>
      <dgm:t>
        <a:bodyPr/>
        <a:lstStyle/>
        <a:p>
          <a:endParaRPr lang="en-AU" sz="1400" dirty="0"/>
        </a:p>
      </dgm:t>
    </dgm:pt>
    <dgm:pt modelId="{73DB272B-C2A9-0747-A813-D968960D0AB6}" type="parTrans" cxnId="{626F77F7-D20D-CE45-B32D-1621E119833A}">
      <dgm:prSet/>
      <dgm:spPr/>
      <dgm:t>
        <a:bodyPr/>
        <a:lstStyle/>
        <a:p>
          <a:endParaRPr lang="en-GB"/>
        </a:p>
      </dgm:t>
    </dgm:pt>
    <dgm:pt modelId="{4FDA1382-9579-5045-A33B-48300D8C7ACF}" type="sibTrans" cxnId="{626F77F7-D20D-CE45-B32D-1621E119833A}">
      <dgm:prSet/>
      <dgm:spPr/>
      <dgm:t>
        <a:bodyPr/>
        <a:lstStyle/>
        <a:p>
          <a:endParaRPr lang="en-GB"/>
        </a:p>
      </dgm:t>
    </dgm:pt>
    <dgm:pt modelId="{514891BE-D68C-1545-9846-9DAFBBB8F517}">
      <dgm:prSet phldrT="[Text]" custT="1"/>
      <dgm:spPr/>
      <dgm:t>
        <a:bodyPr/>
        <a:lstStyle/>
        <a:p>
          <a:r>
            <a:rPr lang="en-AU" sz="1400" dirty="0"/>
            <a:t>Neural network</a:t>
          </a:r>
        </a:p>
      </dgm:t>
    </dgm:pt>
    <dgm:pt modelId="{A02570E0-993A-A44D-AB49-9477AFF69DAB}" type="parTrans" cxnId="{A60145D4-5DBF-3B44-8EE2-2C83CEFF7474}">
      <dgm:prSet/>
      <dgm:spPr/>
      <dgm:t>
        <a:bodyPr/>
        <a:lstStyle/>
        <a:p>
          <a:endParaRPr lang="en-GB"/>
        </a:p>
      </dgm:t>
    </dgm:pt>
    <dgm:pt modelId="{DDCD0135-DE33-BC43-BB6D-21E97E6C3165}" type="sibTrans" cxnId="{A60145D4-5DBF-3B44-8EE2-2C83CEFF7474}">
      <dgm:prSet/>
      <dgm:spPr/>
      <dgm:t>
        <a:bodyPr/>
        <a:lstStyle/>
        <a:p>
          <a:endParaRPr lang="en-GB"/>
        </a:p>
      </dgm:t>
    </dgm:pt>
    <dgm:pt modelId="{07D75612-E7E8-2044-BD06-B197CB203504}">
      <dgm:prSet phldrT="[Text]" custT="1"/>
      <dgm:spPr/>
      <dgm:t>
        <a:bodyPr/>
        <a:lstStyle/>
        <a:p>
          <a:endParaRPr lang="en-AU" sz="1400" dirty="0"/>
        </a:p>
      </dgm:t>
    </dgm:pt>
    <dgm:pt modelId="{14125309-A59F-DA48-ACEB-8D4A0C0224B9}" type="parTrans" cxnId="{D768D2F9-A8A1-4A4E-A359-1644C720E5B0}">
      <dgm:prSet/>
      <dgm:spPr/>
      <dgm:t>
        <a:bodyPr/>
        <a:lstStyle/>
        <a:p>
          <a:endParaRPr lang="en-GB"/>
        </a:p>
      </dgm:t>
    </dgm:pt>
    <dgm:pt modelId="{536DA08D-4498-6B40-BEBE-0584BDEC6663}" type="sibTrans" cxnId="{D768D2F9-A8A1-4A4E-A359-1644C720E5B0}">
      <dgm:prSet/>
      <dgm:spPr/>
      <dgm:t>
        <a:bodyPr/>
        <a:lstStyle/>
        <a:p>
          <a:endParaRPr lang="en-GB"/>
        </a:p>
      </dgm:t>
    </dgm:pt>
    <dgm:pt modelId="{DC8B24FB-5231-4E4E-9A75-85A4027CD447}">
      <dgm:prSet phldrT="[Text]" custT="1"/>
      <dgm:spPr/>
      <dgm:t>
        <a:bodyPr/>
        <a:lstStyle/>
        <a:p>
          <a:r>
            <a:rPr lang="en-AU" sz="1400" dirty="0"/>
            <a:t>Summary statistics</a:t>
          </a:r>
        </a:p>
      </dgm:t>
    </dgm:pt>
    <dgm:pt modelId="{F998DCF4-9B52-8542-8F30-82C84D97D6D6}" type="parTrans" cxnId="{B6961ABF-C1A6-C44E-8E2C-1BB85893A467}">
      <dgm:prSet/>
      <dgm:spPr/>
      <dgm:t>
        <a:bodyPr/>
        <a:lstStyle/>
        <a:p>
          <a:endParaRPr lang="en-GB"/>
        </a:p>
      </dgm:t>
    </dgm:pt>
    <dgm:pt modelId="{6A30BBD0-16AA-184B-9463-B66055CE6961}" type="sibTrans" cxnId="{B6961ABF-C1A6-C44E-8E2C-1BB85893A467}">
      <dgm:prSet/>
      <dgm:spPr/>
      <dgm:t>
        <a:bodyPr/>
        <a:lstStyle/>
        <a:p>
          <a:endParaRPr lang="en-GB"/>
        </a:p>
      </dgm:t>
    </dgm:pt>
    <dgm:pt modelId="{F2894729-5F01-7544-8DD0-6BCB26D79A96}">
      <dgm:prSet phldrT="[Text]" custT="1"/>
      <dgm:spPr/>
      <dgm:t>
        <a:bodyPr/>
        <a:lstStyle/>
        <a:p>
          <a:endParaRPr lang="en-AU" sz="1400" dirty="0"/>
        </a:p>
      </dgm:t>
    </dgm:pt>
    <dgm:pt modelId="{1D2FDB6C-4C49-3C4B-9B03-6AD51C5CC041}" type="parTrans" cxnId="{C03C9EBF-DF7B-7C48-91F7-FE3BCB057B05}">
      <dgm:prSet/>
      <dgm:spPr/>
      <dgm:t>
        <a:bodyPr/>
        <a:lstStyle/>
        <a:p>
          <a:endParaRPr lang="en-GB"/>
        </a:p>
      </dgm:t>
    </dgm:pt>
    <dgm:pt modelId="{00C8866D-AD08-6D48-85B0-168AFCF739DC}" type="sibTrans" cxnId="{C03C9EBF-DF7B-7C48-91F7-FE3BCB057B05}">
      <dgm:prSet/>
      <dgm:spPr/>
      <dgm:t>
        <a:bodyPr/>
        <a:lstStyle/>
        <a:p>
          <a:endParaRPr lang="en-GB"/>
        </a:p>
      </dgm:t>
    </dgm:pt>
    <dgm:pt modelId="{8F6CB1A0-C84C-1E4A-BDA5-64DEB8AC123C}">
      <dgm:prSet phldrT="[Text]" custT="1"/>
      <dgm:spPr/>
      <dgm:t>
        <a:bodyPr/>
        <a:lstStyle/>
        <a:p>
          <a:r>
            <a:rPr lang="en-AU" sz="1400" dirty="0"/>
            <a:t>Value-counts</a:t>
          </a:r>
        </a:p>
      </dgm:t>
    </dgm:pt>
    <dgm:pt modelId="{ABAD5186-61B2-5F4D-9E06-F6AB9E460EB1}" type="parTrans" cxnId="{09F50D4F-1B06-284A-A730-B3A2D1A3910E}">
      <dgm:prSet/>
      <dgm:spPr/>
      <dgm:t>
        <a:bodyPr/>
        <a:lstStyle/>
        <a:p>
          <a:endParaRPr lang="en-GB"/>
        </a:p>
      </dgm:t>
    </dgm:pt>
    <dgm:pt modelId="{388128F0-6A27-FF47-A51A-638AC42C19C2}" type="sibTrans" cxnId="{09F50D4F-1B06-284A-A730-B3A2D1A3910E}">
      <dgm:prSet/>
      <dgm:spPr/>
      <dgm:t>
        <a:bodyPr/>
        <a:lstStyle/>
        <a:p>
          <a:endParaRPr lang="en-GB"/>
        </a:p>
      </dgm:t>
    </dgm:pt>
    <dgm:pt modelId="{801189BB-C81A-8D48-85A2-0B52BEFE3396}">
      <dgm:prSet phldrT="[Text]" custT="1"/>
      <dgm:spPr/>
      <dgm:t>
        <a:bodyPr/>
        <a:lstStyle/>
        <a:p>
          <a:r>
            <a:rPr lang="en-AU" sz="1400" dirty="0"/>
            <a:t>Histograms</a:t>
          </a:r>
        </a:p>
      </dgm:t>
    </dgm:pt>
    <dgm:pt modelId="{8E3F0584-B44E-7145-B6B3-896BB68EBE47}" type="parTrans" cxnId="{6FAF4C98-C67A-B143-9D16-630520EEB36E}">
      <dgm:prSet/>
      <dgm:spPr/>
      <dgm:t>
        <a:bodyPr/>
        <a:lstStyle/>
        <a:p>
          <a:endParaRPr lang="en-GB"/>
        </a:p>
      </dgm:t>
    </dgm:pt>
    <dgm:pt modelId="{51E2C986-55E6-5640-8847-E1010CD33C62}" type="sibTrans" cxnId="{6FAF4C98-C67A-B143-9D16-630520EEB36E}">
      <dgm:prSet/>
      <dgm:spPr/>
      <dgm:t>
        <a:bodyPr/>
        <a:lstStyle/>
        <a:p>
          <a:endParaRPr lang="en-GB"/>
        </a:p>
      </dgm:t>
    </dgm:pt>
    <dgm:pt modelId="{28B6FF32-D854-8F4F-A5F0-E3AB73C5DA56}">
      <dgm:prSet phldrT="[Text]" custT="1"/>
      <dgm:spPr/>
      <dgm:t>
        <a:bodyPr/>
        <a:lstStyle/>
        <a:p>
          <a:r>
            <a:rPr lang="en-AU" sz="1400" dirty="0"/>
            <a:t>Bar/pie plots</a:t>
          </a:r>
        </a:p>
      </dgm:t>
    </dgm:pt>
    <dgm:pt modelId="{316F805D-EF34-5341-8557-69F858DE4E32}" type="parTrans" cxnId="{8AFD45E1-8B77-F849-B847-6A90A2E35D24}">
      <dgm:prSet/>
      <dgm:spPr/>
      <dgm:t>
        <a:bodyPr/>
        <a:lstStyle/>
        <a:p>
          <a:endParaRPr lang="en-GB"/>
        </a:p>
      </dgm:t>
    </dgm:pt>
    <dgm:pt modelId="{C584065E-20DE-6749-ABC2-8A818DDC8760}" type="sibTrans" cxnId="{8AFD45E1-8B77-F849-B847-6A90A2E35D24}">
      <dgm:prSet/>
      <dgm:spPr/>
      <dgm:t>
        <a:bodyPr/>
        <a:lstStyle/>
        <a:p>
          <a:endParaRPr lang="en-GB"/>
        </a:p>
      </dgm:t>
    </dgm:pt>
    <dgm:pt modelId="{CD7E0659-5DA8-2942-8E27-3707BB182C24}">
      <dgm:prSet phldrT="[Text]" custT="1"/>
      <dgm:spPr/>
      <dgm:t>
        <a:bodyPr/>
        <a:lstStyle/>
        <a:p>
          <a:endParaRPr lang="en-AU" sz="1400" dirty="0"/>
        </a:p>
      </dgm:t>
    </dgm:pt>
    <dgm:pt modelId="{F3381ACC-4291-094F-B0E7-D0BCC3B26E7E}" type="parTrans" cxnId="{A88EA4CD-3A90-E848-8B54-F931CB0ABE20}">
      <dgm:prSet/>
      <dgm:spPr/>
      <dgm:t>
        <a:bodyPr/>
        <a:lstStyle/>
        <a:p>
          <a:endParaRPr lang="en-GB"/>
        </a:p>
      </dgm:t>
    </dgm:pt>
    <dgm:pt modelId="{55199474-55AB-8641-8251-779CF687EAA3}" type="sibTrans" cxnId="{A88EA4CD-3A90-E848-8B54-F931CB0ABE20}">
      <dgm:prSet/>
      <dgm:spPr/>
      <dgm:t>
        <a:bodyPr/>
        <a:lstStyle/>
        <a:p>
          <a:endParaRPr lang="en-GB"/>
        </a:p>
      </dgm:t>
    </dgm:pt>
    <dgm:pt modelId="{F9DAFCDD-9D37-6A44-B26B-45BD9477575F}">
      <dgm:prSet phldrT="[Text]" custT="1"/>
      <dgm:spPr/>
      <dgm:t>
        <a:bodyPr/>
        <a:lstStyle/>
        <a:p>
          <a:r>
            <a:rPr lang="en-AU" sz="1400" dirty="0"/>
            <a:t>Pair plot</a:t>
          </a:r>
        </a:p>
      </dgm:t>
    </dgm:pt>
    <dgm:pt modelId="{4483DCF6-5294-B641-B447-C5839F349AAC}" type="parTrans" cxnId="{C2E7EAF3-D10F-0942-8F1C-62431DD8F630}">
      <dgm:prSet/>
      <dgm:spPr/>
      <dgm:t>
        <a:bodyPr/>
        <a:lstStyle/>
        <a:p>
          <a:endParaRPr lang="en-GB"/>
        </a:p>
      </dgm:t>
    </dgm:pt>
    <dgm:pt modelId="{C6DC27B8-3271-7F4E-A499-E0A8688F8045}" type="sibTrans" cxnId="{C2E7EAF3-D10F-0942-8F1C-62431DD8F630}">
      <dgm:prSet/>
      <dgm:spPr/>
      <dgm:t>
        <a:bodyPr/>
        <a:lstStyle/>
        <a:p>
          <a:endParaRPr lang="en-GB"/>
        </a:p>
      </dgm:t>
    </dgm:pt>
    <dgm:pt modelId="{88D376F0-7E7E-BA42-875E-EFCBF8ED1578}">
      <dgm:prSet phldrT="[Text]" custT="1"/>
      <dgm:spPr/>
      <dgm:t>
        <a:bodyPr/>
        <a:lstStyle/>
        <a:p>
          <a:r>
            <a:rPr lang="en-AU" sz="1400" dirty="0"/>
            <a:t>Correlation matrix</a:t>
          </a:r>
        </a:p>
      </dgm:t>
    </dgm:pt>
    <dgm:pt modelId="{17486D80-397B-1A42-8E19-19DEE1CFFEE7}" type="parTrans" cxnId="{22F2F98E-21DA-974C-B3E6-9437B25DBBC5}">
      <dgm:prSet/>
      <dgm:spPr/>
      <dgm:t>
        <a:bodyPr/>
        <a:lstStyle/>
        <a:p>
          <a:endParaRPr lang="en-GB"/>
        </a:p>
      </dgm:t>
    </dgm:pt>
    <dgm:pt modelId="{301F55B6-422D-9048-BF3F-AE2695D71E87}" type="sibTrans" cxnId="{22F2F98E-21DA-974C-B3E6-9437B25DBBC5}">
      <dgm:prSet/>
      <dgm:spPr/>
      <dgm:t>
        <a:bodyPr/>
        <a:lstStyle/>
        <a:p>
          <a:endParaRPr lang="en-GB"/>
        </a:p>
      </dgm:t>
    </dgm:pt>
    <dgm:pt modelId="{5C64605B-0E28-8642-9515-CA7FAA8AFB77}">
      <dgm:prSet phldrT="[Text]" custT="1"/>
      <dgm:spPr/>
      <dgm:t>
        <a:bodyPr/>
        <a:lstStyle/>
        <a:p>
          <a:r>
            <a:rPr lang="en-AU" sz="1400" dirty="0"/>
            <a:t>Principal Component Analysis</a:t>
          </a:r>
        </a:p>
      </dgm:t>
    </dgm:pt>
    <dgm:pt modelId="{F6022CF8-92FA-184E-9658-BBAF298C752B}" type="parTrans" cxnId="{3B5353AA-F9B4-AB48-B3BA-A2D01F1E48E9}">
      <dgm:prSet/>
      <dgm:spPr/>
      <dgm:t>
        <a:bodyPr/>
        <a:lstStyle/>
        <a:p>
          <a:endParaRPr lang="en-GB"/>
        </a:p>
      </dgm:t>
    </dgm:pt>
    <dgm:pt modelId="{DFA4BE0B-48B8-474C-9E1E-6484E0D6B6FD}" type="sibTrans" cxnId="{3B5353AA-F9B4-AB48-B3BA-A2D01F1E48E9}">
      <dgm:prSet/>
      <dgm:spPr/>
      <dgm:t>
        <a:bodyPr/>
        <a:lstStyle/>
        <a:p>
          <a:endParaRPr lang="en-GB"/>
        </a:p>
      </dgm:t>
    </dgm:pt>
    <dgm:pt modelId="{706990C5-8E39-9942-92D6-C01221A203F2}">
      <dgm:prSet phldrT="[Text]" custT="1"/>
      <dgm:spPr/>
      <dgm:t>
        <a:bodyPr/>
        <a:lstStyle/>
        <a:p>
          <a:r>
            <a:rPr lang="en-AU" sz="1400" dirty="0"/>
            <a:t>Scaling Data</a:t>
          </a:r>
        </a:p>
      </dgm:t>
    </dgm:pt>
    <dgm:pt modelId="{82D03FFC-7886-1E49-89B2-EF25BA2560A7}" type="parTrans" cxnId="{B0157E78-C4A1-3546-A449-44C11AF2B87E}">
      <dgm:prSet/>
      <dgm:spPr/>
      <dgm:t>
        <a:bodyPr/>
        <a:lstStyle/>
        <a:p>
          <a:endParaRPr lang="en-GB"/>
        </a:p>
      </dgm:t>
    </dgm:pt>
    <dgm:pt modelId="{A69CF3D3-E8FA-8F48-A5FF-C91A75ED0309}" type="sibTrans" cxnId="{B0157E78-C4A1-3546-A449-44C11AF2B87E}">
      <dgm:prSet/>
      <dgm:spPr/>
      <dgm:t>
        <a:bodyPr/>
        <a:lstStyle/>
        <a:p>
          <a:endParaRPr lang="en-GB"/>
        </a:p>
      </dgm:t>
    </dgm:pt>
    <dgm:pt modelId="{64B23BFD-2B18-4CA6-9584-F129E6E9EF24}" type="pres">
      <dgm:prSet presAssocID="{28F8C22A-14E1-46CC-BB94-263BF2E4A26E}" presName="Name0" presStyleCnt="0">
        <dgm:presLayoutVars>
          <dgm:dir/>
          <dgm:animLvl val="lvl"/>
          <dgm:resizeHandles val="exact"/>
        </dgm:presLayoutVars>
      </dgm:prSet>
      <dgm:spPr/>
    </dgm:pt>
    <dgm:pt modelId="{C1E10870-0BEE-4176-865C-3A58E895C701}" type="pres">
      <dgm:prSet presAssocID="{28F8C22A-14E1-46CC-BB94-263BF2E4A26E}" presName="tSp" presStyleCnt="0"/>
      <dgm:spPr/>
    </dgm:pt>
    <dgm:pt modelId="{E349E072-1743-4D58-90FE-D022F1106463}" type="pres">
      <dgm:prSet presAssocID="{28F8C22A-14E1-46CC-BB94-263BF2E4A26E}" presName="bSp" presStyleCnt="0"/>
      <dgm:spPr/>
    </dgm:pt>
    <dgm:pt modelId="{27C76AB9-8015-4879-B826-EE0D9576F284}" type="pres">
      <dgm:prSet presAssocID="{28F8C22A-14E1-46CC-BB94-263BF2E4A26E}" presName="process" presStyleCnt="0"/>
      <dgm:spPr/>
    </dgm:pt>
    <dgm:pt modelId="{0F416E91-C41B-4A7E-8174-A1BC85CEAC25}" type="pres">
      <dgm:prSet presAssocID="{CCFD6D6B-FD66-4313-8B9A-881C99F2D80F}" presName="composite1" presStyleCnt="0"/>
      <dgm:spPr/>
    </dgm:pt>
    <dgm:pt modelId="{A4BCE0D2-C94B-4900-ACBB-BA4A55E26879}" type="pres">
      <dgm:prSet presAssocID="{CCFD6D6B-FD66-4313-8B9A-881C99F2D80F}" presName="dummyNode1" presStyleLbl="node1" presStyleIdx="0" presStyleCnt="5"/>
      <dgm:spPr/>
    </dgm:pt>
    <dgm:pt modelId="{9D2B5F7F-5B2F-4B91-BF15-96B599E0BCF4}" type="pres">
      <dgm:prSet presAssocID="{CCFD6D6B-FD66-4313-8B9A-881C99F2D80F}" presName="childNode1" presStyleLbl="bgAcc1" presStyleIdx="0" presStyleCnt="5" custScaleY="100521">
        <dgm:presLayoutVars>
          <dgm:bulletEnabled val="1"/>
        </dgm:presLayoutVars>
      </dgm:prSet>
      <dgm:spPr/>
    </dgm:pt>
    <dgm:pt modelId="{A07CE4BE-3D0F-4AF6-94CE-CAC509D5CB8A}" type="pres">
      <dgm:prSet presAssocID="{CCFD6D6B-FD66-4313-8B9A-881C99F2D80F}" presName="childNode1tx" presStyleLbl="bgAcc1" presStyleIdx="0" presStyleCnt="5">
        <dgm:presLayoutVars>
          <dgm:bulletEnabled val="1"/>
        </dgm:presLayoutVars>
      </dgm:prSet>
      <dgm:spPr/>
    </dgm:pt>
    <dgm:pt modelId="{6620E5EB-37BD-49E5-B5D5-2351A6FC9774}" type="pres">
      <dgm:prSet presAssocID="{CCFD6D6B-FD66-4313-8B9A-881C99F2D80F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490A6948-D5CD-4E8F-90D8-AD63831ECA45}" type="pres">
      <dgm:prSet presAssocID="{CCFD6D6B-FD66-4313-8B9A-881C99F2D80F}" presName="connSite1" presStyleCnt="0"/>
      <dgm:spPr/>
    </dgm:pt>
    <dgm:pt modelId="{8A4207EB-1395-4143-BB94-898C4141A296}" type="pres">
      <dgm:prSet presAssocID="{0017EB55-15E4-4216-B054-5BE3EBFEAFF1}" presName="Name9" presStyleLbl="sibTrans2D1" presStyleIdx="0" presStyleCnt="4" custLinFactNeighborX="-29937" custLinFactNeighborY="3897"/>
      <dgm:spPr/>
    </dgm:pt>
    <dgm:pt modelId="{E7A2A9F4-1B6C-4B6B-9378-5074579B86B8}" type="pres">
      <dgm:prSet presAssocID="{EEAAB9E3-E7DC-46F2-BBEE-6AFD86B0CDDC}" presName="composite2" presStyleCnt="0"/>
      <dgm:spPr/>
    </dgm:pt>
    <dgm:pt modelId="{5C6FAE36-11C0-409B-97A0-95FFBE7710B2}" type="pres">
      <dgm:prSet presAssocID="{EEAAB9E3-E7DC-46F2-BBEE-6AFD86B0CDDC}" presName="dummyNode2" presStyleLbl="node1" presStyleIdx="0" presStyleCnt="5"/>
      <dgm:spPr/>
    </dgm:pt>
    <dgm:pt modelId="{743AD5AC-C6A8-4D7E-977F-36D844A7F8E6}" type="pres">
      <dgm:prSet presAssocID="{EEAAB9E3-E7DC-46F2-BBEE-6AFD86B0CDDC}" presName="childNode2" presStyleLbl="bgAcc1" presStyleIdx="1" presStyleCnt="5" custScaleX="90364" custScaleY="341359" custLinFactNeighborX="1167" custLinFactNeighborY="453">
        <dgm:presLayoutVars>
          <dgm:bulletEnabled val="1"/>
        </dgm:presLayoutVars>
      </dgm:prSet>
      <dgm:spPr/>
    </dgm:pt>
    <dgm:pt modelId="{53580BA6-390C-47DE-831B-1A7A372FB01C}" type="pres">
      <dgm:prSet presAssocID="{EEAAB9E3-E7DC-46F2-BBEE-6AFD86B0CDDC}" presName="childNode2tx" presStyleLbl="bgAcc1" presStyleIdx="1" presStyleCnt="5">
        <dgm:presLayoutVars>
          <dgm:bulletEnabled val="1"/>
        </dgm:presLayoutVars>
      </dgm:prSet>
      <dgm:spPr/>
    </dgm:pt>
    <dgm:pt modelId="{AE222765-4791-4CCF-B32F-E27B27667C06}" type="pres">
      <dgm:prSet presAssocID="{EEAAB9E3-E7DC-46F2-BBEE-6AFD86B0CDDC}" presName="parentNode2" presStyleLbl="node1" presStyleIdx="1" presStyleCnt="5" custLinFactY="-100000" custLinFactNeighborX="2739" custLinFactNeighborY="-144877">
        <dgm:presLayoutVars>
          <dgm:chMax val="0"/>
          <dgm:bulletEnabled val="1"/>
        </dgm:presLayoutVars>
      </dgm:prSet>
      <dgm:spPr/>
    </dgm:pt>
    <dgm:pt modelId="{094184CC-3D20-4AC9-AF7C-8EDE30C2D4EE}" type="pres">
      <dgm:prSet presAssocID="{EEAAB9E3-E7DC-46F2-BBEE-6AFD86B0CDDC}" presName="connSite2" presStyleCnt="0"/>
      <dgm:spPr/>
    </dgm:pt>
    <dgm:pt modelId="{60D5F0D8-6C46-4C52-B693-FC7974405978}" type="pres">
      <dgm:prSet presAssocID="{0F86576C-7C42-4458-AFE5-57776267252C}" presName="Name18" presStyleLbl="sibTrans2D1" presStyleIdx="1" presStyleCnt="4" custLinFactNeighborX="14869" custLinFactNeighborY="-3258"/>
      <dgm:spPr/>
    </dgm:pt>
    <dgm:pt modelId="{988E68E9-7125-4EF2-9E2C-8EA0BA7CDE50}" type="pres">
      <dgm:prSet presAssocID="{5E3D9E31-112D-4134-921D-ACC0C1F34F17}" presName="composite1" presStyleCnt="0"/>
      <dgm:spPr/>
    </dgm:pt>
    <dgm:pt modelId="{BD221767-8FD4-4942-B59C-45659D42D9FC}" type="pres">
      <dgm:prSet presAssocID="{5E3D9E31-112D-4134-921D-ACC0C1F34F17}" presName="dummyNode1" presStyleLbl="node1" presStyleIdx="1" presStyleCnt="5"/>
      <dgm:spPr/>
    </dgm:pt>
    <dgm:pt modelId="{18D69007-BAA6-4D8E-B3B5-42D3F0D7B18C}" type="pres">
      <dgm:prSet presAssocID="{5E3D9E31-112D-4134-921D-ACC0C1F34F17}" presName="childNode1" presStyleLbl="bgAcc1" presStyleIdx="2" presStyleCnt="5" custScaleY="157163" custLinFactNeighborY="17996">
        <dgm:presLayoutVars>
          <dgm:bulletEnabled val="1"/>
        </dgm:presLayoutVars>
      </dgm:prSet>
      <dgm:spPr/>
    </dgm:pt>
    <dgm:pt modelId="{5ABBD53D-F728-4B96-AF72-A6F23E3CD4D4}" type="pres">
      <dgm:prSet presAssocID="{5E3D9E31-112D-4134-921D-ACC0C1F34F17}" presName="childNode1tx" presStyleLbl="bgAcc1" presStyleIdx="2" presStyleCnt="5">
        <dgm:presLayoutVars>
          <dgm:bulletEnabled val="1"/>
        </dgm:presLayoutVars>
      </dgm:prSet>
      <dgm:spPr/>
    </dgm:pt>
    <dgm:pt modelId="{788FD7FE-8D77-4D8A-BB88-1B0B41727152}" type="pres">
      <dgm:prSet presAssocID="{5E3D9E31-112D-4134-921D-ACC0C1F34F17}" presName="parentNode1" presStyleLbl="node1" presStyleIdx="2" presStyleCnt="5" custLinFactY="33562" custLinFactNeighborX="5798" custLinFactNeighborY="100000">
        <dgm:presLayoutVars>
          <dgm:chMax val="1"/>
          <dgm:bulletEnabled val="1"/>
        </dgm:presLayoutVars>
      </dgm:prSet>
      <dgm:spPr/>
    </dgm:pt>
    <dgm:pt modelId="{6CFD4011-E02C-4630-BF69-6DF1A87C80E9}" type="pres">
      <dgm:prSet presAssocID="{5E3D9E31-112D-4134-921D-ACC0C1F34F17}" presName="connSite1" presStyleCnt="0"/>
      <dgm:spPr/>
    </dgm:pt>
    <dgm:pt modelId="{BB148359-B059-41BA-91AB-B22967A4A3DA}" type="pres">
      <dgm:prSet presAssocID="{8A69EB6C-1499-40C4-95E4-EB8387AD72F6}" presName="Name9" presStyleLbl="sibTrans2D1" presStyleIdx="2" presStyleCnt="4" custScaleX="115998" custLinFactNeighborX="15381" custLinFactNeighborY="13431"/>
      <dgm:spPr/>
    </dgm:pt>
    <dgm:pt modelId="{8A260E6C-F596-4FFE-B837-C002CCB942D5}" type="pres">
      <dgm:prSet presAssocID="{AAB76D82-E62B-41C3-B52C-07E8BF1B5D5E}" presName="composite2" presStyleCnt="0"/>
      <dgm:spPr/>
    </dgm:pt>
    <dgm:pt modelId="{F836BA05-8A96-4876-8B55-3C3D7D5C607C}" type="pres">
      <dgm:prSet presAssocID="{AAB76D82-E62B-41C3-B52C-07E8BF1B5D5E}" presName="dummyNode2" presStyleLbl="node1" presStyleIdx="2" presStyleCnt="5"/>
      <dgm:spPr/>
    </dgm:pt>
    <dgm:pt modelId="{71796D5B-AB65-4130-8C68-CEA523B7F38D}" type="pres">
      <dgm:prSet presAssocID="{AAB76D82-E62B-41C3-B52C-07E8BF1B5D5E}" presName="childNode2" presStyleLbl="bgAcc1" presStyleIdx="3" presStyleCnt="5" custScaleY="173844" custLinFactNeighborX="-800" custLinFactNeighborY="-3867">
        <dgm:presLayoutVars>
          <dgm:bulletEnabled val="1"/>
        </dgm:presLayoutVars>
      </dgm:prSet>
      <dgm:spPr/>
    </dgm:pt>
    <dgm:pt modelId="{68C36A29-EA17-4862-B50E-7D74104542DF}" type="pres">
      <dgm:prSet presAssocID="{AAB76D82-E62B-41C3-B52C-07E8BF1B5D5E}" presName="childNode2tx" presStyleLbl="bgAcc1" presStyleIdx="3" presStyleCnt="5">
        <dgm:presLayoutVars>
          <dgm:bulletEnabled val="1"/>
        </dgm:presLayoutVars>
      </dgm:prSet>
      <dgm:spPr/>
    </dgm:pt>
    <dgm:pt modelId="{25FCC15B-B91E-442D-8C0D-AC419F2B184B}" type="pres">
      <dgm:prSet presAssocID="{AAB76D82-E62B-41C3-B52C-07E8BF1B5D5E}" presName="parentNode2" presStyleLbl="node1" presStyleIdx="3" presStyleCnt="5" custLinFactNeighborX="4536" custLinFactNeighborY="-66173">
        <dgm:presLayoutVars>
          <dgm:chMax val="0"/>
          <dgm:bulletEnabled val="1"/>
        </dgm:presLayoutVars>
      </dgm:prSet>
      <dgm:spPr/>
    </dgm:pt>
    <dgm:pt modelId="{0DC4EF08-F076-4508-B934-BBC8719FD37E}" type="pres">
      <dgm:prSet presAssocID="{AAB76D82-E62B-41C3-B52C-07E8BF1B5D5E}" presName="connSite2" presStyleCnt="0"/>
      <dgm:spPr/>
    </dgm:pt>
    <dgm:pt modelId="{6F53FAE5-3A6F-4C91-862A-4430B7BD7D51}" type="pres">
      <dgm:prSet presAssocID="{F7DACAEE-4211-4CDA-A717-19F0FD7D9C88}" presName="Name18" presStyleLbl="sibTrans2D1" presStyleIdx="3" presStyleCnt="4" custLinFactNeighborX="5013" custLinFactNeighborY="-2100"/>
      <dgm:spPr/>
    </dgm:pt>
    <dgm:pt modelId="{8B09F25F-6D49-4412-A4CD-30351723F8AA}" type="pres">
      <dgm:prSet presAssocID="{078E15EA-AE26-4742-A9E9-37D2CDCF44C6}" presName="composite1" presStyleCnt="0"/>
      <dgm:spPr/>
    </dgm:pt>
    <dgm:pt modelId="{7D27D419-7E13-486D-B043-C408483EA259}" type="pres">
      <dgm:prSet presAssocID="{078E15EA-AE26-4742-A9E9-37D2CDCF44C6}" presName="dummyNode1" presStyleLbl="node1" presStyleIdx="3" presStyleCnt="5"/>
      <dgm:spPr/>
    </dgm:pt>
    <dgm:pt modelId="{9291C99C-8015-4566-8592-8DC5DA23A1A0}" type="pres">
      <dgm:prSet presAssocID="{078E15EA-AE26-4742-A9E9-37D2CDCF44C6}" presName="childNode1" presStyleLbl="bgAcc1" presStyleIdx="4" presStyleCnt="5" custScaleY="147085">
        <dgm:presLayoutVars>
          <dgm:bulletEnabled val="1"/>
        </dgm:presLayoutVars>
      </dgm:prSet>
      <dgm:spPr/>
    </dgm:pt>
    <dgm:pt modelId="{596539F2-C013-4B98-BA1F-52742479D700}" type="pres">
      <dgm:prSet presAssocID="{078E15EA-AE26-4742-A9E9-37D2CDCF44C6}" presName="childNode1tx" presStyleLbl="bgAcc1" presStyleIdx="4" presStyleCnt="5">
        <dgm:presLayoutVars>
          <dgm:bulletEnabled val="1"/>
        </dgm:presLayoutVars>
      </dgm:prSet>
      <dgm:spPr/>
    </dgm:pt>
    <dgm:pt modelId="{5A1D16DC-957D-4AFE-9021-B08B29607D6D}" type="pres">
      <dgm:prSet presAssocID="{078E15EA-AE26-4742-A9E9-37D2CDCF44C6}" presName="parentNode1" presStyleLbl="node1" presStyleIdx="4" presStyleCnt="5" custLinFactNeighborX="-4195" custLinFactNeighborY="62181">
        <dgm:presLayoutVars>
          <dgm:chMax val="1"/>
          <dgm:bulletEnabled val="1"/>
        </dgm:presLayoutVars>
      </dgm:prSet>
      <dgm:spPr/>
    </dgm:pt>
    <dgm:pt modelId="{324AABF9-911D-4544-983E-010E7908CEC3}" type="pres">
      <dgm:prSet presAssocID="{078E15EA-AE26-4742-A9E9-37D2CDCF44C6}" presName="connSite1" presStyleCnt="0"/>
      <dgm:spPr/>
    </dgm:pt>
  </dgm:ptLst>
  <dgm:cxnLst>
    <dgm:cxn modelId="{DAE7B000-447C-4812-A820-E4BDA2343460}" type="presOf" srcId="{CCFD6D6B-FD66-4313-8B9A-881C99F2D80F}" destId="{6620E5EB-37BD-49E5-B5D5-2351A6FC9774}" srcOrd="0" destOrd="0" presId="urn:microsoft.com/office/officeart/2005/8/layout/hProcess4"/>
    <dgm:cxn modelId="{A8800003-E29C-4045-80D5-066128D50FB7}" srcId="{28F8C22A-14E1-46CC-BB94-263BF2E4A26E}" destId="{078E15EA-AE26-4742-A9E9-37D2CDCF44C6}" srcOrd="4" destOrd="0" parTransId="{906F4036-21AB-4F36-A218-E3DC62930F87}" sibTransId="{F9508D9C-6DC7-4AA9-B82F-313498E96D34}"/>
    <dgm:cxn modelId="{F59DE003-BF09-5F40-AFD4-D4BBD0FE9044}" type="presOf" srcId="{3B6D7BBA-0B7D-6A40-B2E7-17377863EDB7}" destId="{18D69007-BAA6-4D8E-B3B5-42D3F0D7B18C}" srcOrd="0" destOrd="1" presId="urn:microsoft.com/office/officeart/2005/8/layout/hProcess4"/>
    <dgm:cxn modelId="{70A4E403-E65F-4EED-A493-829AFB22860F}" srcId="{AAB76D82-E62B-41C3-B52C-07E8BF1B5D5E}" destId="{E5528C22-55B5-4605-9ED5-CE15317E21F0}" srcOrd="0" destOrd="0" parTransId="{E2B5FA9C-01D6-46B0-B2DB-A7F929A3CBA5}" sibTransId="{22CB2AE0-45F0-42E2-A8C6-A4017751BA69}"/>
    <dgm:cxn modelId="{AE17F906-5C0E-40A7-80D6-CF162CC15A14}" type="presOf" srcId="{DDEABF04-9B94-454E-A9AE-0C246467384A}" destId="{9D2B5F7F-5B2F-4B91-BF15-96B599E0BCF4}" srcOrd="0" destOrd="0" presId="urn:microsoft.com/office/officeart/2005/8/layout/hProcess4"/>
    <dgm:cxn modelId="{1CFC190E-3C76-4A42-B822-3D6650E48A03}" srcId="{28F8C22A-14E1-46CC-BB94-263BF2E4A26E}" destId="{5E3D9E31-112D-4134-921D-ACC0C1F34F17}" srcOrd="2" destOrd="0" parTransId="{0A28AAD4-2209-4930-AEC1-5D5A91C0FA1B}" sibTransId="{8A69EB6C-1499-40C4-95E4-EB8387AD72F6}"/>
    <dgm:cxn modelId="{EE8B1D10-8FE9-48C9-8851-5715C9D62D45}" type="presOf" srcId="{810D10D5-0505-48C1-88E9-F5B70AFE2F97}" destId="{18D69007-BAA6-4D8E-B3B5-42D3F0D7B18C}" srcOrd="0" destOrd="0" presId="urn:microsoft.com/office/officeart/2005/8/layout/hProcess4"/>
    <dgm:cxn modelId="{E673BC15-03E8-0740-8A95-A151E98272A9}" srcId="{5E3D9E31-112D-4134-921D-ACC0C1F34F17}" destId="{3B6D7BBA-0B7D-6A40-B2E7-17377863EDB7}" srcOrd="1" destOrd="0" parTransId="{6D9663A5-AF6F-6B4E-9368-A75169F31E63}" sibTransId="{1889B5B7-2A19-6B43-85AF-12F9065E8394}"/>
    <dgm:cxn modelId="{E405C815-26D3-7A4B-B2C8-883A9BC387D6}" type="presOf" srcId="{BD46FECC-931E-054E-8EB2-A5E0530AEC3C}" destId="{68C36A29-EA17-4862-B50E-7D74104542DF}" srcOrd="1" destOrd="3" presId="urn:microsoft.com/office/officeart/2005/8/layout/hProcess4"/>
    <dgm:cxn modelId="{D0173517-1335-064A-BACF-488398E02505}" type="presOf" srcId="{3B0863DB-5AA5-C048-AF5D-9E86DE232D56}" destId="{68C36A29-EA17-4862-B50E-7D74104542DF}" srcOrd="1" destOrd="5" presId="urn:microsoft.com/office/officeart/2005/8/layout/hProcess4"/>
    <dgm:cxn modelId="{6139511C-057F-3E44-AD6F-35233B369A17}" type="presOf" srcId="{801189BB-C81A-8D48-85A2-0B52BEFE3396}" destId="{743AD5AC-C6A8-4D7E-977F-36D844A7F8E6}" srcOrd="0" destOrd="4" presId="urn:microsoft.com/office/officeart/2005/8/layout/hProcess4"/>
    <dgm:cxn modelId="{4380F81D-1B3C-4E4E-A328-75018BE08BE4}" type="presOf" srcId="{E5528C22-55B5-4605-9ED5-CE15317E21F0}" destId="{71796D5B-AB65-4130-8C68-CEA523B7F38D}" srcOrd="0" destOrd="0" presId="urn:microsoft.com/office/officeart/2005/8/layout/hProcess4"/>
    <dgm:cxn modelId="{B127D11E-20CB-5042-8271-FD097DF9FF84}" type="presOf" srcId="{07D75612-E7E8-2044-BD06-B197CB203504}" destId="{5ABBD53D-F728-4B96-AF72-A6F23E3CD4D4}" srcOrd="1" destOrd="4" presId="urn:microsoft.com/office/officeart/2005/8/layout/hProcess4"/>
    <dgm:cxn modelId="{58FBA920-DE42-9145-BB3B-532C26E414CE}" type="presOf" srcId="{70B7EB28-2F74-A640-802C-064A59BF5EC1}" destId="{71796D5B-AB65-4130-8C68-CEA523B7F38D}" srcOrd="0" destOrd="2" presId="urn:microsoft.com/office/officeart/2005/8/layout/hProcess4"/>
    <dgm:cxn modelId="{BA0C6F28-8D0F-4657-BABD-1AD3DC8FE0D2}" type="presOf" srcId="{0F86576C-7C42-4458-AFE5-57776267252C}" destId="{60D5F0D8-6C46-4C52-B693-FC7974405978}" srcOrd="0" destOrd="0" presId="urn:microsoft.com/office/officeart/2005/8/layout/hProcess4"/>
    <dgm:cxn modelId="{B8031629-3C35-904A-9F82-5E28BCFA314D}" type="presOf" srcId="{F2894729-5F01-7544-8DD0-6BCB26D79A96}" destId="{53580BA6-390C-47DE-831B-1A7A372FB01C}" srcOrd="1" destOrd="10" presId="urn:microsoft.com/office/officeart/2005/8/layout/hProcess4"/>
    <dgm:cxn modelId="{9C03792C-AF34-7647-8C61-3F0AA56CCFAB}" srcId="{EEAAB9E3-E7DC-46F2-BBEE-6AFD86B0CDDC}" destId="{D6661E20-2C20-4A4B-9FB3-B4AE5AFFA60A}" srcOrd="11" destOrd="0" parTransId="{04207D8A-6457-4741-AB8B-20B8523B1BFC}" sibTransId="{02F3C074-9C74-5C4D-BDA5-97591BFCCDE4}"/>
    <dgm:cxn modelId="{798EC72E-FAC4-5941-A7A2-5DC2C1CE9350}" type="presOf" srcId="{7F8143B7-0FD1-414A-8E87-69F18DC26853}" destId="{53580BA6-390C-47DE-831B-1A7A372FB01C}" srcOrd="1" destOrd="9" presId="urn:microsoft.com/office/officeart/2005/8/layout/hProcess4"/>
    <dgm:cxn modelId="{5E66E72E-B3C2-4081-8F2E-7FB54070C2FA}" type="presOf" srcId="{8A69EB6C-1499-40C4-95E4-EB8387AD72F6}" destId="{BB148359-B059-41BA-91AB-B22967A4A3DA}" srcOrd="0" destOrd="0" presId="urn:microsoft.com/office/officeart/2005/8/layout/hProcess4"/>
    <dgm:cxn modelId="{0C0F5439-A6C1-47C6-9BC7-BA6BFCB8F2F5}" type="presOf" srcId="{28F8C22A-14E1-46CC-BB94-263BF2E4A26E}" destId="{64B23BFD-2B18-4CA6-9584-F129E6E9EF24}" srcOrd="0" destOrd="0" presId="urn:microsoft.com/office/officeart/2005/8/layout/hProcess4"/>
    <dgm:cxn modelId="{3627193C-951E-9945-A6B4-D0E6FADA272C}" type="presOf" srcId="{EA56C81B-2598-D240-A314-E97337CE79B0}" destId="{9291C99C-8015-4566-8592-8DC5DA23A1A0}" srcOrd="0" destOrd="5" presId="urn:microsoft.com/office/officeart/2005/8/layout/hProcess4"/>
    <dgm:cxn modelId="{DBA94F3D-E932-3E4C-B95C-EC16BD792837}" type="presOf" srcId="{73407205-7ED8-BF41-88C6-4BC99BEA5924}" destId="{596539F2-C013-4B98-BA1F-52742479D700}" srcOrd="1" destOrd="3" presId="urn:microsoft.com/office/officeart/2005/8/layout/hProcess4"/>
    <dgm:cxn modelId="{5007513D-A230-434C-9394-4865C39317C8}" type="presOf" srcId="{8F6CB1A0-C84C-1E4A-BDA5-64DEB8AC123C}" destId="{53580BA6-390C-47DE-831B-1A7A372FB01C}" srcOrd="1" destOrd="3" presId="urn:microsoft.com/office/officeart/2005/8/layout/hProcess4"/>
    <dgm:cxn modelId="{87B1973F-5227-AD48-A26D-E487ED80668F}" type="presOf" srcId="{73407205-7ED8-BF41-88C6-4BC99BEA5924}" destId="{9291C99C-8015-4566-8592-8DC5DA23A1A0}" srcOrd="0" destOrd="3" presId="urn:microsoft.com/office/officeart/2005/8/layout/hProcess4"/>
    <dgm:cxn modelId="{1B437140-441A-EB4A-B91B-856712B00498}" type="presOf" srcId="{3B6D7BBA-0B7D-6A40-B2E7-17377863EDB7}" destId="{5ABBD53D-F728-4B96-AF72-A6F23E3CD4D4}" srcOrd="1" destOrd="1" presId="urn:microsoft.com/office/officeart/2005/8/layout/hProcess4"/>
    <dgm:cxn modelId="{A6D2D244-A669-6849-BF0B-12354D7B3A44}" type="presOf" srcId="{F2894729-5F01-7544-8DD0-6BCB26D79A96}" destId="{743AD5AC-C6A8-4D7E-977F-36D844A7F8E6}" srcOrd="0" destOrd="10" presId="urn:microsoft.com/office/officeart/2005/8/layout/hProcess4"/>
    <dgm:cxn modelId="{16DCD045-C46A-42CB-8CF6-A87E2DD7533A}" srcId="{078E15EA-AE26-4742-A9E9-37D2CDCF44C6}" destId="{C569DC59-DEF3-42AF-B493-AB09C23F9E72}" srcOrd="0" destOrd="0" parTransId="{D71D57BC-4A07-46AD-8F0D-B082669DE4F9}" sibTransId="{07919CEE-44EB-483E-B455-1A9D3105A64E}"/>
    <dgm:cxn modelId="{5DE9F248-2BA2-40D9-8302-3771383E9C99}" type="presOf" srcId="{E5528C22-55B5-4605-9ED5-CE15317E21F0}" destId="{68C36A29-EA17-4862-B50E-7D74104542DF}" srcOrd="1" destOrd="0" presId="urn:microsoft.com/office/officeart/2005/8/layout/hProcess4"/>
    <dgm:cxn modelId="{09F50D4F-1B06-284A-A730-B3A2D1A3910E}" srcId="{EEAAB9E3-E7DC-46F2-BBEE-6AFD86B0CDDC}" destId="{8F6CB1A0-C84C-1E4A-BDA5-64DEB8AC123C}" srcOrd="3" destOrd="0" parTransId="{ABAD5186-61B2-5F4D-9E06-F6AB9E460EB1}" sibTransId="{388128F0-6A27-FF47-A51A-638AC42C19C2}"/>
    <dgm:cxn modelId="{0AA37B51-4851-A94F-A2B2-3CF82C0EF8AD}" type="presOf" srcId="{3B0863DB-5AA5-C048-AF5D-9E86DE232D56}" destId="{71796D5B-AB65-4130-8C68-CEA523B7F38D}" srcOrd="0" destOrd="5" presId="urn:microsoft.com/office/officeart/2005/8/layout/hProcess4"/>
    <dgm:cxn modelId="{97273A55-3C3D-400C-A685-85F5D16F401F}" type="presOf" srcId="{5E3D9E31-112D-4134-921D-ACC0C1F34F17}" destId="{788FD7FE-8D77-4D8A-BB88-1B0B41727152}" srcOrd="0" destOrd="0" presId="urn:microsoft.com/office/officeart/2005/8/layout/hProcess4"/>
    <dgm:cxn modelId="{0B5BE355-D46F-2541-B990-211B10C9A298}" type="presOf" srcId="{7F8143B7-0FD1-414A-8E87-69F18DC26853}" destId="{743AD5AC-C6A8-4D7E-977F-36D844A7F8E6}" srcOrd="0" destOrd="9" presId="urn:microsoft.com/office/officeart/2005/8/layout/hProcess4"/>
    <dgm:cxn modelId="{9E2E0A57-C5A8-554E-9C8E-5046F623D2C7}" srcId="{5E3D9E31-112D-4134-921D-ACC0C1F34F17}" destId="{71388600-21FF-704F-90C2-CD8013C81BEF}" srcOrd="6" destOrd="0" parTransId="{09B2B757-3CF0-D94C-BE82-4E3B1B1F8D1F}" sibTransId="{9E3D429F-80AC-BD4E-B3E3-D9A7A537CFA4}"/>
    <dgm:cxn modelId="{3DF1815C-07B6-3347-91EA-262FB82E7569}" type="presOf" srcId="{07D75612-E7E8-2044-BD06-B197CB203504}" destId="{18D69007-BAA6-4D8E-B3B5-42D3F0D7B18C}" srcOrd="0" destOrd="4" presId="urn:microsoft.com/office/officeart/2005/8/layout/hProcess4"/>
    <dgm:cxn modelId="{8797F561-C0CE-BE47-A875-3C4F671B8832}" type="presOf" srcId="{EA56C81B-2598-D240-A314-E97337CE79B0}" destId="{596539F2-C013-4B98-BA1F-52742479D700}" srcOrd="1" destOrd="5" presId="urn:microsoft.com/office/officeart/2005/8/layout/hProcess4"/>
    <dgm:cxn modelId="{C0D5C162-CA6D-CB4E-AD10-B2875E14FD98}" type="presOf" srcId="{CD7E0659-5DA8-2942-8E27-3707BB182C24}" destId="{743AD5AC-C6A8-4D7E-977F-36D844A7F8E6}" srcOrd="0" destOrd="8" presId="urn:microsoft.com/office/officeart/2005/8/layout/hProcess4"/>
    <dgm:cxn modelId="{E82EFF64-DF12-6D40-B20C-A759384890FB}" srcId="{5E3D9E31-112D-4134-921D-ACC0C1F34F17}" destId="{3D631056-54BF-8743-86A8-281BF3AB45B0}" srcOrd="5" destOrd="0" parTransId="{80E683B0-872F-4F4E-98B9-B314D5215E66}" sibTransId="{FA61BB31-B989-8A49-88AC-A1FBA581238C}"/>
    <dgm:cxn modelId="{C31C7D65-B829-F44D-AFD6-91A36F194A8F}" type="presOf" srcId="{70B7EB28-2F74-A640-802C-064A59BF5EC1}" destId="{68C36A29-EA17-4862-B50E-7D74104542DF}" srcOrd="1" destOrd="2" presId="urn:microsoft.com/office/officeart/2005/8/layout/hProcess4"/>
    <dgm:cxn modelId="{241C4E66-B860-644E-8C44-86FB78A3C9BC}" type="presOf" srcId="{DC8B24FB-5231-4E4E-9A75-85A4027CD447}" destId="{53580BA6-390C-47DE-831B-1A7A372FB01C}" srcOrd="1" destOrd="2" presId="urn:microsoft.com/office/officeart/2005/8/layout/hProcess4"/>
    <dgm:cxn modelId="{81A8DA66-2D61-1343-88A0-D273854B4BFE}" srcId="{078E15EA-AE26-4742-A9E9-37D2CDCF44C6}" destId="{68EE18BA-6D20-114C-A395-CE9F631A83C2}" srcOrd="1" destOrd="0" parTransId="{A3F8B19B-BD35-554A-8FE8-1E2CDF94FACB}" sibTransId="{1DD24965-B5A5-0B4D-BD10-D9B231638CED}"/>
    <dgm:cxn modelId="{38588C70-EC20-4F25-A60A-74F0760E2C89}" srcId="{EEAAB9E3-E7DC-46F2-BBEE-6AFD86B0CDDC}" destId="{BD0122A8-45FA-4D29-97A1-956536A7CA37}" srcOrd="0" destOrd="0" parTransId="{BBD0070F-25F3-4816-B8D3-17D0192EA4F4}" sibTransId="{A9A8DF35-CCB2-463F-B0E3-42CC7A06BE86}"/>
    <dgm:cxn modelId="{98261E74-D273-1548-9E74-9A8E4DA5F554}" type="presOf" srcId="{F16D854A-D615-5141-8F01-9329F08B1492}" destId="{596539F2-C013-4B98-BA1F-52742479D700}" srcOrd="1" destOrd="2" presId="urn:microsoft.com/office/officeart/2005/8/layout/hProcess4"/>
    <dgm:cxn modelId="{B0157E78-C4A1-3546-A449-44C11AF2B87E}" srcId="{EEAAB9E3-E7DC-46F2-BBEE-6AFD86B0CDDC}" destId="{706990C5-8E39-9942-92D6-C01221A203F2}" srcOrd="12" destOrd="0" parTransId="{82D03FFC-7886-1E49-89B2-EF25BA2560A7}" sibTransId="{A69CF3D3-E8FA-8F48-A5FF-C91A75ED0309}"/>
    <dgm:cxn modelId="{A1FC657E-749D-EF46-B6AC-8B66D3631086}" type="presOf" srcId="{D6661E20-2C20-4A4B-9FB3-B4AE5AFFA60A}" destId="{743AD5AC-C6A8-4D7E-977F-36D844A7F8E6}" srcOrd="0" destOrd="11" presId="urn:microsoft.com/office/officeart/2005/8/layout/hProcess4"/>
    <dgm:cxn modelId="{26319D7E-D942-EB49-B6B7-7F684A3AD34A}" srcId="{078E15EA-AE26-4742-A9E9-37D2CDCF44C6}" destId="{EA56C81B-2598-D240-A314-E97337CE79B0}" srcOrd="5" destOrd="0" parTransId="{473DD5E9-FFB2-4345-B318-0ED51AB7A3D2}" sibTransId="{7D6CF148-E047-D74E-B99B-C2B26D182EF5}"/>
    <dgm:cxn modelId="{72816282-56B7-D448-A5EA-CD0684350497}" srcId="{078E15EA-AE26-4742-A9E9-37D2CDCF44C6}" destId="{F16D854A-D615-5141-8F01-9329F08B1492}" srcOrd="2" destOrd="0" parTransId="{A87E04F8-DE38-B34E-8382-F2BC10E0A4DF}" sibTransId="{FD72C812-174E-2543-9EB5-1129F04117F3}"/>
    <dgm:cxn modelId="{8D3CC383-C019-8D43-B65A-F444DC04BD86}" type="presOf" srcId="{71388600-21FF-704F-90C2-CD8013C81BEF}" destId="{18D69007-BAA6-4D8E-B3B5-42D3F0D7B18C}" srcOrd="0" destOrd="6" presId="urn:microsoft.com/office/officeart/2005/8/layout/hProcess4"/>
    <dgm:cxn modelId="{3526DE84-33F6-4BD4-9533-567E0231A801}" type="presOf" srcId="{8C6AEFBB-C6A8-4036-BD40-9B1EF8E63CBB}" destId="{596539F2-C013-4B98-BA1F-52742479D700}" srcOrd="1" destOrd="6" presId="urn:microsoft.com/office/officeart/2005/8/layout/hProcess4"/>
    <dgm:cxn modelId="{30A4AD85-B7FF-7740-9273-6CC12FFBA77D}" type="presOf" srcId="{5C64605B-0E28-8642-9515-CA7FAA8AFB77}" destId="{18D69007-BAA6-4D8E-B3B5-42D3F0D7B18C}" srcOrd="0" destOrd="2" presId="urn:microsoft.com/office/officeart/2005/8/layout/hProcess4"/>
    <dgm:cxn modelId="{E36B5387-AF9C-4550-8843-2D26E267BE78}" srcId="{5E3D9E31-112D-4134-921D-ACC0C1F34F17}" destId="{810D10D5-0505-48C1-88E9-F5B70AFE2F97}" srcOrd="0" destOrd="0" parTransId="{430D602F-70E1-468F-A7AF-D7E102351E7F}" sibTransId="{7391CBA7-3974-4DE8-A816-DA8AA56DF0DD}"/>
    <dgm:cxn modelId="{77045688-286D-0245-9CF9-9723837CDE17}" type="presOf" srcId="{4D752997-0193-B74A-B642-FECFF2DAC645}" destId="{71796D5B-AB65-4130-8C68-CEA523B7F38D}" srcOrd="0" destOrd="4" presId="urn:microsoft.com/office/officeart/2005/8/layout/hProcess4"/>
    <dgm:cxn modelId="{C612CE88-A018-44DC-A0A6-343D53715AC9}" type="presOf" srcId="{BD0122A8-45FA-4D29-97A1-956536A7CA37}" destId="{743AD5AC-C6A8-4D7E-977F-36D844A7F8E6}" srcOrd="0" destOrd="0" presId="urn:microsoft.com/office/officeart/2005/8/layout/hProcess4"/>
    <dgm:cxn modelId="{2D0AF18A-0825-494F-9C84-3D2A6E62C752}" type="presOf" srcId="{0017EB55-15E4-4216-B054-5BE3EBFEAFF1}" destId="{8A4207EB-1395-4143-BB94-898C4141A296}" srcOrd="0" destOrd="0" presId="urn:microsoft.com/office/officeart/2005/8/layout/hProcess4"/>
    <dgm:cxn modelId="{9C9D528E-AA95-104A-AA55-89E542D13F79}" type="presOf" srcId="{004245E3-D58F-7E4F-86E2-682FADE388E4}" destId="{71796D5B-AB65-4130-8C68-CEA523B7F38D}" srcOrd="0" destOrd="1" presId="urn:microsoft.com/office/officeart/2005/8/layout/hProcess4"/>
    <dgm:cxn modelId="{22F2F98E-21DA-974C-B3E6-9437B25DBBC5}" srcId="{EEAAB9E3-E7DC-46F2-BBEE-6AFD86B0CDDC}" destId="{88D376F0-7E7E-BA42-875E-EFCBF8ED1578}" srcOrd="7" destOrd="0" parTransId="{17486D80-397B-1A42-8E19-19DEE1CFFEE7}" sibTransId="{301F55B6-422D-9048-BF3F-AE2695D71E87}"/>
    <dgm:cxn modelId="{635DE193-ADAB-264B-9461-B09FCF52754D}" srcId="{AAB76D82-E62B-41C3-B52C-07E8BF1B5D5E}" destId="{FABEDAA4-D0D6-6E4F-A8B9-516ED237D645}" srcOrd="6" destOrd="0" parTransId="{10AD6F61-4359-2840-B698-5EC681AC6950}" sibTransId="{7A730C74-3C7D-AA47-883F-53FFB1A66905}"/>
    <dgm:cxn modelId="{6FAF4C98-C67A-B143-9D16-630520EEB36E}" srcId="{EEAAB9E3-E7DC-46F2-BBEE-6AFD86B0CDDC}" destId="{801189BB-C81A-8D48-85A2-0B52BEFE3396}" srcOrd="4" destOrd="0" parTransId="{8E3F0584-B44E-7145-B6B3-896BB68EBE47}" sibTransId="{51E2C986-55E6-5640-8847-E1010CD33C62}"/>
    <dgm:cxn modelId="{7DBD3B9A-21AE-5340-AF0B-F815B3900FAD}" type="presOf" srcId="{F9DAFCDD-9D37-6A44-B26B-45BD9477575F}" destId="{743AD5AC-C6A8-4D7E-977F-36D844A7F8E6}" srcOrd="0" destOrd="5" presId="urn:microsoft.com/office/officeart/2005/8/layout/hProcess4"/>
    <dgm:cxn modelId="{F667BC9A-5B1F-BF4F-884E-E13CEA135E1A}" type="presOf" srcId="{3D631056-54BF-8743-86A8-281BF3AB45B0}" destId="{5ABBD53D-F728-4B96-AF72-A6F23E3CD4D4}" srcOrd="1" destOrd="5" presId="urn:microsoft.com/office/officeart/2005/8/layout/hProcess4"/>
    <dgm:cxn modelId="{E675BF9E-B3A0-4676-B75F-D1A2709FF39D}" srcId="{28F8C22A-14E1-46CC-BB94-263BF2E4A26E}" destId="{AAB76D82-E62B-41C3-B52C-07E8BF1B5D5E}" srcOrd="3" destOrd="0" parTransId="{B51EDC74-2A8B-43BD-A98D-BF731EB6108C}" sibTransId="{F7DACAEE-4211-4CDA-A717-19F0FD7D9C88}"/>
    <dgm:cxn modelId="{5288A3A2-FDED-4B42-BB48-6B58077DFE07}" type="presOf" srcId="{88D376F0-7E7E-BA42-875E-EFCBF8ED1578}" destId="{743AD5AC-C6A8-4D7E-977F-36D844A7F8E6}" srcOrd="0" destOrd="7" presId="urn:microsoft.com/office/officeart/2005/8/layout/hProcess4"/>
    <dgm:cxn modelId="{ED176BA3-7F89-484D-BE21-23ACD7BD6275}" type="presOf" srcId="{514891BE-D68C-1545-9846-9DAFBBB8F517}" destId="{5ABBD53D-F728-4B96-AF72-A6F23E3CD4D4}" srcOrd="1" destOrd="3" presId="urn:microsoft.com/office/officeart/2005/8/layout/hProcess4"/>
    <dgm:cxn modelId="{F5631FA5-A955-479D-8708-6FD57C02B0DD}" type="presOf" srcId="{AAB76D82-E62B-41C3-B52C-07E8BF1B5D5E}" destId="{25FCC15B-B91E-442D-8C0D-AC419F2B184B}" srcOrd="0" destOrd="0" presId="urn:microsoft.com/office/officeart/2005/8/layout/hProcess4"/>
    <dgm:cxn modelId="{A16280A6-C657-7F46-B38D-82B06A0C290E}" type="presOf" srcId="{5C64605B-0E28-8642-9515-CA7FAA8AFB77}" destId="{5ABBD53D-F728-4B96-AF72-A6F23E3CD4D4}" srcOrd="1" destOrd="2" presId="urn:microsoft.com/office/officeart/2005/8/layout/hProcess4"/>
    <dgm:cxn modelId="{5811C4A6-6762-D245-9214-63A0CE92DF01}" type="presOf" srcId="{68EE18BA-6D20-114C-A395-CE9F631A83C2}" destId="{9291C99C-8015-4566-8592-8DC5DA23A1A0}" srcOrd="0" destOrd="1" presId="urn:microsoft.com/office/officeart/2005/8/layout/hProcess4"/>
    <dgm:cxn modelId="{19B67AA7-822C-CD4C-AF18-B2E4FB4ABE86}" srcId="{078E15EA-AE26-4742-A9E9-37D2CDCF44C6}" destId="{60E0E03A-0BF1-D44F-8FA6-E853DDCC7497}" srcOrd="4" destOrd="0" parTransId="{A4571AC3-5649-6940-B816-91697001EFAB}" sibTransId="{E06EB6BE-697B-7741-AA08-72153A6A0938}"/>
    <dgm:cxn modelId="{D41B43A8-42A5-0F4D-A1C6-173C6989C4D4}" type="presOf" srcId="{D6661E20-2C20-4A4B-9FB3-B4AE5AFFA60A}" destId="{53580BA6-390C-47DE-831B-1A7A372FB01C}" srcOrd="1" destOrd="11" presId="urn:microsoft.com/office/officeart/2005/8/layout/hProcess4"/>
    <dgm:cxn modelId="{3B5353AA-F9B4-AB48-B3BA-A2D01F1E48E9}" srcId="{5E3D9E31-112D-4134-921D-ACC0C1F34F17}" destId="{5C64605B-0E28-8642-9515-CA7FAA8AFB77}" srcOrd="2" destOrd="0" parTransId="{F6022CF8-92FA-184E-9658-BBAF298C752B}" sibTransId="{DFA4BE0B-48B8-474C-9E1E-6484E0D6B6FD}"/>
    <dgm:cxn modelId="{5F91E2AA-EE13-490A-8BB2-A8A13B48632A}" srcId="{078E15EA-AE26-4742-A9E9-37D2CDCF44C6}" destId="{8C6AEFBB-C6A8-4036-BD40-9B1EF8E63CBB}" srcOrd="6" destOrd="0" parTransId="{5CDBA549-04C2-43CF-826B-E99C4153BCB5}" sibTransId="{B72533F3-5DE5-4344-B5C2-9FAA0BBD396A}"/>
    <dgm:cxn modelId="{8D0546AC-F794-494D-95FD-06DD6FE039DF}" srcId="{CCFD6D6B-FD66-4313-8B9A-881C99F2D80F}" destId="{DDEABF04-9B94-454E-A9AE-0C246467384A}" srcOrd="0" destOrd="0" parTransId="{FAEB9E33-4908-4378-B9BD-270932093DCF}" sibTransId="{5164C96C-493A-49D6-B44C-DFAB02F8D75A}"/>
    <dgm:cxn modelId="{D90410AD-BAC8-A64F-8305-5EE17A12E9BA}" type="presOf" srcId="{88D376F0-7E7E-BA42-875E-EFCBF8ED1578}" destId="{53580BA6-390C-47DE-831B-1A7A372FB01C}" srcOrd="1" destOrd="7" presId="urn:microsoft.com/office/officeart/2005/8/layout/hProcess4"/>
    <dgm:cxn modelId="{34297AAE-7F85-F241-88FB-17428EDFFE4C}" type="presOf" srcId="{CD7E0659-5DA8-2942-8E27-3707BB182C24}" destId="{53580BA6-390C-47DE-831B-1A7A372FB01C}" srcOrd="1" destOrd="8" presId="urn:microsoft.com/office/officeart/2005/8/layout/hProcess4"/>
    <dgm:cxn modelId="{6906ABAE-4F6B-C047-8406-61C4EA73B52D}" type="presOf" srcId="{F16D854A-D615-5141-8F01-9329F08B1492}" destId="{9291C99C-8015-4566-8592-8DC5DA23A1A0}" srcOrd="0" destOrd="2" presId="urn:microsoft.com/office/officeart/2005/8/layout/hProcess4"/>
    <dgm:cxn modelId="{141FC5B1-830A-884B-8B76-26AB6C22E93A}" type="presOf" srcId="{6FA7435F-AC48-414F-8F28-1DA73023D914}" destId="{743AD5AC-C6A8-4D7E-977F-36D844A7F8E6}" srcOrd="0" destOrd="1" presId="urn:microsoft.com/office/officeart/2005/8/layout/hProcess4"/>
    <dgm:cxn modelId="{9CB792B2-E2C1-E348-BFFF-E6EFD4F02953}" type="presOf" srcId="{BD46FECC-931E-054E-8EB2-A5E0530AEC3C}" destId="{71796D5B-AB65-4130-8C68-CEA523B7F38D}" srcOrd="0" destOrd="3" presId="urn:microsoft.com/office/officeart/2005/8/layout/hProcess4"/>
    <dgm:cxn modelId="{32F5F7B5-7068-4D91-8BB4-BAFD7EF46F8B}" type="presOf" srcId="{810D10D5-0505-48C1-88E9-F5B70AFE2F97}" destId="{5ABBD53D-F728-4B96-AF72-A6F23E3CD4D4}" srcOrd="1" destOrd="0" presId="urn:microsoft.com/office/officeart/2005/8/layout/hProcess4"/>
    <dgm:cxn modelId="{8AFDC1B7-F5B5-DC4B-8481-313A64B4B758}" type="presOf" srcId="{68EE18BA-6D20-114C-A395-CE9F631A83C2}" destId="{596539F2-C013-4B98-BA1F-52742479D700}" srcOrd="1" destOrd="1" presId="urn:microsoft.com/office/officeart/2005/8/layout/hProcess4"/>
    <dgm:cxn modelId="{F7CA6DBA-D69C-9B49-82F9-C627A9D8A167}" type="presOf" srcId="{FABEDAA4-D0D6-6E4F-A8B9-516ED237D645}" destId="{68C36A29-EA17-4862-B50E-7D74104542DF}" srcOrd="1" destOrd="6" presId="urn:microsoft.com/office/officeart/2005/8/layout/hProcess4"/>
    <dgm:cxn modelId="{E0A3D6BA-CDF6-4C04-B38B-B676062E97C0}" type="presOf" srcId="{DDEABF04-9B94-454E-A9AE-0C246467384A}" destId="{A07CE4BE-3D0F-4AF6-94CE-CAC509D5CB8A}" srcOrd="1" destOrd="0" presId="urn:microsoft.com/office/officeart/2005/8/layout/hProcess4"/>
    <dgm:cxn modelId="{C73846BB-720F-7C41-8C17-2851C23B6A14}" type="presOf" srcId="{DC8B24FB-5231-4E4E-9A75-85A4027CD447}" destId="{743AD5AC-C6A8-4D7E-977F-36D844A7F8E6}" srcOrd="0" destOrd="2" presId="urn:microsoft.com/office/officeart/2005/8/layout/hProcess4"/>
    <dgm:cxn modelId="{DB186FBB-FC28-6445-971D-ADCA60E7DFDC}" type="presOf" srcId="{3D631056-54BF-8743-86A8-281BF3AB45B0}" destId="{18D69007-BAA6-4D8E-B3B5-42D3F0D7B18C}" srcOrd="0" destOrd="5" presId="urn:microsoft.com/office/officeart/2005/8/layout/hProcess4"/>
    <dgm:cxn modelId="{B6961ABF-C1A6-C44E-8E2C-1BB85893A467}" srcId="{EEAAB9E3-E7DC-46F2-BBEE-6AFD86B0CDDC}" destId="{DC8B24FB-5231-4E4E-9A75-85A4027CD447}" srcOrd="2" destOrd="0" parTransId="{F998DCF4-9B52-8542-8F30-82C84D97D6D6}" sibTransId="{6A30BBD0-16AA-184B-9463-B66055CE6961}"/>
    <dgm:cxn modelId="{C03C9EBF-DF7B-7C48-91F7-FE3BCB057B05}" srcId="{EEAAB9E3-E7DC-46F2-BBEE-6AFD86B0CDDC}" destId="{F2894729-5F01-7544-8DD0-6BCB26D79A96}" srcOrd="10" destOrd="0" parTransId="{1D2FDB6C-4C49-3C4B-9B03-6AD51C5CC041}" sibTransId="{00C8866D-AD08-6D48-85B0-168AFCF739DC}"/>
    <dgm:cxn modelId="{DBDD7FC3-FA82-504C-94A9-6618EABBED1A}" type="presOf" srcId="{514891BE-D68C-1545-9846-9DAFBBB8F517}" destId="{18D69007-BAA6-4D8E-B3B5-42D3F0D7B18C}" srcOrd="0" destOrd="3" presId="urn:microsoft.com/office/officeart/2005/8/layout/hProcess4"/>
    <dgm:cxn modelId="{E7D997C3-6C50-844A-8F33-0B925BE1E44F}" type="presOf" srcId="{004245E3-D58F-7E4F-86E2-682FADE388E4}" destId="{68C36A29-EA17-4862-B50E-7D74104542DF}" srcOrd="1" destOrd="1" presId="urn:microsoft.com/office/officeart/2005/8/layout/hProcess4"/>
    <dgm:cxn modelId="{7BC5C5C4-DEF4-464F-8970-F36D47A6412E}" type="presOf" srcId="{F7DACAEE-4211-4CDA-A717-19F0FD7D9C88}" destId="{6F53FAE5-3A6F-4C91-862A-4430B7BD7D51}" srcOrd="0" destOrd="0" presId="urn:microsoft.com/office/officeart/2005/8/layout/hProcess4"/>
    <dgm:cxn modelId="{55B50BC5-EA89-4A7E-A53D-A4B863F7C6B1}" type="presOf" srcId="{BD0122A8-45FA-4D29-97A1-956536A7CA37}" destId="{53580BA6-390C-47DE-831B-1A7A372FB01C}" srcOrd="1" destOrd="0" presId="urn:microsoft.com/office/officeart/2005/8/layout/hProcess4"/>
    <dgm:cxn modelId="{6D10E7C6-75E7-3942-830E-68D9B477E043}" srcId="{EEAAB9E3-E7DC-46F2-BBEE-6AFD86B0CDDC}" destId="{7F8143B7-0FD1-414A-8E87-69F18DC26853}" srcOrd="9" destOrd="0" parTransId="{D1B72F0F-DDC3-6B4D-9201-607C04B13420}" sibTransId="{9E0765CE-9FBA-464A-BF81-7773DA39860C}"/>
    <dgm:cxn modelId="{168F55CA-A860-406B-8FA4-1C0ACA55E301}" type="presOf" srcId="{8C6AEFBB-C6A8-4036-BD40-9B1EF8E63CBB}" destId="{9291C99C-8015-4566-8592-8DC5DA23A1A0}" srcOrd="0" destOrd="6" presId="urn:microsoft.com/office/officeart/2005/8/layout/hProcess4"/>
    <dgm:cxn modelId="{76AE59CB-89AA-1842-89C2-34E9DE1361E6}" type="presOf" srcId="{801189BB-C81A-8D48-85A2-0B52BEFE3396}" destId="{53580BA6-390C-47DE-831B-1A7A372FB01C}" srcOrd="1" destOrd="4" presId="urn:microsoft.com/office/officeart/2005/8/layout/hProcess4"/>
    <dgm:cxn modelId="{7CA994CB-763B-534D-9C91-0FE4215FE42E}" type="presOf" srcId="{8F6CB1A0-C84C-1E4A-BDA5-64DEB8AC123C}" destId="{743AD5AC-C6A8-4D7E-977F-36D844A7F8E6}" srcOrd="0" destOrd="3" presId="urn:microsoft.com/office/officeart/2005/8/layout/hProcess4"/>
    <dgm:cxn modelId="{A88EA4CD-3A90-E848-8B54-F931CB0ABE20}" srcId="{EEAAB9E3-E7DC-46F2-BBEE-6AFD86B0CDDC}" destId="{CD7E0659-5DA8-2942-8E27-3707BB182C24}" srcOrd="8" destOrd="0" parTransId="{F3381ACC-4291-094F-B0E7-D0BCC3B26E7E}" sibTransId="{55199474-55AB-8641-8251-779CF687EAA3}"/>
    <dgm:cxn modelId="{F98EE6CE-87EE-9149-A047-7147FED3EEE2}" type="presOf" srcId="{706990C5-8E39-9942-92D6-C01221A203F2}" destId="{743AD5AC-C6A8-4D7E-977F-36D844A7F8E6}" srcOrd="0" destOrd="12" presId="urn:microsoft.com/office/officeart/2005/8/layout/hProcess4"/>
    <dgm:cxn modelId="{CB7318D2-6299-4FC2-A93C-141B804E6A5D}" type="presOf" srcId="{EEAAB9E3-E7DC-46F2-BBEE-6AFD86B0CDDC}" destId="{AE222765-4791-4CCF-B32F-E27B27667C06}" srcOrd="0" destOrd="0" presId="urn:microsoft.com/office/officeart/2005/8/layout/hProcess4"/>
    <dgm:cxn modelId="{BDB0BBD2-B83D-6F41-9546-091709396B80}" type="presOf" srcId="{60E0E03A-0BF1-D44F-8FA6-E853DDCC7497}" destId="{596539F2-C013-4B98-BA1F-52742479D700}" srcOrd="1" destOrd="4" presId="urn:microsoft.com/office/officeart/2005/8/layout/hProcess4"/>
    <dgm:cxn modelId="{A60145D4-5DBF-3B44-8EE2-2C83CEFF7474}" srcId="{5E3D9E31-112D-4134-921D-ACC0C1F34F17}" destId="{514891BE-D68C-1545-9846-9DAFBBB8F517}" srcOrd="3" destOrd="0" parTransId="{A02570E0-993A-A44D-AB49-9477AFF69DAB}" sibTransId="{DDCD0135-DE33-BC43-BB6D-21E97E6C3165}"/>
    <dgm:cxn modelId="{080A5CD6-FFEB-4D46-8946-235B20024937}" type="presOf" srcId="{FABEDAA4-D0D6-6E4F-A8B9-516ED237D645}" destId="{71796D5B-AB65-4130-8C68-CEA523B7F38D}" srcOrd="0" destOrd="6" presId="urn:microsoft.com/office/officeart/2005/8/layout/hProcess4"/>
    <dgm:cxn modelId="{28A4EAD7-1655-414D-90B5-FE54C699AB3C}" type="presOf" srcId="{706990C5-8E39-9942-92D6-C01221A203F2}" destId="{53580BA6-390C-47DE-831B-1A7A372FB01C}" srcOrd="1" destOrd="12" presId="urn:microsoft.com/office/officeart/2005/8/layout/hProcess4"/>
    <dgm:cxn modelId="{EA4803DC-361C-441F-8C4A-66A2D895ED5E}" srcId="{28F8C22A-14E1-46CC-BB94-263BF2E4A26E}" destId="{EEAAB9E3-E7DC-46F2-BBEE-6AFD86B0CDDC}" srcOrd="1" destOrd="0" parTransId="{3F48FF4D-E6B4-4DAF-B348-F8E655DAE700}" sibTransId="{0F86576C-7C42-4458-AFE5-57776267252C}"/>
    <dgm:cxn modelId="{7BB9A9DF-D8E6-774E-A8AC-A5D32F22B489}" type="presOf" srcId="{F9DAFCDD-9D37-6A44-B26B-45BD9477575F}" destId="{53580BA6-390C-47DE-831B-1A7A372FB01C}" srcOrd="1" destOrd="5" presId="urn:microsoft.com/office/officeart/2005/8/layout/hProcess4"/>
    <dgm:cxn modelId="{844BAADF-1F2E-7E42-9149-E5D4D452B20E}" type="presOf" srcId="{71388600-21FF-704F-90C2-CD8013C81BEF}" destId="{5ABBD53D-F728-4B96-AF72-A6F23E3CD4D4}" srcOrd="1" destOrd="6" presId="urn:microsoft.com/office/officeart/2005/8/layout/hProcess4"/>
    <dgm:cxn modelId="{63CEEDE0-DC4D-4CDF-9508-DA9BAF468166}" type="presOf" srcId="{C569DC59-DEF3-42AF-B493-AB09C23F9E72}" destId="{596539F2-C013-4B98-BA1F-52742479D700}" srcOrd="1" destOrd="0" presId="urn:microsoft.com/office/officeart/2005/8/layout/hProcess4"/>
    <dgm:cxn modelId="{8AFD45E1-8B77-F849-B847-6A90A2E35D24}" srcId="{EEAAB9E3-E7DC-46F2-BBEE-6AFD86B0CDDC}" destId="{28B6FF32-D854-8F4F-A5F0-E3AB73C5DA56}" srcOrd="6" destOrd="0" parTransId="{316F805D-EF34-5341-8557-69F858DE4E32}" sibTransId="{C584065E-20DE-6749-ABC2-8A818DDC8760}"/>
    <dgm:cxn modelId="{D7C629E2-BEA5-E748-AAD6-242AC7C4A6DC}" type="presOf" srcId="{28B6FF32-D854-8F4F-A5F0-E3AB73C5DA56}" destId="{743AD5AC-C6A8-4D7E-977F-36D844A7F8E6}" srcOrd="0" destOrd="6" presId="urn:microsoft.com/office/officeart/2005/8/layout/hProcess4"/>
    <dgm:cxn modelId="{7104E7E2-51B1-9648-8569-71CF513A46EB}" srcId="{AAB76D82-E62B-41C3-B52C-07E8BF1B5D5E}" destId="{4D752997-0193-B74A-B642-FECFF2DAC645}" srcOrd="4" destOrd="0" parTransId="{562BF9CE-707F-8C4F-A000-D8BF9EA35082}" sibTransId="{E44FF420-D2D9-4E45-A47A-71CA52F1242C}"/>
    <dgm:cxn modelId="{1AC1E7E4-DEA6-924D-9503-FDDC570E23E8}" type="presOf" srcId="{60E0E03A-0BF1-D44F-8FA6-E853DDCC7497}" destId="{9291C99C-8015-4566-8592-8DC5DA23A1A0}" srcOrd="0" destOrd="4" presId="urn:microsoft.com/office/officeart/2005/8/layout/hProcess4"/>
    <dgm:cxn modelId="{540467E7-9D66-5F48-AB80-3C51126021BC}" srcId="{AAB76D82-E62B-41C3-B52C-07E8BF1B5D5E}" destId="{004245E3-D58F-7E4F-86E2-682FADE388E4}" srcOrd="1" destOrd="0" parTransId="{C4A5660C-72C5-FC40-BD8F-7DA01D87C433}" sibTransId="{5A718391-1D9E-2A4F-B814-5C793BB4596A}"/>
    <dgm:cxn modelId="{D97DC3E7-4B2A-41E1-B9B9-1F515598C392}" type="presOf" srcId="{C569DC59-DEF3-42AF-B493-AB09C23F9E72}" destId="{9291C99C-8015-4566-8592-8DC5DA23A1A0}" srcOrd="0" destOrd="0" presId="urn:microsoft.com/office/officeart/2005/8/layout/hProcess4"/>
    <dgm:cxn modelId="{003FAFEB-C858-424E-A823-B9FA5BD846FE}" type="presOf" srcId="{6FA7435F-AC48-414F-8F28-1DA73023D914}" destId="{53580BA6-390C-47DE-831B-1A7A372FB01C}" srcOrd="1" destOrd="1" presId="urn:microsoft.com/office/officeart/2005/8/layout/hProcess4"/>
    <dgm:cxn modelId="{CC7813EE-A274-5345-A17B-955E328D91E8}" srcId="{AAB76D82-E62B-41C3-B52C-07E8BF1B5D5E}" destId="{3B0863DB-5AA5-C048-AF5D-9E86DE232D56}" srcOrd="5" destOrd="0" parTransId="{5BF793A2-923C-DB49-B3B7-000FB2E369A2}" sibTransId="{F019D74A-39EB-404C-8D9B-80A9F802CC4F}"/>
    <dgm:cxn modelId="{E43408EF-A29E-6B41-8E4E-34C503CC9BFF}" srcId="{AAB76D82-E62B-41C3-B52C-07E8BF1B5D5E}" destId="{BD46FECC-931E-054E-8EB2-A5E0530AEC3C}" srcOrd="3" destOrd="0" parTransId="{203FFBA7-7209-3A44-B584-D81F3F3DBC7E}" sibTransId="{6B99A7E0-53D3-CA4A-AB95-CE6B37597D52}"/>
    <dgm:cxn modelId="{470E27EF-1C7D-4372-B3E2-30F4EF3CFD39}" srcId="{28F8C22A-14E1-46CC-BB94-263BF2E4A26E}" destId="{CCFD6D6B-FD66-4313-8B9A-881C99F2D80F}" srcOrd="0" destOrd="0" parTransId="{661BC3F4-2B56-4FD9-B0FC-FAE18ABC4466}" sibTransId="{0017EB55-15E4-4216-B054-5BE3EBFEAFF1}"/>
    <dgm:cxn modelId="{D217C8EF-CA32-5447-BC19-81AF683BF392}" type="presOf" srcId="{28B6FF32-D854-8F4F-A5F0-E3AB73C5DA56}" destId="{53580BA6-390C-47DE-831B-1A7A372FB01C}" srcOrd="1" destOrd="6" presId="urn:microsoft.com/office/officeart/2005/8/layout/hProcess4"/>
    <dgm:cxn modelId="{C2E7EAF3-D10F-0942-8F1C-62431DD8F630}" srcId="{EEAAB9E3-E7DC-46F2-BBEE-6AFD86B0CDDC}" destId="{F9DAFCDD-9D37-6A44-B26B-45BD9477575F}" srcOrd="5" destOrd="0" parTransId="{4483DCF6-5294-B641-B447-C5839F349AAC}" sibTransId="{C6DC27B8-3271-7F4E-A499-E0A8688F8045}"/>
    <dgm:cxn modelId="{626F77F7-D20D-CE45-B32D-1621E119833A}" srcId="{078E15EA-AE26-4742-A9E9-37D2CDCF44C6}" destId="{73407205-7ED8-BF41-88C6-4BC99BEA5924}" srcOrd="3" destOrd="0" parTransId="{73DB272B-C2A9-0747-A813-D968960D0AB6}" sibTransId="{4FDA1382-9579-5045-A33B-48300D8C7ACF}"/>
    <dgm:cxn modelId="{5EAADFF8-7FB1-1D41-AEB7-434D8FBCA058}" srcId="{AAB76D82-E62B-41C3-B52C-07E8BF1B5D5E}" destId="{70B7EB28-2F74-A640-802C-064A59BF5EC1}" srcOrd="2" destOrd="0" parTransId="{09145397-6F97-AF4E-B4FE-69C266A819D8}" sibTransId="{8CCEDF1F-63C9-554D-8AB1-1003C0433030}"/>
    <dgm:cxn modelId="{D768D2F9-A8A1-4A4E-A359-1644C720E5B0}" srcId="{5E3D9E31-112D-4134-921D-ACC0C1F34F17}" destId="{07D75612-E7E8-2044-BD06-B197CB203504}" srcOrd="4" destOrd="0" parTransId="{14125309-A59F-DA48-ACEB-8D4A0C0224B9}" sibTransId="{536DA08D-4498-6B40-BEBE-0584BDEC6663}"/>
    <dgm:cxn modelId="{0D7BC8FB-EF86-1B47-975C-1C0D3380355B}" srcId="{EEAAB9E3-E7DC-46F2-BBEE-6AFD86B0CDDC}" destId="{6FA7435F-AC48-414F-8F28-1DA73023D914}" srcOrd="1" destOrd="0" parTransId="{0DA2F0F3-B1CC-3147-8C8A-8F3191508D17}" sibTransId="{3BC80BE9-6D56-E748-95A9-8A0BD4F28EC0}"/>
    <dgm:cxn modelId="{B04291FC-64DF-4C4F-801E-5A8E345B5F2C}" type="presOf" srcId="{078E15EA-AE26-4742-A9E9-37D2CDCF44C6}" destId="{5A1D16DC-957D-4AFE-9021-B08B29607D6D}" srcOrd="0" destOrd="0" presId="urn:microsoft.com/office/officeart/2005/8/layout/hProcess4"/>
    <dgm:cxn modelId="{D6EE60FE-EE54-A043-9856-0333586C58CC}" type="presOf" srcId="{4D752997-0193-B74A-B642-FECFF2DAC645}" destId="{68C36A29-EA17-4862-B50E-7D74104542DF}" srcOrd="1" destOrd="4" presId="urn:microsoft.com/office/officeart/2005/8/layout/hProcess4"/>
    <dgm:cxn modelId="{C82CC0E7-AD8D-4DFC-9AA5-5460DA1D6263}" type="presParOf" srcId="{64B23BFD-2B18-4CA6-9584-F129E6E9EF24}" destId="{C1E10870-0BEE-4176-865C-3A58E895C701}" srcOrd="0" destOrd="0" presId="urn:microsoft.com/office/officeart/2005/8/layout/hProcess4"/>
    <dgm:cxn modelId="{96B769DD-B433-45BA-A7C9-8004E7D534CA}" type="presParOf" srcId="{64B23BFD-2B18-4CA6-9584-F129E6E9EF24}" destId="{E349E072-1743-4D58-90FE-D022F1106463}" srcOrd="1" destOrd="0" presId="urn:microsoft.com/office/officeart/2005/8/layout/hProcess4"/>
    <dgm:cxn modelId="{31D10542-9298-4A0E-A068-95C1393D71FD}" type="presParOf" srcId="{64B23BFD-2B18-4CA6-9584-F129E6E9EF24}" destId="{27C76AB9-8015-4879-B826-EE0D9576F284}" srcOrd="2" destOrd="0" presId="urn:microsoft.com/office/officeart/2005/8/layout/hProcess4"/>
    <dgm:cxn modelId="{82219262-0399-41E6-8781-63E3A96D3CFC}" type="presParOf" srcId="{27C76AB9-8015-4879-B826-EE0D9576F284}" destId="{0F416E91-C41B-4A7E-8174-A1BC85CEAC25}" srcOrd="0" destOrd="0" presId="urn:microsoft.com/office/officeart/2005/8/layout/hProcess4"/>
    <dgm:cxn modelId="{574F0F66-99C6-4571-8157-54A91A0514FB}" type="presParOf" srcId="{0F416E91-C41B-4A7E-8174-A1BC85CEAC25}" destId="{A4BCE0D2-C94B-4900-ACBB-BA4A55E26879}" srcOrd="0" destOrd="0" presId="urn:microsoft.com/office/officeart/2005/8/layout/hProcess4"/>
    <dgm:cxn modelId="{6CCCF11D-44E7-483C-9CDE-EA60A5205F28}" type="presParOf" srcId="{0F416E91-C41B-4A7E-8174-A1BC85CEAC25}" destId="{9D2B5F7F-5B2F-4B91-BF15-96B599E0BCF4}" srcOrd="1" destOrd="0" presId="urn:microsoft.com/office/officeart/2005/8/layout/hProcess4"/>
    <dgm:cxn modelId="{F09F2AA7-1402-4B20-A506-22F68B8455F0}" type="presParOf" srcId="{0F416E91-C41B-4A7E-8174-A1BC85CEAC25}" destId="{A07CE4BE-3D0F-4AF6-94CE-CAC509D5CB8A}" srcOrd="2" destOrd="0" presId="urn:microsoft.com/office/officeart/2005/8/layout/hProcess4"/>
    <dgm:cxn modelId="{1C583417-563A-4CCD-8CC6-5C5FFA07A11A}" type="presParOf" srcId="{0F416E91-C41B-4A7E-8174-A1BC85CEAC25}" destId="{6620E5EB-37BD-49E5-B5D5-2351A6FC9774}" srcOrd="3" destOrd="0" presId="urn:microsoft.com/office/officeart/2005/8/layout/hProcess4"/>
    <dgm:cxn modelId="{8559CE57-9862-430F-ACCA-06F45C5C9AF5}" type="presParOf" srcId="{0F416E91-C41B-4A7E-8174-A1BC85CEAC25}" destId="{490A6948-D5CD-4E8F-90D8-AD63831ECA45}" srcOrd="4" destOrd="0" presId="urn:microsoft.com/office/officeart/2005/8/layout/hProcess4"/>
    <dgm:cxn modelId="{59BB417D-E499-4D33-A417-A0DB12DBA8BC}" type="presParOf" srcId="{27C76AB9-8015-4879-B826-EE0D9576F284}" destId="{8A4207EB-1395-4143-BB94-898C4141A296}" srcOrd="1" destOrd="0" presId="urn:microsoft.com/office/officeart/2005/8/layout/hProcess4"/>
    <dgm:cxn modelId="{07BBAC27-AAA2-48EF-A9AB-5C3877EF6235}" type="presParOf" srcId="{27C76AB9-8015-4879-B826-EE0D9576F284}" destId="{E7A2A9F4-1B6C-4B6B-9378-5074579B86B8}" srcOrd="2" destOrd="0" presId="urn:microsoft.com/office/officeart/2005/8/layout/hProcess4"/>
    <dgm:cxn modelId="{09945CED-CBD9-49E1-89A3-5B7C1655A89F}" type="presParOf" srcId="{E7A2A9F4-1B6C-4B6B-9378-5074579B86B8}" destId="{5C6FAE36-11C0-409B-97A0-95FFBE7710B2}" srcOrd="0" destOrd="0" presId="urn:microsoft.com/office/officeart/2005/8/layout/hProcess4"/>
    <dgm:cxn modelId="{24DE9BA9-10DD-41B1-9511-6D7344482931}" type="presParOf" srcId="{E7A2A9F4-1B6C-4B6B-9378-5074579B86B8}" destId="{743AD5AC-C6A8-4D7E-977F-36D844A7F8E6}" srcOrd="1" destOrd="0" presId="urn:microsoft.com/office/officeart/2005/8/layout/hProcess4"/>
    <dgm:cxn modelId="{936B324F-7315-4F9E-B097-08EAC41EC7D6}" type="presParOf" srcId="{E7A2A9F4-1B6C-4B6B-9378-5074579B86B8}" destId="{53580BA6-390C-47DE-831B-1A7A372FB01C}" srcOrd="2" destOrd="0" presId="urn:microsoft.com/office/officeart/2005/8/layout/hProcess4"/>
    <dgm:cxn modelId="{3C1C721A-208D-4E50-9D77-739257385950}" type="presParOf" srcId="{E7A2A9F4-1B6C-4B6B-9378-5074579B86B8}" destId="{AE222765-4791-4CCF-B32F-E27B27667C06}" srcOrd="3" destOrd="0" presId="urn:microsoft.com/office/officeart/2005/8/layout/hProcess4"/>
    <dgm:cxn modelId="{B1227781-0608-4685-B706-DEB7299A4642}" type="presParOf" srcId="{E7A2A9F4-1B6C-4B6B-9378-5074579B86B8}" destId="{094184CC-3D20-4AC9-AF7C-8EDE30C2D4EE}" srcOrd="4" destOrd="0" presId="urn:microsoft.com/office/officeart/2005/8/layout/hProcess4"/>
    <dgm:cxn modelId="{0BBB47C2-F4EC-4213-B3C9-BD00F61AC12E}" type="presParOf" srcId="{27C76AB9-8015-4879-B826-EE0D9576F284}" destId="{60D5F0D8-6C46-4C52-B693-FC7974405978}" srcOrd="3" destOrd="0" presId="urn:microsoft.com/office/officeart/2005/8/layout/hProcess4"/>
    <dgm:cxn modelId="{712444F2-4E46-47D3-8C04-9BD2E5D77C4D}" type="presParOf" srcId="{27C76AB9-8015-4879-B826-EE0D9576F284}" destId="{988E68E9-7125-4EF2-9E2C-8EA0BA7CDE50}" srcOrd="4" destOrd="0" presId="urn:microsoft.com/office/officeart/2005/8/layout/hProcess4"/>
    <dgm:cxn modelId="{CCD38AE4-1706-4C71-9396-903AC32E0FAB}" type="presParOf" srcId="{988E68E9-7125-4EF2-9E2C-8EA0BA7CDE50}" destId="{BD221767-8FD4-4942-B59C-45659D42D9FC}" srcOrd="0" destOrd="0" presId="urn:microsoft.com/office/officeart/2005/8/layout/hProcess4"/>
    <dgm:cxn modelId="{C33ED35E-C22F-4DD1-8217-DCBD8DB6F157}" type="presParOf" srcId="{988E68E9-7125-4EF2-9E2C-8EA0BA7CDE50}" destId="{18D69007-BAA6-4D8E-B3B5-42D3F0D7B18C}" srcOrd="1" destOrd="0" presId="urn:microsoft.com/office/officeart/2005/8/layout/hProcess4"/>
    <dgm:cxn modelId="{A6E01D1E-F62F-4799-9F55-0DCBABFAF80A}" type="presParOf" srcId="{988E68E9-7125-4EF2-9E2C-8EA0BA7CDE50}" destId="{5ABBD53D-F728-4B96-AF72-A6F23E3CD4D4}" srcOrd="2" destOrd="0" presId="urn:microsoft.com/office/officeart/2005/8/layout/hProcess4"/>
    <dgm:cxn modelId="{C8F0A4A5-3508-43CC-A2CB-265F1F067054}" type="presParOf" srcId="{988E68E9-7125-4EF2-9E2C-8EA0BA7CDE50}" destId="{788FD7FE-8D77-4D8A-BB88-1B0B41727152}" srcOrd="3" destOrd="0" presId="urn:microsoft.com/office/officeart/2005/8/layout/hProcess4"/>
    <dgm:cxn modelId="{3D2FAB75-F2F5-45DC-99D5-A5076B0C6104}" type="presParOf" srcId="{988E68E9-7125-4EF2-9E2C-8EA0BA7CDE50}" destId="{6CFD4011-E02C-4630-BF69-6DF1A87C80E9}" srcOrd="4" destOrd="0" presId="urn:microsoft.com/office/officeart/2005/8/layout/hProcess4"/>
    <dgm:cxn modelId="{5B67B437-8AC1-46C9-A7F7-57DB4AF813B2}" type="presParOf" srcId="{27C76AB9-8015-4879-B826-EE0D9576F284}" destId="{BB148359-B059-41BA-91AB-B22967A4A3DA}" srcOrd="5" destOrd="0" presId="urn:microsoft.com/office/officeart/2005/8/layout/hProcess4"/>
    <dgm:cxn modelId="{51A03BAF-B709-49F7-A213-0162C5DF0BAC}" type="presParOf" srcId="{27C76AB9-8015-4879-B826-EE0D9576F284}" destId="{8A260E6C-F596-4FFE-B837-C002CCB942D5}" srcOrd="6" destOrd="0" presId="urn:microsoft.com/office/officeart/2005/8/layout/hProcess4"/>
    <dgm:cxn modelId="{7F9F0D89-1DEF-4399-9CEC-5741C28A1593}" type="presParOf" srcId="{8A260E6C-F596-4FFE-B837-C002CCB942D5}" destId="{F836BA05-8A96-4876-8B55-3C3D7D5C607C}" srcOrd="0" destOrd="0" presId="urn:microsoft.com/office/officeart/2005/8/layout/hProcess4"/>
    <dgm:cxn modelId="{D38CB0B1-D890-450C-B99A-304A92C2778A}" type="presParOf" srcId="{8A260E6C-F596-4FFE-B837-C002CCB942D5}" destId="{71796D5B-AB65-4130-8C68-CEA523B7F38D}" srcOrd="1" destOrd="0" presId="urn:microsoft.com/office/officeart/2005/8/layout/hProcess4"/>
    <dgm:cxn modelId="{9CA43AF1-18A6-4C33-B175-202C58DBE4BD}" type="presParOf" srcId="{8A260E6C-F596-4FFE-B837-C002CCB942D5}" destId="{68C36A29-EA17-4862-B50E-7D74104542DF}" srcOrd="2" destOrd="0" presId="urn:microsoft.com/office/officeart/2005/8/layout/hProcess4"/>
    <dgm:cxn modelId="{A4A38FD6-2354-45D4-ACCA-3A4233B97F61}" type="presParOf" srcId="{8A260E6C-F596-4FFE-B837-C002CCB942D5}" destId="{25FCC15B-B91E-442D-8C0D-AC419F2B184B}" srcOrd="3" destOrd="0" presId="urn:microsoft.com/office/officeart/2005/8/layout/hProcess4"/>
    <dgm:cxn modelId="{0B6E2844-E4DC-413F-9A36-55B5DD5A7B7B}" type="presParOf" srcId="{8A260E6C-F596-4FFE-B837-C002CCB942D5}" destId="{0DC4EF08-F076-4508-B934-BBC8719FD37E}" srcOrd="4" destOrd="0" presId="urn:microsoft.com/office/officeart/2005/8/layout/hProcess4"/>
    <dgm:cxn modelId="{31DE11AA-F0F2-4474-8747-A480806EF36B}" type="presParOf" srcId="{27C76AB9-8015-4879-B826-EE0D9576F284}" destId="{6F53FAE5-3A6F-4C91-862A-4430B7BD7D51}" srcOrd="7" destOrd="0" presId="urn:microsoft.com/office/officeart/2005/8/layout/hProcess4"/>
    <dgm:cxn modelId="{F0A9C8F7-D92D-4ED8-90A6-F20C4BA6D957}" type="presParOf" srcId="{27C76AB9-8015-4879-B826-EE0D9576F284}" destId="{8B09F25F-6D49-4412-A4CD-30351723F8AA}" srcOrd="8" destOrd="0" presId="urn:microsoft.com/office/officeart/2005/8/layout/hProcess4"/>
    <dgm:cxn modelId="{06C5F7E4-B918-4785-9785-94237078654B}" type="presParOf" srcId="{8B09F25F-6D49-4412-A4CD-30351723F8AA}" destId="{7D27D419-7E13-486D-B043-C408483EA259}" srcOrd="0" destOrd="0" presId="urn:microsoft.com/office/officeart/2005/8/layout/hProcess4"/>
    <dgm:cxn modelId="{1718F9BD-E076-4D72-9591-85E2D0B93432}" type="presParOf" srcId="{8B09F25F-6D49-4412-A4CD-30351723F8AA}" destId="{9291C99C-8015-4566-8592-8DC5DA23A1A0}" srcOrd="1" destOrd="0" presId="urn:microsoft.com/office/officeart/2005/8/layout/hProcess4"/>
    <dgm:cxn modelId="{5C22DAC6-3265-4CDE-B2D0-F964C31B5D07}" type="presParOf" srcId="{8B09F25F-6D49-4412-A4CD-30351723F8AA}" destId="{596539F2-C013-4B98-BA1F-52742479D700}" srcOrd="2" destOrd="0" presId="urn:microsoft.com/office/officeart/2005/8/layout/hProcess4"/>
    <dgm:cxn modelId="{6E364064-B563-4371-A6BC-28C81807FD9E}" type="presParOf" srcId="{8B09F25F-6D49-4412-A4CD-30351723F8AA}" destId="{5A1D16DC-957D-4AFE-9021-B08B29607D6D}" srcOrd="3" destOrd="0" presId="urn:microsoft.com/office/officeart/2005/8/layout/hProcess4"/>
    <dgm:cxn modelId="{87FE96CD-6009-4AAA-8A94-ADEEB5813950}" type="presParOf" srcId="{8B09F25F-6D49-4412-A4CD-30351723F8AA}" destId="{324AABF9-911D-4544-983E-010E7908CEC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E39241-B361-463B-A628-7BD328826B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978305-C8AB-4B21-B57D-4645359A4009}">
      <dgm:prSet/>
      <dgm:spPr/>
      <dgm:t>
        <a:bodyPr/>
        <a:lstStyle/>
        <a:p>
          <a:r>
            <a:rPr lang="en-AU" dirty="0"/>
            <a:t>age : age of the Patient</a:t>
          </a:r>
          <a:endParaRPr lang="en-US" dirty="0"/>
        </a:p>
      </dgm:t>
    </dgm:pt>
    <dgm:pt modelId="{0AB1B38A-5BB7-4BB0-9E89-730BDB9425E6}" type="parTrans" cxnId="{FEBA23FF-8ED4-4ECC-AFC5-3ECF26AA62AE}">
      <dgm:prSet/>
      <dgm:spPr/>
      <dgm:t>
        <a:bodyPr/>
        <a:lstStyle/>
        <a:p>
          <a:endParaRPr lang="en-US"/>
        </a:p>
      </dgm:t>
    </dgm:pt>
    <dgm:pt modelId="{D4479DFA-1384-4403-B54E-A4C35A1621A2}" type="sibTrans" cxnId="{FEBA23FF-8ED4-4ECC-AFC5-3ECF26AA62AE}">
      <dgm:prSet/>
      <dgm:spPr/>
      <dgm:t>
        <a:bodyPr/>
        <a:lstStyle/>
        <a:p>
          <a:endParaRPr lang="en-US"/>
        </a:p>
      </dgm:t>
    </dgm:pt>
    <dgm:pt modelId="{58707933-5ED1-4FA5-A087-AAEF5EC8A1A7}">
      <dgm:prSet/>
      <dgm:spPr/>
      <dgm:t>
        <a:bodyPr/>
        <a:lstStyle/>
        <a:p>
          <a:r>
            <a:rPr lang="en-AU" dirty="0"/>
            <a:t>sex: Sex of the Patient</a:t>
          </a:r>
          <a:endParaRPr lang="en-US" dirty="0"/>
        </a:p>
      </dgm:t>
    </dgm:pt>
    <dgm:pt modelId="{80AC1CDD-167D-4970-8658-3009684A6ED8}" type="parTrans" cxnId="{FCAB51CB-AFE1-4FD3-856A-095761D410FD}">
      <dgm:prSet/>
      <dgm:spPr/>
      <dgm:t>
        <a:bodyPr/>
        <a:lstStyle/>
        <a:p>
          <a:endParaRPr lang="en-US"/>
        </a:p>
      </dgm:t>
    </dgm:pt>
    <dgm:pt modelId="{AAB67487-45D2-4068-A72B-82A9C1B74082}" type="sibTrans" cxnId="{FCAB51CB-AFE1-4FD3-856A-095761D410FD}">
      <dgm:prSet/>
      <dgm:spPr/>
      <dgm:t>
        <a:bodyPr/>
        <a:lstStyle/>
        <a:p>
          <a:endParaRPr lang="en-US"/>
        </a:p>
      </dgm:t>
    </dgm:pt>
    <dgm:pt modelId="{B00F6B8C-0381-4206-84C7-5682643D6814}">
      <dgm:prSet/>
      <dgm:spPr/>
      <dgm:t>
        <a:bodyPr/>
        <a:lstStyle/>
        <a:p>
          <a:r>
            <a:rPr lang="en-AU"/>
            <a:t>ca: Number of Major Vessels (0-3)</a:t>
          </a:r>
          <a:endParaRPr lang="en-US"/>
        </a:p>
      </dgm:t>
    </dgm:pt>
    <dgm:pt modelId="{50F526C5-AF4D-4537-8D6D-91D411CAC0A1}" type="parTrans" cxnId="{288997FA-CAB7-4DF9-843D-FE56B02B93D9}">
      <dgm:prSet/>
      <dgm:spPr/>
      <dgm:t>
        <a:bodyPr/>
        <a:lstStyle/>
        <a:p>
          <a:endParaRPr lang="en-US"/>
        </a:p>
      </dgm:t>
    </dgm:pt>
    <dgm:pt modelId="{BCF4BC45-2C2B-4364-AD34-C79BC8260FDB}" type="sibTrans" cxnId="{288997FA-CAB7-4DF9-843D-FE56B02B93D9}">
      <dgm:prSet/>
      <dgm:spPr/>
      <dgm:t>
        <a:bodyPr/>
        <a:lstStyle/>
        <a:p>
          <a:endParaRPr lang="en-US"/>
        </a:p>
      </dgm:t>
    </dgm:pt>
    <dgm:pt modelId="{B026A940-4D28-4825-B319-B084471E2ED0}">
      <dgm:prSet/>
      <dgm:spPr/>
      <dgm:t>
        <a:bodyPr/>
        <a:lstStyle/>
        <a:p>
          <a:r>
            <a:rPr lang="en-AU"/>
            <a:t>cp: Chest Pain Type</a:t>
          </a:r>
          <a:endParaRPr lang="en-US"/>
        </a:p>
      </dgm:t>
    </dgm:pt>
    <dgm:pt modelId="{586A3A97-E78F-4E6E-B9E3-714ED69C0C67}" type="parTrans" cxnId="{14D27457-B32F-4B1C-B0CD-962698ADF0CB}">
      <dgm:prSet/>
      <dgm:spPr/>
      <dgm:t>
        <a:bodyPr/>
        <a:lstStyle/>
        <a:p>
          <a:endParaRPr lang="en-US"/>
        </a:p>
      </dgm:t>
    </dgm:pt>
    <dgm:pt modelId="{86E74ACC-97FE-486E-AC52-73A9BA596600}" type="sibTrans" cxnId="{14D27457-B32F-4B1C-B0CD-962698ADF0CB}">
      <dgm:prSet/>
      <dgm:spPr/>
      <dgm:t>
        <a:bodyPr/>
        <a:lstStyle/>
        <a:p>
          <a:endParaRPr lang="en-US"/>
        </a:p>
      </dgm:t>
    </dgm:pt>
    <dgm:pt modelId="{49309FAA-8F9C-4950-A400-95371C463C2E}">
      <dgm:prSet/>
      <dgm:spPr/>
      <dgm:t>
        <a:bodyPr/>
        <a:lstStyle/>
        <a:p>
          <a:r>
            <a:rPr lang="en-AU"/>
            <a:t>1. typical angina</a:t>
          </a:r>
          <a:endParaRPr lang="en-US"/>
        </a:p>
      </dgm:t>
    </dgm:pt>
    <dgm:pt modelId="{C1E44735-7AF3-4F9A-9159-279E10597C13}" type="parTrans" cxnId="{5A89515E-1E24-4A1A-A1F3-55437C631DC8}">
      <dgm:prSet/>
      <dgm:spPr/>
      <dgm:t>
        <a:bodyPr/>
        <a:lstStyle/>
        <a:p>
          <a:endParaRPr lang="en-US"/>
        </a:p>
      </dgm:t>
    </dgm:pt>
    <dgm:pt modelId="{47341796-FBF8-4133-B365-46D2A1947E1E}" type="sibTrans" cxnId="{5A89515E-1E24-4A1A-A1F3-55437C631DC8}">
      <dgm:prSet/>
      <dgm:spPr/>
      <dgm:t>
        <a:bodyPr/>
        <a:lstStyle/>
        <a:p>
          <a:endParaRPr lang="en-US"/>
        </a:p>
      </dgm:t>
    </dgm:pt>
    <dgm:pt modelId="{B308D522-C5C7-4E6B-96C0-BF8606AF127D}">
      <dgm:prSet/>
      <dgm:spPr/>
      <dgm:t>
        <a:bodyPr/>
        <a:lstStyle/>
        <a:p>
          <a:r>
            <a:rPr lang="en-AU"/>
            <a:t>2. atypical angina</a:t>
          </a:r>
          <a:endParaRPr lang="en-US"/>
        </a:p>
      </dgm:t>
    </dgm:pt>
    <dgm:pt modelId="{488D6536-F1F6-49AD-99A0-527760D6A939}" type="parTrans" cxnId="{2E3185B9-E42F-4145-9CBE-2A21E7AC0BE4}">
      <dgm:prSet/>
      <dgm:spPr/>
      <dgm:t>
        <a:bodyPr/>
        <a:lstStyle/>
        <a:p>
          <a:endParaRPr lang="en-US"/>
        </a:p>
      </dgm:t>
    </dgm:pt>
    <dgm:pt modelId="{2042ED0A-D950-4AC1-B6D2-A11F3E265067}" type="sibTrans" cxnId="{2E3185B9-E42F-4145-9CBE-2A21E7AC0BE4}">
      <dgm:prSet/>
      <dgm:spPr/>
      <dgm:t>
        <a:bodyPr/>
        <a:lstStyle/>
        <a:p>
          <a:endParaRPr lang="en-US"/>
        </a:p>
      </dgm:t>
    </dgm:pt>
    <dgm:pt modelId="{DAE56BD1-4AF6-40E9-8085-2AAED2C6D894}">
      <dgm:prSet/>
      <dgm:spPr/>
      <dgm:t>
        <a:bodyPr/>
        <a:lstStyle/>
        <a:p>
          <a:r>
            <a:rPr lang="en-AU"/>
            <a:t>3. non-anginal pain</a:t>
          </a:r>
          <a:endParaRPr lang="en-US"/>
        </a:p>
      </dgm:t>
    </dgm:pt>
    <dgm:pt modelId="{2B540FFA-499A-4B8E-80FA-14544B9D26D1}" type="parTrans" cxnId="{406E0F8A-8266-4D57-B824-975762F86DCD}">
      <dgm:prSet/>
      <dgm:spPr/>
      <dgm:t>
        <a:bodyPr/>
        <a:lstStyle/>
        <a:p>
          <a:endParaRPr lang="en-US"/>
        </a:p>
      </dgm:t>
    </dgm:pt>
    <dgm:pt modelId="{888D24ED-87D3-4A09-A66C-EAD6595520BE}" type="sibTrans" cxnId="{406E0F8A-8266-4D57-B824-975762F86DCD}">
      <dgm:prSet/>
      <dgm:spPr/>
      <dgm:t>
        <a:bodyPr/>
        <a:lstStyle/>
        <a:p>
          <a:endParaRPr lang="en-US"/>
        </a:p>
      </dgm:t>
    </dgm:pt>
    <dgm:pt modelId="{A8665163-376C-4E3D-8129-5427C0991AE6}">
      <dgm:prSet/>
      <dgm:spPr/>
      <dgm:t>
        <a:bodyPr/>
        <a:lstStyle/>
        <a:p>
          <a:r>
            <a:rPr lang="en-AU"/>
            <a:t>4. asymptomatic</a:t>
          </a:r>
          <a:endParaRPr lang="en-US"/>
        </a:p>
      </dgm:t>
    </dgm:pt>
    <dgm:pt modelId="{DAD32281-F7BA-4FF1-9EE7-71C7A7F8D78D}" type="parTrans" cxnId="{10180D0F-45CF-4219-93DC-A1E860B8FF8A}">
      <dgm:prSet/>
      <dgm:spPr/>
      <dgm:t>
        <a:bodyPr/>
        <a:lstStyle/>
        <a:p>
          <a:endParaRPr lang="en-US"/>
        </a:p>
      </dgm:t>
    </dgm:pt>
    <dgm:pt modelId="{5940355F-0911-4CB9-A3BB-110523E05404}" type="sibTrans" cxnId="{10180D0F-45CF-4219-93DC-A1E860B8FF8A}">
      <dgm:prSet/>
      <dgm:spPr/>
      <dgm:t>
        <a:bodyPr/>
        <a:lstStyle/>
        <a:p>
          <a:endParaRPr lang="en-US"/>
        </a:p>
      </dgm:t>
    </dgm:pt>
    <dgm:pt modelId="{1C29D6E9-C143-42A0-8770-2AC6B0B91CDC}">
      <dgm:prSet/>
      <dgm:spPr/>
      <dgm:t>
        <a:bodyPr/>
        <a:lstStyle/>
        <a:p>
          <a:r>
            <a:rPr lang="en-AU"/>
            <a:t>trtbps: resting blood pressure(mmHg)</a:t>
          </a:r>
          <a:endParaRPr lang="en-US"/>
        </a:p>
      </dgm:t>
    </dgm:pt>
    <dgm:pt modelId="{E3D3A72F-DCB1-4BC2-ADBD-191F9D62D50E}" type="parTrans" cxnId="{E557778C-15CA-4B29-9017-D200C0A415EB}">
      <dgm:prSet/>
      <dgm:spPr/>
      <dgm:t>
        <a:bodyPr/>
        <a:lstStyle/>
        <a:p>
          <a:endParaRPr lang="en-US"/>
        </a:p>
      </dgm:t>
    </dgm:pt>
    <dgm:pt modelId="{5730336B-CD3A-4108-B346-D2C0C5C0A88B}" type="sibTrans" cxnId="{E557778C-15CA-4B29-9017-D200C0A415EB}">
      <dgm:prSet/>
      <dgm:spPr/>
      <dgm:t>
        <a:bodyPr/>
        <a:lstStyle/>
        <a:p>
          <a:endParaRPr lang="en-US"/>
        </a:p>
      </dgm:t>
    </dgm:pt>
    <dgm:pt modelId="{A1600693-046B-4AB2-91BA-BB5DAD3CE40D}">
      <dgm:prSet/>
      <dgm:spPr/>
      <dgm:t>
        <a:bodyPr/>
        <a:lstStyle/>
        <a:p>
          <a:r>
            <a:rPr lang="en-AU"/>
            <a:t>chol: cholesterol(mg/dl)</a:t>
          </a:r>
          <a:endParaRPr lang="en-US"/>
        </a:p>
      </dgm:t>
    </dgm:pt>
    <dgm:pt modelId="{85A57E1B-0852-4B83-9FBC-67DE3AE3C0B8}" type="parTrans" cxnId="{886D01B8-1B91-4C74-B216-08E2B67C0286}">
      <dgm:prSet/>
      <dgm:spPr/>
      <dgm:t>
        <a:bodyPr/>
        <a:lstStyle/>
        <a:p>
          <a:endParaRPr lang="en-US"/>
        </a:p>
      </dgm:t>
    </dgm:pt>
    <dgm:pt modelId="{AE0C28CF-44C7-48F6-B148-6A7AD2D4D684}" type="sibTrans" cxnId="{886D01B8-1B91-4C74-B216-08E2B67C0286}">
      <dgm:prSet/>
      <dgm:spPr/>
      <dgm:t>
        <a:bodyPr/>
        <a:lstStyle/>
        <a:p>
          <a:endParaRPr lang="en-US"/>
        </a:p>
      </dgm:t>
    </dgm:pt>
    <dgm:pt modelId="{60E4BD01-423A-4356-A829-27BA40AB4769}">
      <dgm:prSet/>
      <dgm:spPr/>
      <dgm:t>
        <a:bodyPr/>
        <a:lstStyle/>
        <a:p>
          <a:r>
            <a:rPr lang="en-AU"/>
            <a:t>fbs: fasting blood sugar (&gt;120mg/dl)(1=true,0=false)</a:t>
          </a:r>
          <a:endParaRPr lang="en-US"/>
        </a:p>
      </dgm:t>
    </dgm:pt>
    <dgm:pt modelId="{FF6D98B4-5E65-46A8-85C2-3BBAE3A9DC46}" type="parTrans" cxnId="{0BEB1676-CEB9-4240-8434-3ACDFBB9EB3D}">
      <dgm:prSet/>
      <dgm:spPr/>
      <dgm:t>
        <a:bodyPr/>
        <a:lstStyle/>
        <a:p>
          <a:endParaRPr lang="en-US"/>
        </a:p>
      </dgm:t>
    </dgm:pt>
    <dgm:pt modelId="{409ED05A-0CB8-4F1A-8723-D6DF2CC3CBC7}" type="sibTrans" cxnId="{0BEB1676-CEB9-4240-8434-3ACDFBB9EB3D}">
      <dgm:prSet/>
      <dgm:spPr/>
      <dgm:t>
        <a:bodyPr/>
        <a:lstStyle/>
        <a:p>
          <a:endParaRPr lang="en-US"/>
        </a:p>
      </dgm:t>
    </dgm:pt>
    <dgm:pt modelId="{F4DB0787-4EF0-49FC-A1D4-D73AE4999CBB}">
      <dgm:prSet/>
      <dgm:spPr/>
      <dgm:t>
        <a:bodyPr/>
        <a:lstStyle/>
        <a:p>
          <a:r>
            <a:rPr lang="en-AU"/>
            <a:t>restecg: resting electrocardiographic results:</a:t>
          </a:r>
          <a:endParaRPr lang="en-US"/>
        </a:p>
      </dgm:t>
    </dgm:pt>
    <dgm:pt modelId="{AB077A99-F8D9-4BAB-81EB-BCCDF2361870}" type="parTrans" cxnId="{617B2EB0-3ECC-4AF5-9F7D-05CA3532436B}">
      <dgm:prSet/>
      <dgm:spPr/>
      <dgm:t>
        <a:bodyPr/>
        <a:lstStyle/>
        <a:p>
          <a:endParaRPr lang="en-US"/>
        </a:p>
      </dgm:t>
    </dgm:pt>
    <dgm:pt modelId="{8A21D870-B834-4952-B0ED-9F82FDF1E20D}" type="sibTrans" cxnId="{617B2EB0-3ECC-4AF5-9F7D-05CA3532436B}">
      <dgm:prSet/>
      <dgm:spPr/>
      <dgm:t>
        <a:bodyPr/>
        <a:lstStyle/>
        <a:p>
          <a:endParaRPr lang="en-US"/>
        </a:p>
      </dgm:t>
    </dgm:pt>
    <dgm:pt modelId="{7DD15251-D095-4ADA-A86D-F12E4883E4FB}">
      <dgm:prSet/>
      <dgm:spPr/>
      <dgm:t>
        <a:bodyPr/>
        <a:lstStyle/>
        <a:p>
          <a:r>
            <a:rPr lang="en-AU"/>
            <a:t>0. normal</a:t>
          </a:r>
          <a:endParaRPr lang="en-US"/>
        </a:p>
      </dgm:t>
    </dgm:pt>
    <dgm:pt modelId="{5C5BE25A-2AD8-44FE-82CC-94A4A5A4102A}" type="parTrans" cxnId="{561A0123-5B55-40BB-B8D4-816E9B42EDA8}">
      <dgm:prSet/>
      <dgm:spPr/>
      <dgm:t>
        <a:bodyPr/>
        <a:lstStyle/>
        <a:p>
          <a:endParaRPr lang="en-US"/>
        </a:p>
      </dgm:t>
    </dgm:pt>
    <dgm:pt modelId="{5153020B-A0D7-4090-9729-D769099E2C92}" type="sibTrans" cxnId="{561A0123-5B55-40BB-B8D4-816E9B42EDA8}">
      <dgm:prSet/>
      <dgm:spPr/>
      <dgm:t>
        <a:bodyPr/>
        <a:lstStyle/>
        <a:p>
          <a:endParaRPr lang="en-US"/>
        </a:p>
      </dgm:t>
    </dgm:pt>
    <dgm:pt modelId="{4A04C1E2-5CAC-4352-A4D4-64D8CEA71B62}">
      <dgm:prSet/>
      <dgm:spPr/>
      <dgm:t>
        <a:bodyPr/>
        <a:lstStyle/>
        <a:p>
          <a:r>
            <a:rPr lang="en-AU"/>
            <a:t>1. have abnormality</a:t>
          </a:r>
          <a:endParaRPr lang="en-US"/>
        </a:p>
      </dgm:t>
    </dgm:pt>
    <dgm:pt modelId="{01064DD4-C8A7-4700-8889-0FCFD9C9829B}" type="parTrans" cxnId="{D54485E0-368B-4577-9928-2EF173F4B3A4}">
      <dgm:prSet/>
      <dgm:spPr/>
      <dgm:t>
        <a:bodyPr/>
        <a:lstStyle/>
        <a:p>
          <a:endParaRPr lang="en-US"/>
        </a:p>
      </dgm:t>
    </dgm:pt>
    <dgm:pt modelId="{70CDA7F2-5383-45FB-B2C3-36B69D3AC464}" type="sibTrans" cxnId="{D54485E0-368B-4577-9928-2EF173F4B3A4}">
      <dgm:prSet/>
      <dgm:spPr/>
      <dgm:t>
        <a:bodyPr/>
        <a:lstStyle/>
        <a:p>
          <a:endParaRPr lang="en-US"/>
        </a:p>
      </dgm:t>
    </dgm:pt>
    <dgm:pt modelId="{BBFF6693-9441-4443-A833-5D1AB00F256D}">
      <dgm:prSet/>
      <dgm:spPr/>
      <dgm:t>
        <a:bodyPr/>
        <a:lstStyle/>
        <a:p>
          <a:r>
            <a:rPr lang="en-AU"/>
            <a:t>2.probable abnormality</a:t>
          </a:r>
          <a:endParaRPr lang="en-US"/>
        </a:p>
      </dgm:t>
    </dgm:pt>
    <dgm:pt modelId="{443B4E36-AD6D-445C-94A3-2C61186F7CD7}" type="parTrans" cxnId="{47FF95D8-96AA-4946-B9AF-6AC3EE97AB53}">
      <dgm:prSet/>
      <dgm:spPr/>
      <dgm:t>
        <a:bodyPr/>
        <a:lstStyle/>
        <a:p>
          <a:endParaRPr lang="en-US"/>
        </a:p>
      </dgm:t>
    </dgm:pt>
    <dgm:pt modelId="{31E34E03-4636-48C8-8992-CA022DAA6BCE}" type="sibTrans" cxnId="{47FF95D8-96AA-4946-B9AF-6AC3EE97AB53}">
      <dgm:prSet/>
      <dgm:spPr/>
      <dgm:t>
        <a:bodyPr/>
        <a:lstStyle/>
        <a:p>
          <a:endParaRPr lang="en-US"/>
        </a:p>
      </dgm:t>
    </dgm:pt>
    <dgm:pt modelId="{AD8AA022-AF77-4B8B-9162-2AB4AEB23A62}">
      <dgm:prSet/>
      <dgm:spPr/>
      <dgm:t>
        <a:bodyPr/>
        <a:lstStyle/>
        <a:p>
          <a:r>
            <a:rPr lang="en-AU" dirty="0" err="1"/>
            <a:t>thalach</a:t>
          </a:r>
          <a:r>
            <a:rPr lang="en-AU" dirty="0"/>
            <a:t>: maximum heart rate achieved </a:t>
          </a:r>
          <a:endParaRPr lang="en-US" dirty="0"/>
        </a:p>
      </dgm:t>
    </dgm:pt>
    <dgm:pt modelId="{6F76E1D7-1CFA-44F0-8684-427FC5EB8E1C}" type="parTrans" cxnId="{F54C8D30-59F5-436B-87DB-A4479A621E47}">
      <dgm:prSet/>
      <dgm:spPr/>
      <dgm:t>
        <a:bodyPr/>
        <a:lstStyle/>
        <a:p>
          <a:endParaRPr lang="en-US"/>
        </a:p>
      </dgm:t>
    </dgm:pt>
    <dgm:pt modelId="{E8D2442A-3651-4B69-B003-09F730FA38BB}" type="sibTrans" cxnId="{F54C8D30-59F5-436B-87DB-A4479A621E47}">
      <dgm:prSet/>
      <dgm:spPr/>
      <dgm:t>
        <a:bodyPr/>
        <a:lstStyle/>
        <a:p>
          <a:endParaRPr lang="en-US"/>
        </a:p>
      </dgm:t>
    </dgm:pt>
    <dgm:pt modelId="{1B1E7446-7279-401B-A4AF-78A489146B7F}">
      <dgm:prSet/>
      <dgm:spPr/>
      <dgm:t>
        <a:bodyPr/>
        <a:lstStyle/>
        <a:p>
          <a:r>
            <a:rPr lang="en-AU" dirty="0"/>
            <a:t>Output: Diagnosis</a:t>
          </a:r>
          <a:endParaRPr lang="en-US" dirty="0"/>
        </a:p>
      </dgm:t>
    </dgm:pt>
    <dgm:pt modelId="{BCE0DF31-D09B-47D5-9ABD-7067B8BF4CC5}" type="parTrans" cxnId="{FBD4E6A6-6367-40B9-88A3-85F036E5E7D4}">
      <dgm:prSet/>
      <dgm:spPr/>
      <dgm:t>
        <a:bodyPr/>
        <a:lstStyle/>
        <a:p>
          <a:endParaRPr lang="en-US"/>
        </a:p>
      </dgm:t>
    </dgm:pt>
    <dgm:pt modelId="{23526FB3-25BD-4282-8ECA-D7D10331B5DA}" type="sibTrans" cxnId="{FBD4E6A6-6367-40B9-88A3-85F036E5E7D4}">
      <dgm:prSet/>
      <dgm:spPr/>
      <dgm:t>
        <a:bodyPr/>
        <a:lstStyle/>
        <a:p>
          <a:endParaRPr lang="en-US"/>
        </a:p>
      </dgm:t>
    </dgm:pt>
    <dgm:pt modelId="{4107FEE7-2F1B-457F-BE13-65334E2CDCB3}">
      <dgm:prSet/>
      <dgm:spPr/>
      <dgm:t>
        <a:bodyPr/>
        <a:lstStyle/>
        <a:p>
          <a:r>
            <a:rPr lang="en-AU"/>
            <a:t>0-less chance of heart disease</a:t>
          </a:r>
          <a:endParaRPr lang="en-US"/>
        </a:p>
      </dgm:t>
    </dgm:pt>
    <dgm:pt modelId="{04279C31-36D8-4F68-8A6E-B25C003E3196}" type="parTrans" cxnId="{F590BC1B-F188-4C31-B78A-183BBD41FE97}">
      <dgm:prSet/>
      <dgm:spPr/>
      <dgm:t>
        <a:bodyPr/>
        <a:lstStyle/>
        <a:p>
          <a:endParaRPr lang="en-US"/>
        </a:p>
      </dgm:t>
    </dgm:pt>
    <dgm:pt modelId="{2DFD1B0C-3969-4696-A88D-9E817C23CAC2}" type="sibTrans" cxnId="{F590BC1B-F188-4C31-B78A-183BBD41FE97}">
      <dgm:prSet/>
      <dgm:spPr/>
      <dgm:t>
        <a:bodyPr/>
        <a:lstStyle/>
        <a:p>
          <a:endParaRPr lang="en-US"/>
        </a:p>
      </dgm:t>
    </dgm:pt>
    <dgm:pt modelId="{0FD6FD04-4829-4C07-AC51-C96A5E8F3A0D}">
      <dgm:prSet/>
      <dgm:spPr/>
      <dgm:t>
        <a:bodyPr/>
        <a:lstStyle/>
        <a:p>
          <a:r>
            <a:rPr lang="en-AU"/>
            <a:t>1- more chance of heart disease</a:t>
          </a:r>
          <a:endParaRPr lang="en-US"/>
        </a:p>
      </dgm:t>
    </dgm:pt>
    <dgm:pt modelId="{4BFDA64D-AB3F-4867-8919-4326A0B9EADB}" type="parTrans" cxnId="{ADB4958A-B84A-4A02-8EFB-9FDDF8884F08}">
      <dgm:prSet/>
      <dgm:spPr/>
      <dgm:t>
        <a:bodyPr/>
        <a:lstStyle/>
        <a:p>
          <a:endParaRPr lang="en-US"/>
        </a:p>
      </dgm:t>
    </dgm:pt>
    <dgm:pt modelId="{51E2FC1C-FB18-425C-AE52-E5C4758F8568}" type="sibTrans" cxnId="{ADB4958A-B84A-4A02-8EFB-9FDDF8884F08}">
      <dgm:prSet/>
      <dgm:spPr/>
      <dgm:t>
        <a:bodyPr/>
        <a:lstStyle/>
        <a:p>
          <a:endParaRPr lang="en-US"/>
        </a:p>
      </dgm:t>
    </dgm:pt>
    <dgm:pt modelId="{66915D16-3CD1-45E5-9DCE-5F0E348CC16F}">
      <dgm:prSet/>
      <dgm:spPr/>
      <dgm:t>
        <a:bodyPr/>
        <a:lstStyle/>
        <a:p>
          <a:r>
            <a:rPr lang="en-US" dirty="0" err="1"/>
            <a:t>exng</a:t>
          </a:r>
          <a:r>
            <a:rPr lang="en-US" dirty="0"/>
            <a:t>: </a:t>
          </a:r>
          <a:r>
            <a:rPr lang="en-US" b="0" dirty="0"/>
            <a:t>exercise induced angina (1 = yes, 0 = no)</a:t>
          </a:r>
          <a:endParaRPr lang="en-US" dirty="0"/>
        </a:p>
      </dgm:t>
    </dgm:pt>
    <dgm:pt modelId="{D6E3B929-D334-42EC-93AA-EF0ACE715014}" type="parTrans" cxnId="{717FD364-65C2-4813-87BB-2097FC9D5B13}">
      <dgm:prSet/>
      <dgm:spPr/>
      <dgm:t>
        <a:bodyPr/>
        <a:lstStyle/>
        <a:p>
          <a:endParaRPr lang="en-AU"/>
        </a:p>
      </dgm:t>
    </dgm:pt>
    <dgm:pt modelId="{BB5DF3E7-34EB-4421-BCA9-53413FA2C6E6}" type="sibTrans" cxnId="{717FD364-65C2-4813-87BB-2097FC9D5B13}">
      <dgm:prSet/>
      <dgm:spPr/>
      <dgm:t>
        <a:bodyPr/>
        <a:lstStyle/>
        <a:p>
          <a:endParaRPr lang="en-AU"/>
        </a:p>
      </dgm:t>
    </dgm:pt>
    <dgm:pt modelId="{E30AD9AE-54AB-4386-A87A-D8638CD00B2B}">
      <dgm:prSet/>
      <dgm:spPr/>
      <dgm:t>
        <a:bodyPr/>
        <a:lstStyle/>
        <a:p>
          <a:r>
            <a:rPr lang="en-US" dirty="0" err="1"/>
            <a:t>oldpeak</a:t>
          </a:r>
          <a:r>
            <a:rPr lang="en-US" dirty="0"/>
            <a:t>: </a:t>
          </a:r>
          <a:r>
            <a:rPr lang="en-US" b="0" dirty="0"/>
            <a:t>- old peak: ST depression induced by exercise relative to rest</a:t>
          </a:r>
          <a:endParaRPr lang="en-US" dirty="0"/>
        </a:p>
      </dgm:t>
    </dgm:pt>
    <dgm:pt modelId="{0E27334A-4315-4B6B-A0FC-EFDA04710445}" type="parTrans" cxnId="{CB1D5205-26E1-4E62-BEE2-0860421B4E66}">
      <dgm:prSet/>
      <dgm:spPr/>
      <dgm:t>
        <a:bodyPr/>
        <a:lstStyle/>
        <a:p>
          <a:endParaRPr lang="en-AU"/>
        </a:p>
      </dgm:t>
    </dgm:pt>
    <dgm:pt modelId="{144EE2B2-B459-4024-976F-47249F126C3D}" type="sibTrans" cxnId="{CB1D5205-26E1-4E62-BEE2-0860421B4E66}">
      <dgm:prSet/>
      <dgm:spPr/>
      <dgm:t>
        <a:bodyPr/>
        <a:lstStyle/>
        <a:p>
          <a:endParaRPr lang="en-AU"/>
        </a:p>
      </dgm:t>
    </dgm:pt>
    <dgm:pt modelId="{52F08A95-A195-49BB-9284-FC163041578B}">
      <dgm:prSet/>
      <dgm:spPr/>
      <dgm:t>
        <a:bodyPr/>
        <a:lstStyle/>
        <a:p>
          <a:r>
            <a:rPr lang="en-US" b="0" dirty="0" err="1"/>
            <a:t>slp</a:t>
          </a:r>
          <a:r>
            <a:rPr lang="en-US" b="0" dirty="0"/>
            <a:t>: the slope of the peak exercise ST segment (0 = unsloping, 1 = flat, 2 = </a:t>
          </a:r>
          <a:r>
            <a:rPr lang="en-US" b="0" dirty="0" err="1"/>
            <a:t>downsloping</a:t>
          </a:r>
          <a:r>
            <a:rPr lang="en-US" b="0" dirty="0"/>
            <a:t>)</a:t>
          </a:r>
        </a:p>
      </dgm:t>
    </dgm:pt>
    <dgm:pt modelId="{CBD34E40-33B5-4E0C-8482-7E522A6CE74D}" type="parTrans" cxnId="{5BC83551-2CE8-4698-9EC9-A3C8461A92A4}">
      <dgm:prSet/>
      <dgm:spPr/>
      <dgm:t>
        <a:bodyPr/>
        <a:lstStyle/>
        <a:p>
          <a:endParaRPr lang="en-AU"/>
        </a:p>
      </dgm:t>
    </dgm:pt>
    <dgm:pt modelId="{B343251D-75A7-4606-9D87-870308906206}" type="sibTrans" cxnId="{5BC83551-2CE8-4698-9EC9-A3C8461A92A4}">
      <dgm:prSet/>
      <dgm:spPr/>
      <dgm:t>
        <a:bodyPr/>
        <a:lstStyle/>
        <a:p>
          <a:endParaRPr lang="en-AU"/>
        </a:p>
      </dgm:t>
    </dgm:pt>
    <dgm:pt modelId="{4D4B6221-2DEF-4079-BF7F-11CE1B37ADA6}" type="pres">
      <dgm:prSet presAssocID="{CFE39241-B361-463B-A628-7BD328826B72}" presName="linear" presStyleCnt="0">
        <dgm:presLayoutVars>
          <dgm:animLvl val="lvl"/>
          <dgm:resizeHandles val="exact"/>
        </dgm:presLayoutVars>
      </dgm:prSet>
      <dgm:spPr/>
    </dgm:pt>
    <dgm:pt modelId="{6BC97875-30F3-4646-B425-F09711926B54}" type="pres">
      <dgm:prSet presAssocID="{12978305-C8AB-4B21-B57D-4645359A4009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A666460C-FEEF-4E33-BACF-497DA8C23534}" type="pres">
      <dgm:prSet presAssocID="{D4479DFA-1384-4403-B54E-A4C35A1621A2}" presName="spacer" presStyleCnt="0"/>
      <dgm:spPr/>
    </dgm:pt>
    <dgm:pt modelId="{E174F146-C147-4FC1-A56D-3D2F498FF86B}" type="pres">
      <dgm:prSet presAssocID="{58707933-5ED1-4FA5-A087-AAEF5EC8A1A7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825EE18D-32CC-4056-A293-ABF5F7C28B56}" type="pres">
      <dgm:prSet presAssocID="{AAB67487-45D2-4068-A72B-82A9C1B74082}" presName="spacer" presStyleCnt="0"/>
      <dgm:spPr/>
    </dgm:pt>
    <dgm:pt modelId="{5A338105-47C7-4264-82A5-84AC52B92A9B}" type="pres">
      <dgm:prSet presAssocID="{B00F6B8C-0381-4206-84C7-5682643D6814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4789BBE4-3F9D-4650-96AE-AC6C992BE372}" type="pres">
      <dgm:prSet presAssocID="{BCF4BC45-2C2B-4364-AD34-C79BC8260FDB}" presName="spacer" presStyleCnt="0"/>
      <dgm:spPr/>
    </dgm:pt>
    <dgm:pt modelId="{CCE17FC0-571D-41DA-9AA1-5C43A95FBB64}" type="pres">
      <dgm:prSet presAssocID="{B026A940-4D28-4825-B319-B084471E2ED0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B6DB1222-0107-4962-9333-AF5B56632D77}" type="pres">
      <dgm:prSet presAssocID="{B026A940-4D28-4825-B319-B084471E2ED0}" presName="childText" presStyleLbl="revTx" presStyleIdx="0" presStyleCnt="3">
        <dgm:presLayoutVars>
          <dgm:bulletEnabled val="1"/>
        </dgm:presLayoutVars>
      </dgm:prSet>
      <dgm:spPr/>
    </dgm:pt>
    <dgm:pt modelId="{6B06612A-DFA0-4CE1-9739-45BAC7EC58BA}" type="pres">
      <dgm:prSet presAssocID="{1C29D6E9-C143-42A0-8770-2AC6B0B91CDC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817B28DE-58AE-4F92-B94C-2336467D08F5}" type="pres">
      <dgm:prSet presAssocID="{5730336B-CD3A-4108-B346-D2C0C5C0A88B}" presName="spacer" presStyleCnt="0"/>
      <dgm:spPr/>
    </dgm:pt>
    <dgm:pt modelId="{645C918F-3CA1-4913-B4B4-883622474E1D}" type="pres">
      <dgm:prSet presAssocID="{A1600693-046B-4AB2-91BA-BB5DAD3CE40D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C36C5BE1-14D2-4FAF-BC1B-02486FDCF0A2}" type="pres">
      <dgm:prSet presAssocID="{AE0C28CF-44C7-48F6-B148-6A7AD2D4D684}" presName="spacer" presStyleCnt="0"/>
      <dgm:spPr/>
    </dgm:pt>
    <dgm:pt modelId="{76F23F12-2B04-4108-8A6C-3C548762A245}" type="pres">
      <dgm:prSet presAssocID="{60E4BD01-423A-4356-A829-27BA40AB4769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D941ED20-9FCD-47CD-8E30-75E26AD391A5}" type="pres">
      <dgm:prSet presAssocID="{409ED05A-0CB8-4F1A-8723-D6DF2CC3CBC7}" presName="spacer" presStyleCnt="0"/>
      <dgm:spPr/>
    </dgm:pt>
    <dgm:pt modelId="{361812EB-408F-4064-B490-87786A46AB55}" type="pres">
      <dgm:prSet presAssocID="{F4DB0787-4EF0-49FC-A1D4-D73AE4999CBB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E146CA31-5070-4C09-BAA8-531C76D9D432}" type="pres">
      <dgm:prSet presAssocID="{F4DB0787-4EF0-49FC-A1D4-D73AE4999CBB}" presName="childText" presStyleLbl="revTx" presStyleIdx="1" presStyleCnt="3">
        <dgm:presLayoutVars>
          <dgm:bulletEnabled val="1"/>
        </dgm:presLayoutVars>
      </dgm:prSet>
      <dgm:spPr/>
    </dgm:pt>
    <dgm:pt modelId="{50A3CCAD-8F0B-4DB0-A023-C7191A7480B4}" type="pres">
      <dgm:prSet presAssocID="{AD8AA022-AF77-4B8B-9162-2AB4AEB23A62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61AB9F1E-72EC-418C-BC12-D4EC42BD7C33}" type="pres">
      <dgm:prSet presAssocID="{E8D2442A-3651-4B69-B003-09F730FA38BB}" presName="spacer" presStyleCnt="0"/>
      <dgm:spPr/>
    </dgm:pt>
    <dgm:pt modelId="{7F94EA3B-DDCE-4E3F-AAB2-38F1F50E047B}" type="pres">
      <dgm:prSet presAssocID="{66915D16-3CD1-45E5-9DCE-5F0E348CC16F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7F621EA1-BABC-491C-AB3D-511528D8EB69}" type="pres">
      <dgm:prSet presAssocID="{BB5DF3E7-34EB-4421-BCA9-53413FA2C6E6}" presName="spacer" presStyleCnt="0"/>
      <dgm:spPr/>
    </dgm:pt>
    <dgm:pt modelId="{9BDEC1F6-3F7F-4408-BA46-AD4061E5B17C}" type="pres">
      <dgm:prSet presAssocID="{E30AD9AE-54AB-4386-A87A-D8638CD00B2B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8C79ADDD-15F9-4843-BCC3-BDFE24BFCAAC}" type="pres">
      <dgm:prSet presAssocID="{144EE2B2-B459-4024-976F-47249F126C3D}" presName="spacer" presStyleCnt="0"/>
      <dgm:spPr/>
    </dgm:pt>
    <dgm:pt modelId="{C5927F14-4640-415A-8281-3D690429E012}" type="pres">
      <dgm:prSet presAssocID="{52F08A95-A195-49BB-9284-FC163041578B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EE8B31BA-D3B3-4274-B1CC-AFDEA3ECBB7D}" type="pres">
      <dgm:prSet presAssocID="{B343251D-75A7-4606-9D87-870308906206}" presName="spacer" presStyleCnt="0"/>
      <dgm:spPr/>
    </dgm:pt>
    <dgm:pt modelId="{BCA3F7E0-17DD-440D-95A5-4ECAABA3A1A6}" type="pres">
      <dgm:prSet presAssocID="{1B1E7446-7279-401B-A4AF-78A489146B7F}" presName="parentText" presStyleLbl="node1" presStyleIdx="12" presStyleCnt="13">
        <dgm:presLayoutVars>
          <dgm:chMax val="0"/>
          <dgm:bulletEnabled val="1"/>
        </dgm:presLayoutVars>
      </dgm:prSet>
      <dgm:spPr/>
    </dgm:pt>
    <dgm:pt modelId="{6A7E3222-B83C-4467-8E37-0904AE12CBEC}" type="pres">
      <dgm:prSet presAssocID="{1B1E7446-7279-401B-A4AF-78A489146B7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B1D5205-26E1-4E62-BEE2-0860421B4E66}" srcId="{CFE39241-B361-463B-A628-7BD328826B72}" destId="{E30AD9AE-54AB-4386-A87A-D8638CD00B2B}" srcOrd="10" destOrd="0" parTransId="{0E27334A-4315-4B6B-A0FC-EFDA04710445}" sibTransId="{144EE2B2-B459-4024-976F-47249F126C3D}"/>
    <dgm:cxn modelId="{589D710C-85B3-42EB-AF94-2450BDE11D63}" type="presOf" srcId="{4107FEE7-2F1B-457F-BE13-65334E2CDCB3}" destId="{6A7E3222-B83C-4467-8E37-0904AE12CBEC}" srcOrd="0" destOrd="0" presId="urn:microsoft.com/office/officeart/2005/8/layout/vList2"/>
    <dgm:cxn modelId="{10180D0F-45CF-4219-93DC-A1E860B8FF8A}" srcId="{B026A940-4D28-4825-B319-B084471E2ED0}" destId="{A8665163-376C-4E3D-8129-5427C0991AE6}" srcOrd="3" destOrd="0" parTransId="{DAD32281-F7BA-4FF1-9EE7-71C7A7F8D78D}" sibTransId="{5940355F-0911-4CB9-A3BB-110523E05404}"/>
    <dgm:cxn modelId="{A32F5818-4AA6-4B3A-9DD0-6C689C217138}" type="presOf" srcId="{AD8AA022-AF77-4B8B-9162-2AB4AEB23A62}" destId="{50A3CCAD-8F0B-4DB0-A023-C7191A7480B4}" srcOrd="0" destOrd="0" presId="urn:microsoft.com/office/officeart/2005/8/layout/vList2"/>
    <dgm:cxn modelId="{F590BC1B-F188-4C31-B78A-183BBD41FE97}" srcId="{1B1E7446-7279-401B-A4AF-78A489146B7F}" destId="{4107FEE7-2F1B-457F-BE13-65334E2CDCB3}" srcOrd="0" destOrd="0" parTransId="{04279C31-36D8-4F68-8A6E-B25C003E3196}" sibTransId="{2DFD1B0C-3969-4696-A88D-9E817C23CAC2}"/>
    <dgm:cxn modelId="{561A0123-5B55-40BB-B8D4-816E9B42EDA8}" srcId="{F4DB0787-4EF0-49FC-A1D4-D73AE4999CBB}" destId="{7DD15251-D095-4ADA-A86D-F12E4883E4FB}" srcOrd="0" destOrd="0" parTransId="{5C5BE25A-2AD8-44FE-82CC-94A4A5A4102A}" sibTransId="{5153020B-A0D7-4090-9729-D769099E2C92}"/>
    <dgm:cxn modelId="{F54C8D30-59F5-436B-87DB-A4479A621E47}" srcId="{CFE39241-B361-463B-A628-7BD328826B72}" destId="{AD8AA022-AF77-4B8B-9162-2AB4AEB23A62}" srcOrd="8" destOrd="0" parTransId="{6F76E1D7-1CFA-44F0-8684-427FC5EB8E1C}" sibTransId="{E8D2442A-3651-4B69-B003-09F730FA38BB}"/>
    <dgm:cxn modelId="{08F60732-6F47-4AE1-8DBD-56B8ED5E6532}" type="presOf" srcId="{58707933-5ED1-4FA5-A087-AAEF5EC8A1A7}" destId="{E174F146-C147-4FC1-A56D-3D2F498FF86B}" srcOrd="0" destOrd="0" presId="urn:microsoft.com/office/officeart/2005/8/layout/vList2"/>
    <dgm:cxn modelId="{59510637-8C36-45BB-BA3D-2AAC9A27FF70}" type="presOf" srcId="{1C29D6E9-C143-42A0-8770-2AC6B0B91CDC}" destId="{6B06612A-DFA0-4CE1-9739-45BAC7EC58BA}" srcOrd="0" destOrd="0" presId="urn:microsoft.com/office/officeart/2005/8/layout/vList2"/>
    <dgm:cxn modelId="{DA34DB3B-40D6-4898-A9E8-3B49E4821362}" type="presOf" srcId="{52F08A95-A195-49BB-9284-FC163041578B}" destId="{C5927F14-4640-415A-8281-3D690429E012}" srcOrd="0" destOrd="0" presId="urn:microsoft.com/office/officeart/2005/8/layout/vList2"/>
    <dgm:cxn modelId="{06028646-0B29-4463-AEE2-5CB4AAAD9853}" type="presOf" srcId="{B00F6B8C-0381-4206-84C7-5682643D6814}" destId="{5A338105-47C7-4264-82A5-84AC52B92A9B}" srcOrd="0" destOrd="0" presId="urn:microsoft.com/office/officeart/2005/8/layout/vList2"/>
    <dgm:cxn modelId="{5BC83551-2CE8-4698-9EC9-A3C8461A92A4}" srcId="{CFE39241-B361-463B-A628-7BD328826B72}" destId="{52F08A95-A195-49BB-9284-FC163041578B}" srcOrd="11" destOrd="0" parTransId="{CBD34E40-33B5-4E0C-8482-7E522A6CE74D}" sibTransId="{B343251D-75A7-4606-9D87-870308906206}"/>
    <dgm:cxn modelId="{5C267F51-BAAB-4E54-AB66-C78B86E927F6}" type="presOf" srcId="{7DD15251-D095-4ADA-A86D-F12E4883E4FB}" destId="{E146CA31-5070-4C09-BAA8-531C76D9D432}" srcOrd="0" destOrd="0" presId="urn:microsoft.com/office/officeart/2005/8/layout/vList2"/>
    <dgm:cxn modelId="{14D27457-B32F-4B1C-B0CD-962698ADF0CB}" srcId="{CFE39241-B361-463B-A628-7BD328826B72}" destId="{B026A940-4D28-4825-B319-B084471E2ED0}" srcOrd="3" destOrd="0" parTransId="{586A3A97-E78F-4E6E-B9E3-714ED69C0C67}" sibTransId="{86E74ACC-97FE-486E-AC52-73A9BA596600}"/>
    <dgm:cxn modelId="{5A89515E-1E24-4A1A-A1F3-55437C631DC8}" srcId="{B026A940-4D28-4825-B319-B084471E2ED0}" destId="{49309FAA-8F9C-4950-A400-95371C463C2E}" srcOrd="0" destOrd="0" parTransId="{C1E44735-7AF3-4F9A-9159-279E10597C13}" sibTransId="{47341796-FBF8-4133-B365-46D2A1947E1E}"/>
    <dgm:cxn modelId="{BDDCFF60-D139-4174-A88A-5F328B746488}" type="presOf" srcId="{0FD6FD04-4829-4C07-AC51-C96A5E8F3A0D}" destId="{6A7E3222-B83C-4467-8E37-0904AE12CBEC}" srcOrd="0" destOrd="1" presId="urn:microsoft.com/office/officeart/2005/8/layout/vList2"/>
    <dgm:cxn modelId="{717FD364-65C2-4813-87BB-2097FC9D5B13}" srcId="{CFE39241-B361-463B-A628-7BD328826B72}" destId="{66915D16-3CD1-45E5-9DCE-5F0E348CC16F}" srcOrd="9" destOrd="0" parTransId="{D6E3B929-D334-42EC-93AA-EF0ACE715014}" sibTransId="{BB5DF3E7-34EB-4421-BCA9-53413FA2C6E6}"/>
    <dgm:cxn modelId="{77273565-442A-4A99-97FD-F328FF0B88FF}" type="presOf" srcId="{66915D16-3CD1-45E5-9DCE-5F0E348CC16F}" destId="{7F94EA3B-DDCE-4E3F-AAB2-38F1F50E047B}" srcOrd="0" destOrd="0" presId="urn:microsoft.com/office/officeart/2005/8/layout/vList2"/>
    <dgm:cxn modelId="{0BEB1676-CEB9-4240-8434-3ACDFBB9EB3D}" srcId="{CFE39241-B361-463B-A628-7BD328826B72}" destId="{60E4BD01-423A-4356-A829-27BA40AB4769}" srcOrd="6" destOrd="0" parTransId="{FF6D98B4-5E65-46A8-85C2-3BBAE3A9DC46}" sibTransId="{409ED05A-0CB8-4F1A-8723-D6DF2CC3CBC7}"/>
    <dgm:cxn modelId="{406E0F8A-8266-4D57-B824-975762F86DCD}" srcId="{B026A940-4D28-4825-B319-B084471E2ED0}" destId="{DAE56BD1-4AF6-40E9-8085-2AAED2C6D894}" srcOrd="2" destOrd="0" parTransId="{2B540FFA-499A-4B8E-80FA-14544B9D26D1}" sibTransId="{888D24ED-87D3-4A09-A66C-EAD6595520BE}"/>
    <dgm:cxn modelId="{ADB4958A-B84A-4A02-8EFB-9FDDF8884F08}" srcId="{1B1E7446-7279-401B-A4AF-78A489146B7F}" destId="{0FD6FD04-4829-4C07-AC51-C96A5E8F3A0D}" srcOrd="1" destOrd="0" parTransId="{4BFDA64D-AB3F-4867-8919-4326A0B9EADB}" sibTransId="{51E2FC1C-FB18-425C-AE52-E5C4758F8568}"/>
    <dgm:cxn modelId="{E557778C-15CA-4B29-9017-D200C0A415EB}" srcId="{CFE39241-B361-463B-A628-7BD328826B72}" destId="{1C29D6E9-C143-42A0-8770-2AC6B0B91CDC}" srcOrd="4" destOrd="0" parTransId="{E3D3A72F-DCB1-4BC2-ADBD-191F9D62D50E}" sibTransId="{5730336B-CD3A-4108-B346-D2C0C5C0A88B}"/>
    <dgm:cxn modelId="{9A763E8D-69BA-4865-8FEC-3E4A0B3E111E}" type="presOf" srcId="{4A04C1E2-5CAC-4352-A4D4-64D8CEA71B62}" destId="{E146CA31-5070-4C09-BAA8-531C76D9D432}" srcOrd="0" destOrd="1" presId="urn:microsoft.com/office/officeart/2005/8/layout/vList2"/>
    <dgm:cxn modelId="{4AAAC197-D305-4F3F-AEFF-F7507E019C8A}" type="presOf" srcId="{B026A940-4D28-4825-B319-B084471E2ED0}" destId="{CCE17FC0-571D-41DA-9AA1-5C43A95FBB64}" srcOrd="0" destOrd="0" presId="urn:microsoft.com/office/officeart/2005/8/layout/vList2"/>
    <dgm:cxn modelId="{FDF26A99-AB86-43FE-B1AB-1D6ECED61B4A}" type="presOf" srcId="{12978305-C8AB-4B21-B57D-4645359A4009}" destId="{6BC97875-30F3-4646-B425-F09711926B54}" srcOrd="0" destOrd="0" presId="urn:microsoft.com/office/officeart/2005/8/layout/vList2"/>
    <dgm:cxn modelId="{7738319E-566E-4978-8290-BDAB4E5989AE}" type="presOf" srcId="{A1600693-046B-4AB2-91BA-BB5DAD3CE40D}" destId="{645C918F-3CA1-4913-B4B4-883622474E1D}" srcOrd="0" destOrd="0" presId="urn:microsoft.com/office/officeart/2005/8/layout/vList2"/>
    <dgm:cxn modelId="{8D74D4A5-1E72-4C6A-8B16-2BB7A0514BC0}" type="presOf" srcId="{E30AD9AE-54AB-4386-A87A-D8638CD00B2B}" destId="{9BDEC1F6-3F7F-4408-BA46-AD4061E5B17C}" srcOrd="0" destOrd="0" presId="urn:microsoft.com/office/officeart/2005/8/layout/vList2"/>
    <dgm:cxn modelId="{FBD4E6A6-6367-40B9-88A3-85F036E5E7D4}" srcId="{CFE39241-B361-463B-A628-7BD328826B72}" destId="{1B1E7446-7279-401B-A4AF-78A489146B7F}" srcOrd="12" destOrd="0" parTransId="{BCE0DF31-D09B-47D5-9ABD-7067B8BF4CC5}" sibTransId="{23526FB3-25BD-4282-8ECA-D7D10331B5DA}"/>
    <dgm:cxn modelId="{18A315AC-A133-47A3-9322-96FDAB201732}" type="presOf" srcId="{60E4BD01-423A-4356-A829-27BA40AB4769}" destId="{76F23F12-2B04-4108-8A6C-3C548762A245}" srcOrd="0" destOrd="0" presId="urn:microsoft.com/office/officeart/2005/8/layout/vList2"/>
    <dgm:cxn modelId="{617B2EB0-3ECC-4AF5-9F7D-05CA3532436B}" srcId="{CFE39241-B361-463B-A628-7BD328826B72}" destId="{F4DB0787-4EF0-49FC-A1D4-D73AE4999CBB}" srcOrd="7" destOrd="0" parTransId="{AB077A99-F8D9-4BAB-81EB-BCCDF2361870}" sibTransId="{8A21D870-B834-4952-B0ED-9F82FDF1E20D}"/>
    <dgm:cxn modelId="{CA5F35B6-C8DA-4A21-A1E5-D5B0150A4208}" type="presOf" srcId="{49309FAA-8F9C-4950-A400-95371C463C2E}" destId="{B6DB1222-0107-4962-9333-AF5B56632D77}" srcOrd="0" destOrd="0" presId="urn:microsoft.com/office/officeart/2005/8/layout/vList2"/>
    <dgm:cxn modelId="{886D01B8-1B91-4C74-B216-08E2B67C0286}" srcId="{CFE39241-B361-463B-A628-7BD328826B72}" destId="{A1600693-046B-4AB2-91BA-BB5DAD3CE40D}" srcOrd="5" destOrd="0" parTransId="{85A57E1B-0852-4B83-9FBC-67DE3AE3C0B8}" sibTransId="{AE0C28CF-44C7-48F6-B148-6A7AD2D4D684}"/>
    <dgm:cxn modelId="{2E3185B9-E42F-4145-9CBE-2A21E7AC0BE4}" srcId="{B026A940-4D28-4825-B319-B084471E2ED0}" destId="{B308D522-C5C7-4E6B-96C0-BF8606AF127D}" srcOrd="1" destOrd="0" parTransId="{488D6536-F1F6-49AD-99A0-527760D6A939}" sibTransId="{2042ED0A-D950-4AC1-B6D2-A11F3E265067}"/>
    <dgm:cxn modelId="{9DE7FAC1-213F-4847-A1C2-4FF7A725E67E}" type="presOf" srcId="{F4DB0787-4EF0-49FC-A1D4-D73AE4999CBB}" destId="{361812EB-408F-4064-B490-87786A46AB55}" srcOrd="0" destOrd="0" presId="urn:microsoft.com/office/officeart/2005/8/layout/vList2"/>
    <dgm:cxn modelId="{FCAB51CB-AFE1-4FD3-856A-095761D410FD}" srcId="{CFE39241-B361-463B-A628-7BD328826B72}" destId="{58707933-5ED1-4FA5-A087-AAEF5EC8A1A7}" srcOrd="1" destOrd="0" parTransId="{80AC1CDD-167D-4970-8658-3009684A6ED8}" sibTransId="{AAB67487-45D2-4068-A72B-82A9C1B74082}"/>
    <dgm:cxn modelId="{B72A8DCE-5C5C-43C8-9546-CBC7E3057373}" type="presOf" srcId="{1B1E7446-7279-401B-A4AF-78A489146B7F}" destId="{BCA3F7E0-17DD-440D-95A5-4ECAABA3A1A6}" srcOrd="0" destOrd="0" presId="urn:microsoft.com/office/officeart/2005/8/layout/vList2"/>
    <dgm:cxn modelId="{47FF95D8-96AA-4946-B9AF-6AC3EE97AB53}" srcId="{F4DB0787-4EF0-49FC-A1D4-D73AE4999CBB}" destId="{BBFF6693-9441-4443-A833-5D1AB00F256D}" srcOrd="2" destOrd="0" parTransId="{443B4E36-AD6D-445C-94A3-2C61186F7CD7}" sibTransId="{31E34E03-4636-48C8-8992-CA022DAA6BCE}"/>
    <dgm:cxn modelId="{D54485E0-368B-4577-9928-2EF173F4B3A4}" srcId="{F4DB0787-4EF0-49FC-A1D4-D73AE4999CBB}" destId="{4A04C1E2-5CAC-4352-A4D4-64D8CEA71B62}" srcOrd="1" destOrd="0" parTransId="{01064DD4-C8A7-4700-8889-0FCFD9C9829B}" sibTransId="{70CDA7F2-5383-45FB-B2C3-36B69D3AC464}"/>
    <dgm:cxn modelId="{DED1F5E6-8069-4368-94B2-D07A3B6FC581}" type="presOf" srcId="{A8665163-376C-4E3D-8129-5427C0991AE6}" destId="{B6DB1222-0107-4962-9333-AF5B56632D77}" srcOrd="0" destOrd="3" presId="urn:microsoft.com/office/officeart/2005/8/layout/vList2"/>
    <dgm:cxn modelId="{5294AAEF-60D0-4E1D-B6EA-6B1D564983F7}" type="presOf" srcId="{B308D522-C5C7-4E6B-96C0-BF8606AF127D}" destId="{B6DB1222-0107-4962-9333-AF5B56632D77}" srcOrd="0" destOrd="1" presId="urn:microsoft.com/office/officeart/2005/8/layout/vList2"/>
    <dgm:cxn modelId="{AD4191F1-8DF6-449D-9AAC-A56A4C29EC8F}" type="presOf" srcId="{BBFF6693-9441-4443-A833-5D1AB00F256D}" destId="{E146CA31-5070-4C09-BAA8-531C76D9D432}" srcOrd="0" destOrd="2" presId="urn:microsoft.com/office/officeart/2005/8/layout/vList2"/>
    <dgm:cxn modelId="{09E4A2F2-7840-4FFB-9214-410A540FF64D}" type="presOf" srcId="{DAE56BD1-4AF6-40E9-8085-2AAED2C6D894}" destId="{B6DB1222-0107-4962-9333-AF5B56632D77}" srcOrd="0" destOrd="2" presId="urn:microsoft.com/office/officeart/2005/8/layout/vList2"/>
    <dgm:cxn modelId="{BF95E6F9-3960-4CBC-8828-BB92967CA15F}" type="presOf" srcId="{CFE39241-B361-463B-A628-7BD328826B72}" destId="{4D4B6221-2DEF-4079-BF7F-11CE1B37ADA6}" srcOrd="0" destOrd="0" presId="urn:microsoft.com/office/officeart/2005/8/layout/vList2"/>
    <dgm:cxn modelId="{288997FA-CAB7-4DF9-843D-FE56B02B93D9}" srcId="{CFE39241-B361-463B-A628-7BD328826B72}" destId="{B00F6B8C-0381-4206-84C7-5682643D6814}" srcOrd="2" destOrd="0" parTransId="{50F526C5-AF4D-4537-8D6D-91D411CAC0A1}" sibTransId="{BCF4BC45-2C2B-4364-AD34-C79BC8260FDB}"/>
    <dgm:cxn modelId="{FEBA23FF-8ED4-4ECC-AFC5-3ECF26AA62AE}" srcId="{CFE39241-B361-463B-A628-7BD328826B72}" destId="{12978305-C8AB-4B21-B57D-4645359A4009}" srcOrd="0" destOrd="0" parTransId="{0AB1B38A-5BB7-4BB0-9E89-730BDB9425E6}" sibTransId="{D4479DFA-1384-4403-B54E-A4C35A1621A2}"/>
    <dgm:cxn modelId="{65680E9D-2D4A-4F70-8500-24E701441C32}" type="presParOf" srcId="{4D4B6221-2DEF-4079-BF7F-11CE1B37ADA6}" destId="{6BC97875-30F3-4646-B425-F09711926B54}" srcOrd="0" destOrd="0" presId="urn:microsoft.com/office/officeart/2005/8/layout/vList2"/>
    <dgm:cxn modelId="{8C879979-0805-4BAD-A32E-1CFFC37CC012}" type="presParOf" srcId="{4D4B6221-2DEF-4079-BF7F-11CE1B37ADA6}" destId="{A666460C-FEEF-4E33-BACF-497DA8C23534}" srcOrd="1" destOrd="0" presId="urn:microsoft.com/office/officeart/2005/8/layout/vList2"/>
    <dgm:cxn modelId="{02C0548C-7181-4BCF-A62D-55056AC0AB27}" type="presParOf" srcId="{4D4B6221-2DEF-4079-BF7F-11CE1B37ADA6}" destId="{E174F146-C147-4FC1-A56D-3D2F498FF86B}" srcOrd="2" destOrd="0" presId="urn:microsoft.com/office/officeart/2005/8/layout/vList2"/>
    <dgm:cxn modelId="{181E88A8-8254-4805-8BC7-0C70B11489F7}" type="presParOf" srcId="{4D4B6221-2DEF-4079-BF7F-11CE1B37ADA6}" destId="{825EE18D-32CC-4056-A293-ABF5F7C28B56}" srcOrd="3" destOrd="0" presId="urn:microsoft.com/office/officeart/2005/8/layout/vList2"/>
    <dgm:cxn modelId="{DEB0592F-F677-4B4D-9D59-D2DAC262AAB0}" type="presParOf" srcId="{4D4B6221-2DEF-4079-BF7F-11CE1B37ADA6}" destId="{5A338105-47C7-4264-82A5-84AC52B92A9B}" srcOrd="4" destOrd="0" presId="urn:microsoft.com/office/officeart/2005/8/layout/vList2"/>
    <dgm:cxn modelId="{F6C78801-B900-4CFD-838F-A42C36D8D45D}" type="presParOf" srcId="{4D4B6221-2DEF-4079-BF7F-11CE1B37ADA6}" destId="{4789BBE4-3F9D-4650-96AE-AC6C992BE372}" srcOrd="5" destOrd="0" presId="urn:microsoft.com/office/officeart/2005/8/layout/vList2"/>
    <dgm:cxn modelId="{10893C3B-1A7A-4A08-9BF3-171365EBBBE3}" type="presParOf" srcId="{4D4B6221-2DEF-4079-BF7F-11CE1B37ADA6}" destId="{CCE17FC0-571D-41DA-9AA1-5C43A95FBB64}" srcOrd="6" destOrd="0" presId="urn:microsoft.com/office/officeart/2005/8/layout/vList2"/>
    <dgm:cxn modelId="{F3DE4F32-DBFC-46B4-A2C2-F6F56FB991F0}" type="presParOf" srcId="{4D4B6221-2DEF-4079-BF7F-11CE1B37ADA6}" destId="{B6DB1222-0107-4962-9333-AF5B56632D77}" srcOrd="7" destOrd="0" presId="urn:microsoft.com/office/officeart/2005/8/layout/vList2"/>
    <dgm:cxn modelId="{7E196059-C51A-493D-BF17-3B97B791D3BD}" type="presParOf" srcId="{4D4B6221-2DEF-4079-BF7F-11CE1B37ADA6}" destId="{6B06612A-DFA0-4CE1-9739-45BAC7EC58BA}" srcOrd="8" destOrd="0" presId="urn:microsoft.com/office/officeart/2005/8/layout/vList2"/>
    <dgm:cxn modelId="{BD9D5A93-2C32-48B6-8547-13647BB151FB}" type="presParOf" srcId="{4D4B6221-2DEF-4079-BF7F-11CE1B37ADA6}" destId="{817B28DE-58AE-4F92-B94C-2336467D08F5}" srcOrd="9" destOrd="0" presId="urn:microsoft.com/office/officeart/2005/8/layout/vList2"/>
    <dgm:cxn modelId="{A5486052-DFB1-4147-954A-35AA4756E511}" type="presParOf" srcId="{4D4B6221-2DEF-4079-BF7F-11CE1B37ADA6}" destId="{645C918F-3CA1-4913-B4B4-883622474E1D}" srcOrd="10" destOrd="0" presId="urn:microsoft.com/office/officeart/2005/8/layout/vList2"/>
    <dgm:cxn modelId="{DFC791F7-183E-4C8E-9CB7-CF0914F6AA8C}" type="presParOf" srcId="{4D4B6221-2DEF-4079-BF7F-11CE1B37ADA6}" destId="{C36C5BE1-14D2-4FAF-BC1B-02486FDCF0A2}" srcOrd="11" destOrd="0" presId="urn:microsoft.com/office/officeart/2005/8/layout/vList2"/>
    <dgm:cxn modelId="{0635F80B-3FB2-4D47-B306-04E49446D848}" type="presParOf" srcId="{4D4B6221-2DEF-4079-BF7F-11CE1B37ADA6}" destId="{76F23F12-2B04-4108-8A6C-3C548762A245}" srcOrd="12" destOrd="0" presId="urn:microsoft.com/office/officeart/2005/8/layout/vList2"/>
    <dgm:cxn modelId="{AFD11C7E-4DE7-4AA3-8D58-60E865BFFBE7}" type="presParOf" srcId="{4D4B6221-2DEF-4079-BF7F-11CE1B37ADA6}" destId="{D941ED20-9FCD-47CD-8E30-75E26AD391A5}" srcOrd="13" destOrd="0" presId="urn:microsoft.com/office/officeart/2005/8/layout/vList2"/>
    <dgm:cxn modelId="{0CAD1891-3E69-422E-9C87-0E198A56383C}" type="presParOf" srcId="{4D4B6221-2DEF-4079-BF7F-11CE1B37ADA6}" destId="{361812EB-408F-4064-B490-87786A46AB55}" srcOrd="14" destOrd="0" presId="urn:microsoft.com/office/officeart/2005/8/layout/vList2"/>
    <dgm:cxn modelId="{48D6CC2A-B2AE-463D-B10C-F937D70CC4FD}" type="presParOf" srcId="{4D4B6221-2DEF-4079-BF7F-11CE1B37ADA6}" destId="{E146CA31-5070-4C09-BAA8-531C76D9D432}" srcOrd="15" destOrd="0" presId="urn:microsoft.com/office/officeart/2005/8/layout/vList2"/>
    <dgm:cxn modelId="{14EEC5C3-659F-44DB-8327-BE22D1C14ECF}" type="presParOf" srcId="{4D4B6221-2DEF-4079-BF7F-11CE1B37ADA6}" destId="{50A3CCAD-8F0B-4DB0-A023-C7191A7480B4}" srcOrd="16" destOrd="0" presId="urn:microsoft.com/office/officeart/2005/8/layout/vList2"/>
    <dgm:cxn modelId="{8E91DCBE-824E-46C5-B83C-707A6419EBE7}" type="presParOf" srcId="{4D4B6221-2DEF-4079-BF7F-11CE1B37ADA6}" destId="{61AB9F1E-72EC-418C-BC12-D4EC42BD7C33}" srcOrd="17" destOrd="0" presId="urn:microsoft.com/office/officeart/2005/8/layout/vList2"/>
    <dgm:cxn modelId="{C02A099B-765E-46AD-8BCD-FA96005DBB94}" type="presParOf" srcId="{4D4B6221-2DEF-4079-BF7F-11CE1B37ADA6}" destId="{7F94EA3B-DDCE-4E3F-AAB2-38F1F50E047B}" srcOrd="18" destOrd="0" presId="urn:microsoft.com/office/officeart/2005/8/layout/vList2"/>
    <dgm:cxn modelId="{F889FE1D-79A3-49CD-96AC-BD95F17B05D7}" type="presParOf" srcId="{4D4B6221-2DEF-4079-BF7F-11CE1B37ADA6}" destId="{7F621EA1-BABC-491C-AB3D-511528D8EB69}" srcOrd="19" destOrd="0" presId="urn:microsoft.com/office/officeart/2005/8/layout/vList2"/>
    <dgm:cxn modelId="{677E60D9-06CE-4C22-85F4-4174BC013B07}" type="presParOf" srcId="{4D4B6221-2DEF-4079-BF7F-11CE1B37ADA6}" destId="{9BDEC1F6-3F7F-4408-BA46-AD4061E5B17C}" srcOrd="20" destOrd="0" presId="urn:microsoft.com/office/officeart/2005/8/layout/vList2"/>
    <dgm:cxn modelId="{6CFE1532-393A-4549-979F-0C630145BE87}" type="presParOf" srcId="{4D4B6221-2DEF-4079-BF7F-11CE1B37ADA6}" destId="{8C79ADDD-15F9-4843-BCC3-BDFE24BFCAAC}" srcOrd="21" destOrd="0" presId="urn:microsoft.com/office/officeart/2005/8/layout/vList2"/>
    <dgm:cxn modelId="{89E2982C-1F23-475E-A6FE-0648A9DE8E7C}" type="presParOf" srcId="{4D4B6221-2DEF-4079-BF7F-11CE1B37ADA6}" destId="{C5927F14-4640-415A-8281-3D690429E012}" srcOrd="22" destOrd="0" presId="urn:microsoft.com/office/officeart/2005/8/layout/vList2"/>
    <dgm:cxn modelId="{2F0375B8-7FF3-4DC9-A2AD-1BEC862C74E8}" type="presParOf" srcId="{4D4B6221-2DEF-4079-BF7F-11CE1B37ADA6}" destId="{EE8B31BA-D3B3-4274-B1CC-AFDEA3ECBB7D}" srcOrd="23" destOrd="0" presId="urn:microsoft.com/office/officeart/2005/8/layout/vList2"/>
    <dgm:cxn modelId="{A2C54C74-9BB5-48B3-9409-D3C25888390C}" type="presParOf" srcId="{4D4B6221-2DEF-4079-BF7F-11CE1B37ADA6}" destId="{BCA3F7E0-17DD-440D-95A5-4ECAABA3A1A6}" srcOrd="24" destOrd="0" presId="urn:microsoft.com/office/officeart/2005/8/layout/vList2"/>
    <dgm:cxn modelId="{896DC48F-CD46-4A03-9CB8-94F5BA07A18C}" type="presParOf" srcId="{4D4B6221-2DEF-4079-BF7F-11CE1B37ADA6}" destId="{6A7E3222-B83C-4467-8E37-0904AE12CBEC}" srcOrd="2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3097EF-C357-4E42-9BDC-1D000C7872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E707B-641C-4F1A-9D49-4841DE019902}">
      <dgm:prSet/>
      <dgm:spPr/>
      <dgm:t>
        <a:bodyPr/>
        <a:lstStyle/>
        <a:p>
          <a:r>
            <a:rPr lang="en-US" dirty="0"/>
            <a:t>Random Forest				Feature Selection	</a:t>
          </a:r>
        </a:p>
      </dgm:t>
    </dgm:pt>
    <dgm:pt modelId="{CB99C501-4D46-4A31-BBF3-D6F68991A1E4}" type="parTrans" cxnId="{103AD275-51FA-43EA-B2E2-ECF167810ADA}">
      <dgm:prSet/>
      <dgm:spPr/>
      <dgm:t>
        <a:bodyPr/>
        <a:lstStyle/>
        <a:p>
          <a:endParaRPr lang="en-US"/>
        </a:p>
      </dgm:t>
    </dgm:pt>
    <dgm:pt modelId="{4B29788B-E3F5-48F6-B38A-391661D59725}" type="sibTrans" cxnId="{103AD275-51FA-43EA-B2E2-ECF167810ADA}">
      <dgm:prSet/>
      <dgm:spPr/>
      <dgm:t>
        <a:bodyPr/>
        <a:lstStyle/>
        <a:p>
          <a:endParaRPr lang="en-US"/>
        </a:p>
      </dgm:t>
    </dgm:pt>
    <dgm:pt modelId="{CA8918FF-305A-435E-8266-96963A2DCDD7}">
      <dgm:prSet/>
      <dgm:spPr/>
      <dgm:t>
        <a:bodyPr/>
        <a:lstStyle/>
        <a:p>
          <a:r>
            <a:rPr lang="en-US" dirty="0"/>
            <a:t>Logistic Regression			Train-Test-Split</a:t>
          </a:r>
        </a:p>
      </dgm:t>
    </dgm:pt>
    <dgm:pt modelId="{67136E71-08B1-4B7D-969C-F3FED3723425}" type="parTrans" cxnId="{9C6E5A5A-65E7-4C63-93F6-DA92C7E688F2}">
      <dgm:prSet/>
      <dgm:spPr/>
      <dgm:t>
        <a:bodyPr/>
        <a:lstStyle/>
        <a:p>
          <a:endParaRPr lang="en-US"/>
        </a:p>
      </dgm:t>
    </dgm:pt>
    <dgm:pt modelId="{BAF23A2B-97E4-4669-BA3C-C12FFDCAA157}" type="sibTrans" cxnId="{9C6E5A5A-65E7-4C63-93F6-DA92C7E688F2}">
      <dgm:prSet/>
      <dgm:spPr/>
      <dgm:t>
        <a:bodyPr/>
        <a:lstStyle/>
        <a:p>
          <a:endParaRPr lang="en-US"/>
        </a:p>
      </dgm:t>
    </dgm:pt>
    <dgm:pt modelId="{EA110294-04E7-4463-BD02-AFDC6BF52187}">
      <dgm:prSet/>
      <dgm:spPr/>
      <dgm:t>
        <a:bodyPr/>
        <a:lstStyle/>
        <a:p>
          <a:r>
            <a:rPr lang="en-US"/>
            <a:t>Neural Network				Hyperparameters</a:t>
          </a:r>
        </a:p>
      </dgm:t>
    </dgm:pt>
    <dgm:pt modelId="{DC534141-A08C-4CF9-83DF-05CDA88906C5}" type="parTrans" cxnId="{7C77DF3B-F7F9-44A4-B0B4-07D9839C0C23}">
      <dgm:prSet/>
      <dgm:spPr/>
      <dgm:t>
        <a:bodyPr/>
        <a:lstStyle/>
        <a:p>
          <a:endParaRPr lang="en-US"/>
        </a:p>
      </dgm:t>
    </dgm:pt>
    <dgm:pt modelId="{C0827A6F-F8AD-4DF8-8C6C-57A8BB215457}" type="sibTrans" cxnId="{7C77DF3B-F7F9-44A4-B0B4-07D9839C0C23}">
      <dgm:prSet/>
      <dgm:spPr/>
      <dgm:t>
        <a:bodyPr/>
        <a:lstStyle/>
        <a:p>
          <a:endParaRPr lang="en-US"/>
        </a:p>
      </dgm:t>
    </dgm:pt>
    <dgm:pt modelId="{C8E67247-CD5D-CC43-BE75-EC9402C97DBC}" type="pres">
      <dgm:prSet presAssocID="{8C3097EF-C357-4E42-9BDC-1D000C787281}" presName="linear" presStyleCnt="0">
        <dgm:presLayoutVars>
          <dgm:animLvl val="lvl"/>
          <dgm:resizeHandles val="exact"/>
        </dgm:presLayoutVars>
      </dgm:prSet>
      <dgm:spPr/>
    </dgm:pt>
    <dgm:pt modelId="{19487287-432C-6D47-9FEE-2B993807991B}" type="pres">
      <dgm:prSet presAssocID="{30CE707B-641C-4F1A-9D49-4841DE0199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02EA38-A7FB-8A44-B770-341BD51AD6EF}" type="pres">
      <dgm:prSet presAssocID="{4B29788B-E3F5-48F6-B38A-391661D59725}" presName="spacer" presStyleCnt="0"/>
      <dgm:spPr/>
    </dgm:pt>
    <dgm:pt modelId="{B9192CB3-3300-854A-A229-CA085B1D3D2D}" type="pres">
      <dgm:prSet presAssocID="{CA8918FF-305A-435E-8266-96963A2DC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05AF3D-6779-5642-8828-DD35DF25A5D9}" type="pres">
      <dgm:prSet presAssocID="{BAF23A2B-97E4-4669-BA3C-C12FFDCAA157}" presName="spacer" presStyleCnt="0"/>
      <dgm:spPr/>
    </dgm:pt>
    <dgm:pt modelId="{9F01DE9A-9230-7542-90AD-5B661EDD43F3}" type="pres">
      <dgm:prSet presAssocID="{EA110294-04E7-4463-BD02-AFDC6BF521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08DEB1A-FFA3-DC46-B348-FC19F2127D92}" type="presOf" srcId="{8C3097EF-C357-4E42-9BDC-1D000C787281}" destId="{C8E67247-CD5D-CC43-BE75-EC9402C97DBC}" srcOrd="0" destOrd="0" presId="urn:microsoft.com/office/officeart/2005/8/layout/vList2"/>
    <dgm:cxn modelId="{7C77DF3B-F7F9-44A4-B0B4-07D9839C0C23}" srcId="{8C3097EF-C357-4E42-9BDC-1D000C787281}" destId="{EA110294-04E7-4463-BD02-AFDC6BF52187}" srcOrd="2" destOrd="0" parTransId="{DC534141-A08C-4CF9-83DF-05CDA88906C5}" sibTransId="{C0827A6F-F8AD-4DF8-8C6C-57A8BB215457}"/>
    <dgm:cxn modelId="{9C6E5A5A-65E7-4C63-93F6-DA92C7E688F2}" srcId="{8C3097EF-C357-4E42-9BDC-1D000C787281}" destId="{CA8918FF-305A-435E-8266-96963A2DCDD7}" srcOrd="1" destOrd="0" parTransId="{67136E71-08B1-4B7D-969C-F3FED3723425}" sibTransId="{BAF23A2B-97E4-4669-BA3C-C12FFDCAA157}"/>
    <dgm:cxn modelId="{1E7C3D6F-126A-E048-ABE2-C426F7E8CE8A}" type="presOf" srcId="{30CE707B-641C-4F1A-9D49-4841DE019902}" destId="{19487287-432C-6D47-9FEE-2B993807991B}" srcOrd="0" destOrd="0" presId="urn:microsoft.com/office/officeart/2005/8/layout/vList2"/>
    <dgm:cxn modelId="{103AD275-51FA-43EA-B2E2-ECF167810ADA}" srcId="{8C3097EF-C357-4E42-9BDC-1D000C787281}" destId="{30CE707B-641C-4F1A-9D49-4841DE019902}" srcOrd="0" destOrd="0" parTransId="{CB99C501-4D46-4A31-BBF3-D6F68991A1E4}" sibTransId="{4B29788B-E3F5-48F6-B38A-391661D59725}"/>
    <dgm:cxn modelId="{19395A95-959B-8640-A28E-85E36BB93C2B}" type="presOf" srcId="{EA110294-04E7-4463-BD02-AFDC6BF52187}" destId="{9F01DE9A-9230-7542-90AD-5B661EDD43F3}" srcOrd="0" destOrd="0" presId="urn:microsoft.com/office/officeart/2005/8/layout/vList2"/>
    <dgm:cxn modelId="{BE40A4FF-8670-5B47-891F-D8EB591BF4EB}" type="presOf" srcId="{CA8918FF-305A-435E-8266-96963A2DCDD7}" destId="{B9192CB3-3300-854A-A229-CA085B1D3D2D}" srcOrd="0" destOrd="0" presId="urn:microsoft.com/office/officeart/2005/8/layout/vList2"/>
    <dgm:cxn modelId="{4E416608-17BC-3945-BABC-47DBE3FDC801}" type="presParOf" srcId="{C8E67247-CD5D-CC43-BE75-EC9402C97DBC}" destId="{19487287-432C-6D47-9FEE-2B993807991B}" srcOrd="0" destOrd="0" presId="urn:microsoft.com/office/officeart/2005/8/layout/vList2"/>
    <dgm:cxn modelId="{F722794C-91B3-604A-8480-6CFC8946B435}" type="presParOf" srcId="{C8E67247-CD5D-CC43-BE75-EC9402C97DBC}" destId="{FA02EA38-A7FB-8A44-B770-341BD51AD6EF}" srcOrd="1" destOrd="0" presId="urn:microsoft.com/office/officeart/2005/8/layout/vList2"/>
    <dgm:cxn modelId="{C067E39C-1BD3-9F4C-9BBA-F6064F0EBFD0}" type="presParOf" srcId="{C8E67247-CD5D-CC43-BE75-EC9402C97DBC}" destId="{B9192CB3-3300-854A-A229-CA085B1D3D2D}" srcOrd="2" destOrd="0" presId="urn:microsoft.com/office/officeart/2005/8/layout/vList2"/>
    <dgm:cxn modelId="{797D4760-41F8-6E43-9F72-1AEB26BB4D98}" type="presParOf" srcId="{C8E67247-CD5D-CC43-BE75-EC9402C97DBC}" destId="{B905AF3D-6779-5642-8828-DD35DF25A5D9}" srcOrd="3" destOrd="0" presId="urn:microsoft.com/office/officeart/2005/8/layout/vList2"/>
    <dgm:cxn modelId="{D3ADDB88-7AED-9948-B52D-B6F0D1EAA4AA}" type="presParOf" srcId="{C8E67247-CD5D-CC43-BE75-EC9402C97DBC}" destId="{9F01DE9A-9230-7542-90AD-5B661EDD43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B5F7F-5B2F-4B91-BF15-96B599E0BCF4}">
      <dsp:nvSpPr>
        <dsp:cNvPr id="0" name=""/>
        <dsp:cNvSpPr/>
      </dsp:nvSpPr>
      <dsp:spPr>
        <a:xfrm>
          <a:off x="9895" y="2057028"/>
          <a:ext cx="1749844" cy="1450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Read in csv</a:t>
          </a:r>
        </a:p>
      </dsp:txBody>
      <dsp:txXfrm>
        <a:off x="43281" y="2090414"/>
        <a:ext cx="1683072" cy="1073122"/>
      </dsp:txXfrm>
    </dsp:sp>
    <dsp:sp modelId="{8A4207EB-1395-4143-BB94-898C4141A296}">
      <dsp:nvSpPr>
        <dsp:cNvPr id="0" name=""/>
        <dsp:cNvSpPr/>
      </dsp:nvSpPr>
      <dsp:spPr>
        <a:xfrm>
          <a:off x="416826" y="2480216"/>
          <a:ext cx="1951116" cy="1951116"/>
        </a:xfrm>
        <a:prstGeom prst="leftCircularArrow">
          <a:avLst>
            <a:gd name="adj1" fmla="val 3103"/>
            <a:gd name="adj2" fmla="val 381429"/>
            <a:gd name="adj3" fmla="val 2225138"/>
            <a:gd name="adj4" fmla="val 9092688"/>
            <a:gd name="adj5" fmla="val 362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0E5EB-37BD-49E5-B5D5-2351A6FC9774}">
      <dsp:nvSpPr>
        <dsp:cNvPr id="0" name=""/>
        <dsp:cNvSpPr/>
      </dsp:nvSpPr>
      <dsp:spPr>
        <a:xfrm>
          <a:off x="398749" y="3194774"/>
          <a:ext cx="1555416" cy="618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Get data</a:t>
          </a:r>
        </a:p>
      </dsp:txBody>
      <dsp:txXfrm>
        <a:off x="416865" y="3212890"/>
        <a:ext cx="1519184" cy="582306"/>
      </dsp:txXfrm>
    </dsp:sp>
    <dsp:sp modelId="{743AD5AC-C6A8-4D7E-977F-36D844A7F8E6}">
      <dsp:nvSpPr>
        <dsp:cNvPr id="0" name=""/>
        <dsp:cNvSpPr/>
      </dsp:nvSpPr>
      <dsp:spPr>
        <a:xfrm>
          <a:off x="2347213" y="325585"/>
          <a:ext cx="1581229" cy="4926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No NULL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Features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Summary statistics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Value-counts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Histograms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Pair plot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Bar/pie plots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Correlation matrix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Make decision on whether to drop any features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Train-Test-Split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Scaling Data</a:t>
          </a:r>
        </a:p>
      </dsp:txBody>
      <dsp:txXfrm>
        <a:off x="2393526" y="1427616"/>
        <a:ext cx="1488603" cy="3778338"/>
      </dsp:txXfrm>
    </dsp:sp>
    <dsp:sp modelId="{60D5F0D8-6C46-4C52-B693-FC7974405978}">
      <dsp:nvSpPr>
        <dsp:cNvPr id="0" name=""/>
        <dsp:cNvSpPr/>
      </dsp:nvSpPr>
      <dsp:spPr>
        <a:xfrm>
          <a:off x="2765345" y="29566"/>
          <a:ext cx="2963112" cy="2963112"/>
        </a:xfrm>
        <a:prstGeom prst="circularArrow">
          <a:avLst>
            <a:gd name="adj1" fmla="val 2043"/>
            <a:gd name="adj2" fmla="val 245050"/>
            <a:gd name="adj3" fmla="val 733587"/>
            <a:gd name="adj4" fmla="val 15329659"/>
            <a:gd name="adj5" fmla="val 238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22765-4791-4CCF-B32F-E27B27667C06}">
      <dsp:nvSpPr>
        <dsp:cNvPr id="0" name=""/>
        <dsp:cNvSpPr/>
      </dsp:nvSpPr>
      <dsp:spPr>
        <a:xfrm>
          <a:off x="2673942" y="236834"/>
          <a:ext cx="1555416" cy="618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Clean and Prepare data</a:t>
          </a:r>
        </a:p>
      </dsp:txBody>
      <dsp:txXfrm>
        <a:off x="2692058" y="254950"/>
        <a:ext cx="1519184" cy="582306"/>
      </dsp:txXfrm>
    </dsp:sp>
    <dsp:sp modelId="{18D69007-BAA6-4D8E-B3B5-42D3F0D7B18C}">
      <dsp:nvSpPr>
        <dsp:cNvPr id="0" name=""/>
        <dsp:cNvSpPr/>
      </dsp:nvSpPr>
      <dsp:spPr>
        <a:xfrm>
          <a:off x="4475075" y="1907985"/>
          <a:ext cx="1749844" cy="2268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Logistic Regression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Random Forest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Principal Component Analysis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Neural network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Fit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400" kern="1200" dirty="0"/>
        </a:p>
      </dsp:txBody>
      <dsp:txXfrm>
        <a:off x="4526326" y="1959236"/>
        <a:ext cx="1647342" cy="1679704"/>
      </dsp:txXfrm>
    </dsp:sp>
    <dsp:sp modelId="{BB148359-B059-41BA-91AB-B22967A4A3DA}">
      <dsp:nvSpPr>
        <dsp:cNvPr id="0" name=""/>
        <dsp:cNvSpPr/>
      </dsp:nvSpPr>
      <dsp:spPr>
        <a:xfrm>
          <a:off x="5323408" y="3025570"/>
          <a:ext cx="2419600" cy="2085898"/>
        </a:xfrm>
        <a:prstGeom prst="leftCircularArrow">
          <a:avLst>
            <a:gd name="adj1" fmla="val 2903"/>
            <a:gd name="adj2" fmla="val 355104"/>
            <a:gd name="adj3" fmla="val 273225"/>
            <a:gd name="adj4" fmla="val 7167099"/>
            <a:gd name="adj5" fmla="val 33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FD7FE-8D77-4D8A-BB88-1B0B41727152}">
      <dsp:nvSpPr>
        <dsp:cNvPr id="0" name=""/>
        <dsp:cNvSpPr/>
      </dsp:nvSpPr>
      <dsp:spPr>
        <a:xfrm>
          <a:off x="4954113" y="4020878"/>
          <a:ext cx="1555416" cy="618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Train Model</a:t>
          </a:r>
        </a:p>
      </dsp:txBody>
      <dsp:txXfrm>
        <a:off x="4972229" y="4038994"/>
        <a:ext cx="1519184" cy="582306"/>
      </dsp:txXfrm>
    </dsp:sp>
    <dsp:sp modelId="{71796D5B-AB65-4130-8C68-CEA523B7F38D}">
      <dsp:nvSpPr>
        <dsp:cNvPr id="0" name=""/>
        <dsp:cNvSpPr/>
      </dsp:nvSpPr>
      <dsp:spPr>
        <a:xfrm>
          <a:off x="6693667" y="1472071"/>
          <a:ext cx="1749844" cy="2509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Save predictions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Evaluate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Accuracy score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Confusion Matrix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Classification report</a:t>
          </a:r>
        </a:p>
      </dsp:txBody>
      <dsp:txXfrm>
        <a:off x="6744918" y="2060968"/>
        <a:ext cx="1647342" cy="1868865"/>
      </dsp:txXfrm>
    </dsp:sp>
    <dsp:sp modelId="{6F53FAE5-3A6F-4C91-862A-4430B7BD7D51}">
      <dsp:nvSpPr>
        <dsp:cNvPr id="0" name=""/>
        <dsp:cNvSpPr/>
      </dsp:nvSpPr>
      <dsp:spPr>
        <a:xfrm>
          <a:off x="7716925" y="916063"/>
          <a:ext cx="2124746" cy="2124746"/>
        </a:xfrm>
        <a:prstGeom prst="circularArrow">
          <a:avLst>
            <a:gd name="adj1" fmla="val 2850"/>
            <a:gd name="adj2" fmla="val 348178"/>
            <a:gd name="adj3" fmla="val 20285834"/>
            <a:gd name="adj4" fmla="val 13385034"/>
            <a:gd name="adj5" fmla="val 33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CC15B-B91E-442D-8C0D-AC419F2B184B}">
      <dsp:nvSpPr>
        <dsp:cNvPr id="0" name=""/>
        <dsp:cNvSpPr/>
      </dsp:nvSpPr>
      <dsp:spPr>
        <a:xfrm>
          <a:off x="7167074" y="1342186"/>
          <a:ext cx="1555416" cy="618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Test Data</a:t>
          </a:r>
        </a:p>
      </dsp:txBody>
      <dsp:txXfrm>
        <a:off x="7185190" y="1360302"/>
        <a:ext cx="1519184" cy="582306"/>
      </dsp:txXfrm>
    </dsp:sp>
    <dsp:sp modelId="{9291C99C-8015-4566-8592-8DC5DA23A1A0}">
      <dsp:nvSpPr>
        <dsp:cNvPr id="0" name=""/>
        <dsp:cNvSpPr/>
      </dsp:nvSpPr>
      <dsp:spPr>
        <a:xfrm>
          <a:off x="8940256" y="1720982"/>
          <a:ext cx="1749844" cy="2122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Train-Test-Split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Feature Selection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Hyperparameters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400" kern="1200" dirty="0"/>
        </a:p>
      </dsp:txBody>
      <dsp:txXfrm>
        <a:off x="8989108" y="1769834"/>
        <a:ext cx="1652140" cy="1570219"/>
      </dsp:txXfrm>
    </dsp:sp>
    <dsp:sp modelId="{5A1D16DC-957D-4AFE-9021-B08B29607D6D}">
      <dsp:nvSpPr>
        <dsp:cNvPr id="0" name=""/>
        <dsp:cNvSpPr/>
      </dsp:nvSpPr>
      <dsp:spPr>
        <a:xfrm>
          <a:off x="9263861" y="3579360"/>
          <a:ext cx="1555416" cy="618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Optimize Data</a:t>
          </a:r>
        </a:p>
      </dsp:txBody>
      <dsp:txXfrm>
        <a:off x="9281977" y="3597476"/>
        <a:ext cx="1519184" cy="58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97875-30F3-4646-B425-F09711926B54}">
      <dsp:nvSpPr>
        <dsp:cNvPr id="0" name=""/>
        <dsp:cNvSpPr/>
      </dsp:nvSpPr>
      <dsp:spPr>
        <a:xfrm>
          <a:off x="0" y="64742"/>
          <a:ext cx="6797675" cy="304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 : age of the Patient</a:t>
          </a:r>
          <a:endParaRPr lang="en-US" sz="1300" kern="1200" dirty="0"/>
        </a:p>
      </dsp:txBody>
      <dsp:txXfrm>
        <a:off x="14850" y="79592"/>
        <a:ext cx="6767975" cy="274500"/>
      </dsp:txXfrm>
    </dsp:sp>
    <dsp:sp modelId="{E174F146-C147-4FC1-A56D-3D2F498FF86B}">
      <dsp:nvSpPr>
        <dsp:cNvPr id="0" name=""/>
        <dsp:cNvSpPr/>
      </dsp:nvSpPr>
      <dsp:spPr>
        <a:xfrm>
          <a:off x="0" y="406382"/>
          <a:ext cx="6797675" cy="304200"/>
        </a:xfrm>
        <a:prstGeom prst="roundRect">
          <a:avLst/>
        </a:prstGeom>
        <a:solidFill>
          <a:schemeClr val="accent2">
            <a:hueOff val="124328"/>
            <a:satOff val="-868"/>
            <a:lumOff val="2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sex: Sex of the Patient</a:t>
          </a:r>
          <a:endParaRPr lang="en-US" sz="1300" kern="1200" dirty="0"/>
        </a:p>
      </dsp:txBody>
      <dsp:txXfrm>
        <a:off x="14850" y="421232"/>
        <a:ext cx="6767975" cy="274500"/>
      </dsp:txXfrm>
    </dsp:sp>
    <dsp:sp modelId="{5A338105-47C7-4264-82A5-84AC52B92A9B}">
      <dsp:nvSpPr>
        <dsp:cNvPr id="0" name=""/>
        <dsp:cNvSpPr/>
      </dsp:nvSpPr>
      <dsp:spPr>
        <a:xfrm>
          <a:off x="0" y="748022"/>
          <a:ext cx="6797675" cy="304200"/>
        </a:xfrm>
        <a:prstGeom prst="roundRect">
          <a:avLst/>
        </a:prstGeom>
        <a:solidFill>
          <a:schemeClr val="accent2">
            <a:hueOff val="248656"/>
            <a:satOff val="-1735"/>
            <a:lumOff val="4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ca: Number of Major Vessels (0-3)</a:t>
          </a:r>
          <a:endParaRPr lang="en-US" sz="1300" kern="1200"/>
        </a:p>
      </dsp:txBody>
      <dsp:txXfrm>
        <a:off x="14850" y="762872"/>
        <a:ext cx="6767975" cy="274500"/>
      </dsp:txXfrm>
    </dsp:sp>
    <dsp:sp modelId="{CCE17FC0-571D-41DA-9AA1-5C43A95FBB64}">
      <dsp:nvSpPr>
        <dsp:cNvPr id="0" name=""/>
        <dsp:cNvSpPr/>
      </dsp:nvSpPr>
      <dsp:spPr>
        <a:xfrm>
          <a:off x="0" y="1089662"/>
          <a:ext cx="6797675" cy="304200"/>
        </a:xfrm>
        <a:prstGeom prst="roundRect">
          <a:avLst/>
        </a:prstGeom>
        <a:solidFill>
          <a:schemeClr val="accent2">
            <a:hueOff val="372984"/>
            <a:satOff val="-2603"/>
            <a:lumOff val="6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cp: Chest Pain Type</a:t>
          </a:r>
          <a:endParaRPr lang="en-US" sz="1300" kern="1200"/>
        </a:p>
      </dsp:txBody>
      <dsp:txXfrm>
        <a:off x="14850" y="1104512"/>
        <a:ext cx="6767975" cy="274500"/>
      </dsp:txXfrm>
    </dsp:sp>
    <dsp:sp modelId="{B6DB1222-0107-4962-9333-AF5B56632D77}">
      <dsp:nvSpPr>
        <dsp:cNvPr id="0" name=""/>
        <dsp:cNvSpPr/>
      </dsp:nvSpPr>
      <dsp:spPr>
        <a:xfrm>
          <a:off x="0" y="1393862"/>
          <a:ext cx="6797675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1. typical angina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2. atypical angina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3. non-anginal pain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4. asymptomatic</a:t>
          </a:r>
          <a:endParaRPr lang="en-US" sz="1000" kern="1200"/>
        </a:p>
      </dsp:txBody>
      <dsp:txXfrm>
        <a:off x="0" y="1393862"/>
        <a:ext cx="6797675" cy="645840"/>
      </dsp:txXfrm>
    </dsp:sp>
    <dsp:sp modelId="{6B06612A-DFA0-4CE1-9739-45BAC7EC58BA}">
      <dsp:nvSpPr>
        <dsp:cNvPr id="0" name=""/>
        <dsp:cNvSpPr/>
      </dsp:nvSpPr>
      <dsp:spPr>
        <a:xfrm>
          <a:off x="0" y="2039702"/>
          <a:ext cx="6797675" cy="304200"/>
        </a:xfrm>
        <a:prstGeom prst="roundRect">
          <a:avLst/>
        </a:prstGeom>
        <a:solidFill>
          <a:schemeClr val="accent2">
            <a:hueOff val="497312"/>
            <a:satOff val="-3470"/>
            <a:lumOff val="8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trtbps: resting blood pressure(mmHg)</a:t>
          </a:r>
          <a:endParaRPr lang="en-US" sz="1300" kern="1200"/>
        </a:p>
      </dsp:txBody>
      <dsp:txXfrm>
        <a:off x="14850" y="2054552"/>
        <a:ext cx="6767975" cy="274500"/>
      </dsp:txXfrm>
    </dsp:sp>
    <dsp:sp modelId="{645C918F-3CA1-4913-B4B4-883622474E1D}">
      <dsp:nvSpPr>
        <dsp:cNvPr id="0" name=""/>
        <dsp:cNvSpPr/>
      </dsp:nvSpPr>
      <dsp:spPr>
        <a:xfrm>
          <a:off x="0" y="2381342"/>
          <a:ext cx="6797675" cy="304200"/>
        </a:xfrm>
        <a:prstGeom prst="roundRect">
          <a:avLst/>
        </a:prstGeom>
        <a:solidFill>
          <a:schemeClr val="accent2">
            <a:hueOff val="621640"/>
            <a:satOff val="-4338"/>
            <a:lumOff val="10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chol: cholesterol(mg/dl)</a:t>
          </a:r>
          <a:endParaRPr lang="en-US" sz="1300" kern="1200"/>
        </a:p>
      </dsp:txBody>
      <dsp:txXfrm>
        <a:off x="14850" y="2396192"/>
        <a:ext cx="6767975" cy="274500"/>
      </dsp:txXfrm>
    </dsp:sp>
    <dsp:sp modelId="{76F23F12-2B04-4108-8A6C-3C548762A245}">
      <dsp:nvSpPr>
        <dsp:cNvPr id="0" name=""/>
        <dsp:cNvSpPr/>
      </dsp:nvSpPr>
      <dsp:spPr>
        <a:xfrm>
          <a:off x="0" y="2722982"/>
          <a:ext cx="6797675" cy="304200"/>
        </a:xfrm>
        <a:prstGeom prst="roundRect">
          <a:avLst/>
        </a:prstGeom>
        <a:solidFill>
          <a:schemeClr val="accent2">
            <a:hueOff val="745968"/>
            <a:satOff val="-5205"/>
            <a:lumOff val="1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fbs: fasting blood sugar (&gt;120mg/dl)(1=true,0=false)</a:t>
          </a:r>
          <a:endParaRPr lang="en-US" sz="1300" kern="1200"/>
        </a:p>
      </dsp:txBody>
      <dsp:txXfrm>
        <a:off x="14850" y="2737832"/>
        <a:ext cx="6767975" cy="274500"/>
      </dsp:txXfrm>
    </dsp:sp>
    <dsp:sp modelId="{361812EB-408F-4064-B490-87786A46AB55}">
      <dsp:nvSpPr>
        <dsp:cNvPr id="0" name=""/>
        <dsp:cNvSpPr/>
      </dsp:nvSpPr>
      <dsp:spPr>
        <a:xfrm>
          <a:off x="0" y="3064622"/>
          <a:ext cx="6797675" cy="304200"/>
        </a:xfrm>
        <a:prstGeom prst="roundRect">
          <a:avLst/>
        </a:prstGeom>
        <a:solidFill>
          <a:schemeClr val="accent2">
            <a:hueOff val="870296"/>
            <a:satOff val="-6073"/>
            <a:lumOff val="14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restecg: resting electrocardiographic results:</a:t>
          </a:r>
          <a:endParaRPr lang="en-US" sz="1300" kern="1200"/>
        </a:p>
      </dsp:txBody>
      <dsp:txXfrm>
        <a:off x="14850" y="3079472"/>
        <a:ext cx="6767975" cy="274500"/>
      </dsp:txXfrm>
    </dsp:sp>
    <dsp:sp modelId="{E146CA31-5070-4C09-BAA8-531C76D9D432}">
      <dsp:nvSpPr>
        <dsp:cNvPr id="0" name=""/>
        <dsp:cNvSpPr/>
      </dsp:nvSpPr>
      <dsp:spPr>
        <a:xfrm>
          <a:off x="0" y="3368822"/>
          <a:ext cx="6797675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0. normal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1. have abnormality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2.probable abnormality</a:t>
          </a:r>
          <a:endParaRPr lang="en-US" sz="1000" kern="1200"/>
        </a:p>
      </dsp:txBody>
      <dsp:txXfrm>
        <a:off x="0" y="3368822"/>
        <a:ext cx="6797675" cy="484380"/>
      </dsp:txXfrm>
    </dsp:sp>
    <dsp:sp modelId="{50A3CCAD-8F0B-4DB0-A023-C7191A7480B4}">
      <dsp:nvSpPr>
        <dsp:cNvPr id="0" name=""/>
        <dsp:cNvSpPr/>
      </dsp:nvSpPr>
      <dsp:spPr>
        <a:xfrm>
          <a:off x="0" y="3853202"/>
          <a:ext cx="6797675" cy="304200"/>
        </a:xfrm>
        <a:prstGeom prst="roundRect">
          <a:avLst/>
        </a:prstGeom>
        <a:solidFill>
          <a:schemeClr val="accent2">
            <a:hueOff val="994624"/>
            <a:satOff val="-6940"/>
            <a:lumOff val="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thalach</a:t>
          </a:r>
          <a:r>
            <a:rPr lang="en-AU" sz="1300" kern="1200" dirty="0"/>
            <a:t>: maximum heart rate achieved </a:t>
          </a:r>
          <a:endParaRPr lang="en-US" sz="1300" kern="1200" dirty="0"/>
        </a:p>
      </dsp:txBody>
      <dsp:txXfrm>
        <a:off x="14850" y="3868052"/>
        <a:ext cx="6767975" cy="274500"/>
      </dsp:txXfrm>
    </dsp:sp>
    <dsp:sp modelId="{7F94EA3B-DDCE-4E3F-AAB2-38F1F50E047B}">
      <dsp:nvSpPr>
        <dsp:cNvPr id="0" name=""/>
        <dsp:cNvSpPr/>
      </dsp:nvSpPr>
      <dsp:spPr>
        <a:xfrm>
          <a:off x="0" y="4194842"/>
          <a:ext cx="6797675" cy="304200"/>
        </a:xfrm>
        <a:prstGeom prst="roundRect">
          <a:avLst/>
        </a:prstGeom>
        <a:solidFill>
          <a:schemeClr val="accent2">
            <a:hueOff val="1118952"/>
            <a:satOff val="-7808"/>
            <a:lumOff val="19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exng</a:t>
          </a:r>
          <a:r>
            <a:rPr lang="en-US" sz="1300" kern="1200" dirty="0"/>
            <a:t>: </a:t>
          </a:r>
          <a:r>
            <a:rPr lang="en-US" sz="1300" b="0" kern="1200" dirty="0"/>
            <a:t>exercise induced angina (1 = yes, 0 = no)</a:t>
          </a:r>
          <a:endParaRPr lang="en-US" sz="1300" kern="1200" dirty="0"/>
        </a:p>
      </dsp:txBody>
      <dsp:txXfrm>
        <a:off x="14850" y="4209692"/>
        <a:ext cx="6767975" cy="274500"/>
      </dsp:txXfrm>
    </dsp:sp>
    <dsp:sp modelId="{9BDEC1F6-3F7F-4408-BA46-AD4061E5B17C}">
      <dsp:nvSpPr>
        <dsp:cNvPr id="0" name=""/>
        <dsp:cNvSpPr/>
      </dsp:nvSpPr>
      <dsp:spPr>
        <a:xfrm>
          <a:off x="0" y="4536482"/>
          <a:ext cx="6797675" cy="304200"/>
        </a:xfrm>
        <a:prstGeom prst="roundRect">
          <a:avLst/>
        </a:prstGeom>
        <a:solidFill>
          <a:schemeClr val="accent2">
            <a:hueOff val="1243280"/>
            <a:satOff val="-8675"/>
            <a:lumOff val="21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oldpeak</a:t>
          </a:r>
          <a:r>
            <a:rPr lang="en-US" sz="1300" kern="1200" dirty="0"/>
            <a:t>: </a:t>
          </a:r>
          <a:r>
            <a:rPr lang="en-US" sz="1300" b="0" kern="1200" dirty="0"/>
            <a:t>- old peak: ST depression induced by exercise relative to rest</a:t>
          </a:r>
          <a:endParaRPr lang="en-US" sz="1300" kern="1200" dirty="0"/>
        </a:p>
      </dsp:txBody>
      <dsp:txXfrm>
        <a:off x="14850" y="4551332"/>
        <a:ext cx="6767975" cy="274500"/>
      </dsp:txXfrm>
    </dsp:sp>
    <dsp:sp modelId="{C5927F14-4640-415A-8281-3D690429E012}">
      <dsp:nvSpPr>
        <dsp:cNvPr id="0" name=""/>
        <dsp:cNvSpPr/>
      </dsp:nvSpPr>
      <dsp:spPr>
        <a:xfrm>
          <a:off x="0" y="4878122"/>
          <a:ext cx="6797675" cy="304200"/>
        </a:xfrm>
        <a:prstGeom prst="roundRect">
          <a:avLst/>
        </a:prstGeom>
        <a:solidFill>
          <a:schemeClr val="accent2">
            <a:hueOff val="1367608"/>
            <a:satOff val="-9543"/>
            <a:lumOff val="23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 err="1"/>
            <a:t>slp</a:t>
          </a:r>
          <a:r>
            <a:rPr lang="en-US" sz="1300" b="0" kern="1200" dirty="0"/>
            <a:t>: the slope of the peak exercise ST segment (0 = unsloping, 1 = flat, 2 = </a:t>
          </a:r>
          <a:r>
            <a:rPr lang="en-US" sz="1300" b="0" kern="1200" dirty="0" err="1"/>
            <a:t>downsloping</a:t>
          </a:r>
          <a:r>
            <a:rPr lang="en-US" sz="1300" b="0" kern="1200" dirty="0"/>
            <a:t>)</a:t>
          </a:r>
        </a:p>
      </dsp:txBody>
      <dsp:txXfrm>
        <a:off x="14850" y="4892972"/>
        <a:ext cx="6767975" cy="274500"/>
      </dsp:txXfrm>
    </dsp:sp>
    <dsp:sp modelId="{BCA3F7E0-17DD-440D-95A5-4ECAABA3A1A6}">
      <dsp:nvSpPr>
        <dsp:cNvPr id="0" name=""/>
        <dsp:cNvSpPr/>
      </dsp:nvSpPr>
      <dsp:spPr>
        <a:xfrm>
          <a:off x="0" y="5219762"/>
          <a:ext cx="6797675" cy="304200"/>
        </a:xfrm>
        <a:prstGeom prst="roundRect">
          <a:avLst/>
        </a:prstGeom>
        <a:solidFill>
          <a:schemeClr val="accent2">
            <a:hueOff val="1491936"/>
            <a:satOff val="-10410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Output: Diagnosis</a:t>
          </a:r>
          <a:endParaRPr lang="en-US" sz="1300" kern="1200" dirty="0"/>
        </a:p>
      </dsp:txBody>
      <dsp:txXfrm>
        <a:off x="14850" y="5234612"/>
        <a:ext cx="6767975" cy="274500"/>
      </dsp:txXfrm>
    </dsp:sp>
    <dsp:sp modelId="{6A7E3222-B83C-4467-8E37-0904AE12CBEC}">
      <dsp:nvSpPr>
        <dsp:cNvPr id="0" name=""/>
        <dsp:cNvSpPr/>
      </dsp:nvSpPr>
      <dsp:spPr>
        <a:xfrm>
          <a:off x="0" y="5523962"/>
          <a:ext cx="6797675" cy="32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0-less chance of heart disease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1- more chance of heart disease</a:t>
          </a:r>
          <a:endParaRPr lang="en-US" sz="1000" kern="1200"/>
        </a:p>
      </dsp:txBody>
      <dsp:txXfrm>
        <a:off x="0" y="5523962"/>
        <a:ext cx="6797675" cy="329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87287-432C-6D47-9FEE-2B993807991B}">
      <dsp:nvSpPr>
        <dsp:cNvPr id="0" name=""/>
        <dsp:cNvSpPr/>
      </dsp:nvSpPr>
      <dsp:spPr>
        <a:xfrm>
          <a:off x="0" y="703065"/>
          <a:ext cx="10058399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Random Forest				Feature Selection	</a:t>
          </a:r>
        </a:p>
      </dsp:txBody>
      <dsp:txXfrm>
        <a:off x="35411" y="738476"/>
        <a:ext cx="9987577" cy="654577"/>
      </dsp:txXfrm>
    </dsp:sp>
    <dsp:sp modelId="{B9192CB3-3300-854A-A229-CA085B1D3D2D}">
      <dsp:nvSpPr>
        <dsp:cNvPr id="0" name=""/>
        <dsp:cNvSpPr/>
      </dsp:nvSpPr>
      <dsp:spPr>
        <a:xfrm>
          <a:off x="0" y="1517745"/>
          <a:ext cx="10058399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			Train-Test-Split</a:t>
          </a:r>
        </a:p>
      </dsp:txBody>
      <dsp:txXfrm>
        <a:off x="35411" y="1553156"/>
        <a:ext cx="9987577" cy="654577"/>
      </dsp:txXfrm>
    </dsp:sp>
    <dsp:sp modelId="{9F01DE9A-9230-7542-90AD-5B661EDD43F3}">
      <dsp:nvSpPr>
        <dsp:cNvPr id="0" name=""/>
        <dsp:cNvSpPr/>
      </dsp:nvSpPr>
      <dsp:spPr>
        <a:xfrm>
          <a:off x="0" y="2332425"/>
          <a:ext cx="10058399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Neural Network				Hyperparameters</a:t>
          </a:r>
        </a:p>
      </dsp:txBody>
      <dsp:txXfrm>
        <a:off x="35411" y="2367836"/>
        <a:ext cx="9987577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4ED6-D524-4C2A-8A2F-F1E973ED9C94}" type="datetimeFigureOut">
              <a:rPr lang="en-AU" smtClean="0"/>
              <a:t>1/6/2023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72642-2E14-4138-B7C0-524BA062F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63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blogs.nvidia.com</a:t>
            </a:r>
            <a:r>
              <a:rPr lang="en-US" dirty="0"/>
              <a:t>/blog/2018/08/02/supervised-unsupervised-learning/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72642-2E14-4138-B7C0-524BA062FAD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7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was gotten from Kaggle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72642-2E14-4138-B7C0-524BA062FAD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75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Cleaned and prepared removed all null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72642-2E14-4138-B7C0-524BA062FAD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74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Correlation was done to determine which features to drop for better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72642-2E14-4138-B7C0-524BA062FAD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215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/analytics-</a:t>
            </a:r>
            <a:r>
              <a:rPr lang="en-US" dirty="0" err="1"/>
              <a:t>vidhya</a:t>
            </a:r>
            <a:r>
              <a:rPr lang="en-US" dirty="0"/>
              <a:t>/what-is-a-confusion-matrix-d1c0f8feda5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72642-2E14-4138-B7C0-524BA062FAD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2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scienceline.org</a:t>
            </a:r>
            <a:r>
              <a:rPr lang="en-US" dirty="0"/>
              <a:t>/2019/12/new-ai-can-screen-for-heart-disease-risk/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72642-2E14-4138-B7C0-524BA062FAD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51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shikrahmanpritom/heart-attack-analysis-prediction-dataset?select=heart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Heart Disease Analysis and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Sandra </a:t>
            </a:r>
            <a:r>
              <a:rPr lang="en-US" dirty="0" err="1"/>
              <a:t>botica</a:t>
            </a:r>
            <a:endParaRPr lang="en-US" dirty="0"/>
          </a:p>
          <a:p>
            <a:r>
              <a:rPr lang="en-US" dirty="0"/>
              <a:t>Ufuoma </a:t>
            </a:r>
            <a:r>
              <a:rPr lang="en-US" dirty="0" err="1"/>
              <a:t>atakere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928-1BF3-D6D1-9930-2E96E662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&amp; Data Optimization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66B17E-EA5F-84EF-7154-DD7C2EB0C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07973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74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1C2D4-726B-226B-878F-1D74C27F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</a:t>
            </a:r>
            <a:b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Report</a:t>
            </a:r>
            <a:b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 Score</a:t>
            </a:r>
          </a:p>
        </p:txBody>
      </p:sp>
      <p:pic>
        <p:nvPicPr>
          <p:cNvPr id="5" name="Content Placeholder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F2B19371-4700-E9C2-509A-71AD13577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24" r="6967"/>
          <a:stretch/>
        </p:blipFill>
        <p:spPr>
          <a:xfrm>
            <a:off x="1305508" y="640081"/>
            <a:ext cx="5569198" cy="505415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589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4" name="Rectangle 1034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I technology screens for risk of heart disease - Scienceline">
            <a:extLst>
              <a:ext uri="{FF2B5EF4-FFF2-40B4-BE49-F238E27FC236}">
                <a16:creationId xmlns:a16="http://schemas.microsoft.com/office/drawing/2014/main" id="{A9FED485-A84F-0329-EA15-4C1DAE2703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36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06B83-670E-A27E-2D57-46ACD4A3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Conclusion &amp; Questions</a:t>
            </a:r>
          </a:p>
        </p:txBody>
      </p:sp>
      <p:cxnSp>
        <p:nvCxnSpPr>
          <p:cNvPr id="1046" name="Straight Connector 103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5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836B9-7F89-1FCE-F7D7-62809A74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AU" dirty="0"/>
              <a:t>Overview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475E9427-D6F1-D4F3-CC66-AD210A7AA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7" r="35426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56F2-B6CC-C0A0-EF3F-4697556EE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Process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A breakdown of the 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Visualizations and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Machine learning</a:t>
            </a:r>
          </a:p>
          <a:p>
            <a:pPr>
              <a:buFont typeface="Wingdings" panose="05000000000000000000" pitchFamily="2" charset="2"/>
              <a:buChar char="v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615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D3F30-B3D9-754A-B81C-BCBF880B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purpose of this analysis was to use our knowledge of supervised machine learning to create a binary classifier that can predict the chance of  heart disease.</a:t>
            </a:r>
            <a:b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48B79C-CA3D-2D81-6DB9-BD108C985A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9633" y="771100"/>
            <a:ext cx="8800070" cy="2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287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B0B9A6F-23C7-DF68-3A2A-785124D16ED0}"/>
              </a:ext>
            </a:extLst>
          </p:cNvPr>
          <p:cNvSpPr/>
          <p:nvPr/>
        </p:nvSpPr>
        <p:spPr>
          <a:xfrm>
            <a:off x="2974229" y="3129653"/>
            <a:ext cx="217552" cy="3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6FD0D30-757D-33F8-A0E2-6F0D1F37D69A}"/>
              </a:ext>
            </a:extLst>
          </p:cNvPr>
          <p:cNvCxnSpPr/>
          <p:nvPr/>
        </p:nvCxnSpPr>
        <p:spPr>
          <a:xfrm rot="16200000" flipH="1">
            <a:off x="6121833" y="3253698"/>
            <a:ext cx="474012" cy="225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55D79E9-3A49-ADA1-B1E3-E918FEAD5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043703"/>
              </p:ext>
            </p:extLst>
          </p:nvPr>
        </p:nvGraphicFramePr>
        <p:xfrm>
          <a:off x="627017" y="640080"/>
          <a:ext cx="10894423" cy="5564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797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F9E0-AD2A-7D99-AD5E-DA8EBDEB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5447"/>
          </a:xfrm>
        </p:spPr>
        <p:txBody>
          <a:bodyPr>
            <a:normAutofit fontScale="90000"/>
          </a:bodyPr>
          <a:lstStyle/>
          <a:p>
            <a:br>
              <a:rPr lang="en-AU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AU" sz="4000" dirty="0"/>
              <a:t>Dataset 	</a:t>
            </a:r>
            <a:r>
              <a:rPr lang="en-AU" sz="1600" b="0" dirty="0">
                <a:solidFill>
                  <a:schemeClr val="tx1"/>
                </a:solidFill>
                <a:effectLst/>
                <a:hlinkClick r:id="rId3"/>
              </a:rPr>
              <a:t>https://www.kaggle.com/datasets/rashikrahmanpritom/heart-attack-analysis-prediction-dataset?select=heart.csv</a:t>
            </a:r>
            <a:br>
              <a:rPr lang="en-AU" sz="1200" b="0" dirty="0">
                <a:solidFill>
                  <a:schemeClr val="tx1"/>
                </a:solidFill>
                <a:effectLst/>
              </a:rPr>
            </a:br>
            <a:endParaRPr lang="en-AU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C42DC-DC31-7E55-F66A-4D4AFD1CA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06223" y="1393448"/>
            <a:ext cx="10058491" cy="4740652"/>
          </a:xfrm>
        </p:spPr>
      </p:pic>
    </p:spTree>
    <p:extLst>
      <p:ext uri="{BB962C8B-B14F-4D97-AF65-F5344CB8AC3E}">
        <p14:creationId xmlns:p14="http://schemas.microsoft.com/office/powerpoint/2010/main" val="22382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C9B01-6457-91D8-37FE-61C05607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1995191" cy="5772840"/>
          </a:xfrm>
        </p:spPr>
        <p:txBody>
          <a:bodyPr anchor="ctr"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About the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CAAEC2-64CA-2CFC-C311-A463C5AF5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551867"/>
              </p:ext>
            </p:extLst>
          </p:nvPr>
        </p:nvGraphicFramePr>
        <p:xfrm>
          <a:off x="4741863" y="639762"/>
          <a:ext cx="6797675" cy="5918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93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AD0-C574-6401-7756-344A84F4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</a:t>
            </a:r>
          </a:p>
        </p:txBody>
      </p:sp>
      <p:pic>
        <p:nvPicPr>
          <p:cNvPr id="1026" name="Picture 2" descr="NumPy - Wikipedia">
            <a:extLst>
              <a:ext uri="{FF2B5EF4-FFF2-40B4-BE49-F238E27FC236}">
                <a16:creationId xmlns:a16="http://schemas.microsoft.com/office/drawing/2014/main" id="{C04B02CA-EDCE-317B-390C-8DB41C5704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3274219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mwaskom/seaborn: Statistical data visualization in Python">
            <a:extLst>
              <a:ext uri="{FF2B5EF4-FFF2-40B4-BE49-F238E27FC236}">
                <a16:creationId xmlns:a16="http://schemas.microsoft.com/office/drawing/2014/main" id="{21CAA718-40DE-4CDA-6BA3-F024A4F6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2155031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stomising figures in Matplotlib">
            <a:extLst>
              <a:ext uri="{FF2B5EF4-FFF2-40B4-BE49-F238E27FC236}">
                <a16:creationId xmlns:a16="http://schemas.microsoft.com/office/drawing/2014/main" id="{B2215B00-5E02-2530-D2F3-B9B7811B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155031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ikit-learn - Wikipedia">
            <a:extLst>
              <a:ext uri="{FF2B5EF4-FFF2-40B4-BE49-F238E27FC236}">
                <a16:creationId xmlns:a16="http://schemas.microsoft.com/office/drawing/2014/main" id="{0F6ACBB6-0F3B-9234-DA19-686B559A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3383756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13 Most Important Pandas Functions for Data Science - Analytics Vidhya">
            <a:extLst>
              <a:ext uri="{FF2B5EF4-FFF2-40B4-BE49-F238E27FC236}">
                <a16:creationId xmlns:a16="http://schemas.microsoft.com/office/drawing/2014/main" id="{F5627930-6220-30FF-7C3C-406203E21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441463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bleau Logo, symbol, meaning, history, PNG, brand">
            <a:extLst>
              <a:ext uri="{FF2B5EF4-FFF2-40B4-BE49-F238E27FC236}">
                <a16:creationId xmlns:a16="http://schemas.microsoft.com/office/drawing/2014/main" id="{93AD6645-3AE5-2351-1379-B5A8FEDA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2675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install PostgreSQL and pgAdmin4 - Open Source Listing">
            <a:extLst>
              <a:ext uri="{FF2B5EF4-FFF2-40B4-BE49-F238E27FC236}">
                <a16:creationId xmlns:a16="http://schemas.microsoft.com/office/drawing/2014/main" id="{8B70C3C9-FAA7-732B-2239-EA598E0D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616" y="3069431"/>
            <a:ext cx="31337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F2E7F-517A-27CE-D80E-C497F948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for each feature filtered on chance of heart disease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1945DE1-3F4A-81D7-A137-C635D1471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634" r="-3" b="-3"/>
          <a:stretch/>
        </p:blipFill>
        <p:spPr>
          <a:xfrm>
            <a:off x="635459" y="679217"/>
            <a:ext cx="5299675" cy="3524461"/>
          </a:xfrm>
          <a:prstGeom prst="rect">
            <a:avLst/>
          </a:prstGeom>
        </p:spPr>
      </p:pic>
      <p:pic>
        <p:nvPicPr>
          <p:cNvPr id="11" name="Picture 12" descr="Tableau Logo, symbol, meaning, history, PNG, brand">
            <a:extLst>
              <a:ext uri="{FF2B5EF4-FFF2-40B4-BE49-F238E27FC236}">
                <a16:creationId xmlns:a16="http://schemas.microsoft.com/office/drawing/2014/main" id="{8BC09817-39F9-4869-1ED1-CE80B497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7" y="956822"/>
            <a:ext cx="5302232" cy="296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481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D1DE4-44C0-96DC-C435-01C49FC69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6055" y="905933"/>
            <a:ext cx="8651893" cy="5039728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FBD2F62-C119-630C-A5FB-448961AF9522}"/>
              </a:ext>
            </a:extLst>
          </p:cNvPr>
          <p:cNvSpPr/>
          <p:nvPr/>
        </p:nvSpPr>
        <p:spPr>
          <a:xfrm>
            <a:off x="9908275" y="3043451"/>
            <a:ext cx="313898" cy="1828800"/>
          </a:xfrm>
          <a:prstGeom prst="frame">
            <a:avLst/>
          </a:prstGeom>
          <a:solidFill>
            <a:srgbClr val="00FF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AF8755FE-6750-3F58-1C00-447987F079D8}"/>
              </a:ext>
            </a:extLst>
          </p:cNvPr>
          <p:cNvSpPr/>
          <p:nvPr/>
        </p:nvSpPr>
        <p:spPr>
          <a:xfrm>
            <a:off x="9648968" y="2006221"/>
            <a:ext cx="177421" cy="1037230"/>
          </a:xfrm>
          <a:prstGeom prst="upArrow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AE19F523-9591-2A1A-7CA5-FAF32922795A}"/>
              </a:ext>
            </a:extLst>
          </p:cNvPr>
          <p:cNvSpPr/>
          <p:nvPr/>
        </p:nvSpPr>
        <p:spPr>
          <a:xfrm>
            <a:off x="9648968" y="4872251"/>
            <a:ext cx="177421" cy="1073410"/>
          </a:xfrm>
          <a:prstGeom prst="downArrow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CD62A274-B68D-98DE-6837-FE0E6B02E93C}"/>
              </a:ext>
            </a:extLst>
          </p:cNvPr>
          <p:cNvSpPr/>
          <p:nvPr/>
        </p:nvSpPr>
        <p:spPr>
          <a:xfrm>
            <a:off x="8911989" y="1883391"/>
            <a:ext cx="586854" cy="409433"/>
          </a:xfrm>
          <a:prstGeom prst="frame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ED6391F-5A45-3C87-2CF1-35C537875D20}"/>
              </a:ext>
            </a:extLst>
          </p:cNvPr>
          <p:cNvSpPr/>
          <p:nvPr/>
        </p:nvSpPr>
        <p:spPr>
          <a:xfrm>
            <a:off x="7276532" y="3505093"/>
            <a:ext cx="586854" cy="409433"/>
          </a:xfrm>
          <a:prstGeom prst="frame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B41E31B9-160D-FB70-B9FC-284575AA62B9}"/>
              </a:ext>
            </a:extLst>
          </p:cNvPr>
          <p:cNvSpPr/>
          <p:nvPr/>
        </p:nvSpPr>
        <p:spPr>
          <a:xfrm>
            <a:off x="8911989" y="3505093"/>
            <a:ext cx="586854" cy="409433"/>
          </a:xfrm>
          <a:prstGeom prst="frame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40A1B29-4CEB-4996-CE47-DFF32EB39E31}"/>
              </a:ext>
            </a:extLst>
          </p:cNvPr>
          <p:cNvSpPr/>
          <p:nvPr/>
        </p:nvSpPr>
        <p:spPr>
          <a:xfrm>
            <a:off x="5697942" y="1262418"/>
            <a:ext cx="586854" cy="409433"/>
          </a:xfrm>
          <a:prstGeom prst="frame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C7D3497-D7EF-4DC0-9043-551A74E87F05}"/>
              </a:ext>
            </a:extLst>
          </p:cNvPr>
          <p:cNvSpPr/>
          <p:nvPr/>
        </p:nvSpPr>
        <p:spPr>
          <a:xfrm>
            <a:off x="8911989" y="3878132"/>
            <a:ext cx="586854" cy="409433"/>
          </a:xfrm>
          <a:prstGeom prst="frame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96030E84-4F3E-7291-B546-F513BD2676FD}"/>
              </a:ext>
            </a:extLst>
          </p:cNvPr>
          <p:cNvSpPr/>
          <p:nvPr/>
        </p:nvSpPr>
        <p:spPr>
          <a:xfrm>
            <a:off x="6209735" y="1881116"/>
            <a:ext cx="586854" cy="409433"/>
          </a:xfrm>
          <a:prstGeom prst="frame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9EB951A5-041F-4963-FCA5-163EC9750ABC}"/>
              </a:ext>
            </a:extLst>
          </p:cNvPr>
          <p:cNvSpPr/>
          <p:nvPr/>
        </p:nvSpPr>
        <p:spPr>
          <a:xfrm>
            <a:off x="8911989" y="1553570"/>
            <a:ext cx="586854" cy="409433"/>
          </a:xfrm>
          <a:prstGeom prst="frame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12524D1-20D4-3585-1B8F-7A612D5B96EF}"/>
              </a:ext>
            </a:extLst>
          </p:cNvPr>
          <p:cNvSpPr/>
          <p:nvPr/>
        </p:nvSpPr>
        <p:spPr>
          <a:xfrm>
            <a:off x="8911989" y="4785601"/>
            <a:ext cx="586854" cy="409433"/>
          </a:xfrm>
          <a:prstGeom prst="frame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839A84D0-26A3-0F0C-492D-A3C0230208AC}"/>
              </a:ext>
            </a:extLst>
          </p:cNvPr>
          <p:cNvSpPr/>
          <p:nvPr/>
        </p:nvSpPr>
        <p:spPr>
          <a:xfrm>
            <a:off x="8911989" y="5126795"/>
            <a:ext cx="586854" cy="409433"/>
          </a:xfrm>
          <a:prstGeom prst="frame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477779E4-5B8D-569F-8DBD-1A8FB787544F}"/>
              </a:ext>
            </a:extLst>
          </p:cNvPr>
          <p:cNvSpPr/>
          <p:nvPr/>
        </p:nvSpPr>
        <p:spPr>
          <a:xfrm>
            <a:off x="6778389" y="3516413"/>
            <a:ext cx="586854" cy="409433"/>
          </a:xfrm>
          <a:prstGeom prst="frame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1258AB2C-4AB9-628E-621F-3A097D121724}"/>
              </a:ext>
            </a:extLst>
          </p:cNvPr>
          <p:cNvSpPr/>
          <p:nvPr/>
        </p:nvSpPr>
        <p:spPr>
          <a:xfrm>
            <a:off x="7347046" y="4154234"/>
            <a:ext cx="586854" cy="409433"/>
          </a:xfrm>
          <a:prstGeom prst="frame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39D491EF-E023-B0D7-9CEB-67D5D7A1389C}"/>
              </a:ext>
            </a:extLst>
          </p:cNvPr>
          <p:cNvSpPr/>
          <p:nvPr/>
        </p:nvSpPr>
        <p:spPr>
          <a:xfrm>
            <a:off x="6227929" y="3505093"/>
            <a:ext cx="586854" cy="409433"/>
          </a:xfrm>
          <a:prstGeom prst="frame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8CF6B530-11C6-4150-5E3B-4434735E2F44}"/>
              </a:ext>
            </a:extLst>
          </p:cNvPr>
          <p:cNvSpPr/>
          <p:nvPr/>
        </p:nvSpPr>
        <p:spPr>
          <a:xfrm>
            <a:off x="8911989" y="4183805"/>
            <a:ext cx="586854" cy="409433"/>
          </a:xfrm>
          <a:prstGeom prst="frame">
            <a:avLst/>
          </a:prstGeom>
          <a:solidFill>
            <a:srgbClr val="FF1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324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{FDCB28D0-497D-4EBB-B494-80C6E045EDF4}tf11437505_win32</Template>
  <TotalTime>1459</TotalTime>
  <Words>423</Words>
  <Application>Microsoft Macintosh PowerPoint</Application>
  <PresentationFormat>Widescreen</PresentationFormat>
  <Paragraphs>84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Georgia Pro Cond Light</vt:lpstr>
      <vt:lpstr>Menlo</vt:lpstr>
      <vt:lpstr>Speak Pro</vt:lpstr>
      <vt:lpstr>Wingdings</vt:lpstr>
      <vt:lpstr>RetrospectVTI</vt:lpstr>
      <vt:lpstr>Heart Disease Analysis and Predictions</vt:lpstr>
      <vt:lpstr>Overview</vt:lpstr>
      <vt:lpstr> The purpose of this analysis was to use our knowledge of supervised machine learning to create a binary classifier that can predict the chance of  heart disease. </vt:lpstr>
      <vt:lpstr>PowerPoint Presentation</vt:lpstr>
      <vt:lpstr> Dataset  https://www.kaggle.com/datasets/rashikrahmanpritom/heart-attack-analysis-prediction-dataset?select=heart.csv </vt:lpstr>
      <vt:lpstr>About the DATASET</vt:lpstr>
      <vt:lpstr>Data Exploration</vt:lpstr>
      <vt:lpstr>Dashboard for each feature filtered on chance of heart disease</vt:lpstr>
      <vt:lpstr>PowerPoint Presentation</vt:lpstr>
      <vt:lpstr>ML Models &amp; Data Optimization</vt:lpstr>
      <vt:lpstr> Confusion Matrix  Classification Report  Accuracy Score</vt:lpstr>
      <vt:lpstr>Conclusion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Analysis and Predictions</dc:title>
  <dc:creator>Ufuoma Atakere</dc:creator>
  <cp:lastModifiedBy>Sandra Botica</cp:lastModifiedBy>
  <cp:revision>7</cp:revision>
  <dcterms:created xsi:type="dcterms:W3CDTF">2023-05-28T05:27:43Z</dcterms:created>
  <dcterms:modified xsi:type="dcterms:W3CDTF">2023-06-01T08:18:39Z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