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1"/>
  </p:notesMasterIdLst>
  <p:sldIdLst>
    <p:sldId id="256" r:id="rId2"/>
    <p:sldId id="259" r:id="rId3"/>
    <p:sldId id="338" r:id="rId4"/>
    <p:sldId id="260" r:id="rId5"/>
    <p:sldId id="264" r:id="rId6"/>
    <p:sldId id="266" r:id="rId7"/>
    <p:sldId id="337" r:id="rId8"/>
    <p:sldId id="281" r:id="rId9"/>
    <p:sldId id="335" r:id="rId10"/>
    <p:sldId id="336" r:id="rId11"/>
    <p:sldId id="297" r:id="rId12"/>
    <p:sldId id="339" r:id="rId13"/>
    <p:sldId id="340" r:id="rId14"/>
    <p:sldId id="271" r:id="rId15"/>
    <p:sldId id="341" r:id="rId16"/>
    <p:sldId id="342" r:id="rId17"/>
    <p:sldId id="343" r:id="rId18"/>
    <p:sldId id="344" r:id="rId19"/>
    <p:sldId id="274" r:id="rId20"/>
  </p:sldIdLst>
  <p:sldSz cx="9144000" cy="5143500" type="screen16x9"/>
  <p:notesSz cx="6858000" cy="9144000"/>
  <p:embeddedFontLs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3E9"/>
    <a:srgbClr val="FFFFFF"/>
    <a:srgbClr val="337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7CD25E-425F-4CCD-A566-F7F3F9D84317}">
  <a:tblStyle styleId="{8F7CD25E-425F-4CCD-A566-F7F3F9D843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b437ff306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b437ff306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1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85f12af023_3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85f12af023_3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85f12af023_3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85f12af023_3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9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486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221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4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5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756200f3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756200f3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97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87a49eac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87a49eac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85d32b42a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85d32b42a5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121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b437ff306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b437ff306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b437ff306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b437ff306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18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5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/>
          <p:nvPr/>
        </p:nvSpPr>
        <p:spPr>
          <a:xfrm rot="9129524">
            <a:off x="-257809" y="3284194"/>
            <a:ext cx="3588893" cy="3021822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1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50"/>
          <p:cNvSpPr/>
          <p:nvPr/>
        </p:nvSpPr>
        <p:spPr>
          <a:xfrm>
            <a:off x="3354425" y="880700"/>
            <a:ext cx="2404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2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 hasCustomPrompt="1"/>
          </p:nvPr>
        </p:nvSpPr>
        <p:spPr>
          <a:xfrm>
            <a:off x="789517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89517" y="24046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789517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3" hasCustomPrompt="1"/>
          </p:nvPr>
        </p:nvSpPr>
        <p:spPr>
          <a:xfrm>
            <a:off x="3594500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3594400" y="24046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3594400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6" hasCustomPrompt="1"/>
          </p:nvPr>
        </p:nvSpPr>
        <p:spPr>
          <a:xfrm>
            <a:off x="6399383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6399285" y="24046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6399285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2192005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3"/>
          </p:nvPr>
        </p:nvSpPr>
        <p:spPr>
          <a:xfrm>
            <a:off x="2192007" y="38959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4"/>
          </p:nvPr>
        </p:nvSpPr>
        <p:spPr>
          <a:xfrm>
            <a:off x="2192007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 rot="5400000">
            <a:off x="7545456" y="324134"/>
            <a:ext cx="1922676" cy="1274400"/>
          </a:xfrm>
          <a:custGeom>
            <a:avLst/>
            <a:gdLst/>
            <a:ahLst/>
            <a:cxnLst/>
            <a:rect l="l" t="t" r="r" b="b"/>
            <a:pathLst>
              <a:path w="6285" h="4166" extrusionOk="0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rot="-5400000" flipH="1">
            <a:off x="-324144" y="324134"/>
            <a:ext cx="1922676" cy="1274400"/>
          </a:xfrm>
          <a:custGeom>
            <a:avLst/>
            <a:gdLst/>
            <a:ahLst/>
            <a:cxnLst/>
            <a:rect l="l" t="t" r="r" b="b"/>
            <a:pathLst>
              <a:path w="6285" h="4166" extrusionOk="0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6" hasCustomPrompt="1"/>
          </p:nvPr>
        </p:nvSpPr>
        <p:spPr>
          <a:xfrm>
            <a:off x="4996893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7"/>
          </p:nvPr>
        </p:nvSpPr>
        <p:spPr>
          <a:xfrm>
            <a:off x="4996895" y="38959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8"/>
          </p:nvPr>
        </p:nvSpPr>
        <p:spPr>
          <a:xfrm>
            <a:off x="4996895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68" name="Google Shape;268;p2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72" name="Google Shape;272;p2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1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2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3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4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5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6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/>
          <p:nvPr/>
        </p:nvSpPr>
        <p:spPr>
          <a:xfrm>
            <a:off x="1855020" y="1616001"/>
            <a:ext cx="5433960" cy="2368697"/>
          </a:xfrm>
          <a:custGeom>
            <a:avLst/>
            <a:gdLst/>
            <a:ahLst/>
            <a:cxnLst/>
            <a:rect l="l" t="t" r="r" b="b"/>
            <a:pathLst>
              <a:path w="194122" h="84619" extrusionOk="0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sldNum" idx="12"/>
          </p:nvPr>
        </p:nvSpPr>
        <p:spPr>
          <a:xfrm flipH="1">
            <a:off x="141799" y="4624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>
            <a:off x="95666" y="4171239"/>
            <a:ext cx="817388" cy="1087138"/>
            <a:chOff x="6377563" y="1659325"/>
            <a:chExt cx="1152225" cy="1532475"/>
          </a:xfrm>
        </p:grpSpPr>
        <p:sp>
          <p:nvSpPr>
            <p:cNvPr id="326" name="Google Shape;326;p28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8"/>
          <p:cNvGrpSpPr/>
          <p:nvPr/>
        </p:nvGrpSpPr>
        <p:grpSpPr>
          <a:xfrm>
            <a:off x="-76198" y="3980752"/>
            <a:ext cx="608258" cy="1193779"/>
            <a:chOff x="7090388" y="1362675"/>
            <a:chExt cx="913575" cy="1793000"/>
          </a:xfrm>
        </p:grpSpPr>
        <p:sp>
          <p:nvSpPr>
            <p:cNvPr id="330" name="Google Shape;330;p28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8"/>
          <p:cNvGrpSpPr/>
          <p:nvPr/>
        </p:nvGrpSpPr>
        <p:grpSpPr>
          <a:xfrm rot="10800000" flipH="1">
            <a:off x="6897063" y="3389527"/>
            <a:ext cx="2454725" cy="2075350"/>
            <a:chOff x="6981538" y="-300875"/>
            <a:chExt cx="2454725" cy="2075350"/>
          </a:xfrm>
        </p:grpSpPr>
        <p:sp>
          <p:nvSpPr>
            <p:cNvPr id="333" name="Google Shape;333;p28"/>
            <p:cNvSpPr/>
            <p:nvPr/>
          </p:nvSpPr>
          <p:spPr>
            <a:xfrm>
              <a:off x="7809863" y="-1852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8065913" y="156475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284038" y="-54650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8598963" y="-5065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6981538" y="-190700"/>
              <a:ext cx="1509950" cy="1449625"/>
            </a:xfrm>
            <a:custGeom>
              <a:avLst/>
              <a:gdLst/>
              <a:ahLst/>
              <a:cxnLst/>
              <a:rect l="l" t="t" r="r" b="b"/>
              <a:pathLst>
                <a:path w="60398" h="57985" extrusionOk="0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378088" y="-108975"/>
              <a:ext cx="1044700" cy="1217575"/>
            </a:xfrm>
            <a:custGeom>
              <a:avLst/>
              <a:gdLst/>
              <a:ahLst/>
              <a:cxnLst/>
              <a:rect l="l" t="t" r="r" b="b"/>
              <a:pathLst>
                <a:path w="41788" h="48703" extrusionOk="0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7170663" y="-300875"/>
              <a:ext cx="1180325" cy="921400"/>
            </a:xfrm>
            <a:custGeom>
              <a:avLst/>
              <a:gdLst/>
              <a:ahLst/>
              <a:cxnLst/>
              <a:rect l="l" t="t" r="r" b="b"/>
              <a:pathLst>
                <a:path w="47213" h="36856" extrusionOk="0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329013" y="-246175"/>
              <a:ext cx="989400" cy="764525"/>
            </a:xfrm>
            <a:custGeom>
              <a:avLst/>
              <a:gdLst/>
              <a:ahLst/>
              <a:cxnLst/>
              <a:rect l="l" t="t" r="r" b="b"/>
              <a:pathLst>
                <a:path w="39576" h="30581" extrusionOk="0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/>
          <p:nvPr/>
        </p:nvSpPr>
        <p:spPr>
          <a:xfrm>
            <a:off x="4784700" y="3518475"/>
            <a:ext cx="3379777" cy="963717"/>
          </a:xfrm>
          <a:custGeom>
            <a:avLst/>
            <a:gdLst/>
            <a:ahLst/>
            <a:cxnLst/>
            <a:rect l="l" t="t" r="r" b="b"/>
            <a:pathLst>
              <a:path w="199544" h="111348" extrusionOk="0">
                <a:moveTo>
                  <a:pt x="99772" y="1"/>
                </a:moveTo>
                <a:cubicBezTo>
                  <a:pt x="44666" y="1"/>
                  <a:pt x="1" y="24919"/>
                  <a:pt x="1" y="55674"/>
                </a:cubicBezTo>
                <a:cubicBezTo>
                  <a:pt x="1" y="86429"/>
                  <a:pt x="44666" y="111347"/>
                  <a:pt x="99772" y="111347"/>
                </a:cubicBezTo>
                <a:cubicBezTo>
                  <a:pt x="154878" y="111347"/>
                  <a:pt x="199543" y="86429"/>
                  <a:pt x="199543" y="55674"/>
                </a:cubicBezTo>
                <a:cubicBezTo>
                  <a:pt x="199543" y="24919"/>
                  <a:pt x="154878" y="1"/>
                  <a:pt x="997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 rot="10800000">
            <a:off x="6371323" y="-22"/>
            <a:ext cx="2802301" cy="1908198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"/>
          <p:cNvSpPr/>
          <p:nvPr/>
        </p:nvSpPr>
        <p:spPr>
          <a:xfrm flipH="1">
            <a:off x="7904838" y="3746504"/>
            <a:ext cx="611314" cy="1396972"/>
          </a:xfrm>
          <a:custGeom>
            <a:avLst/>
            <a:gdLst/>
            <a:ahLst/>
            <a:cxnLst/>
            <a:rect l="l" t="t" r="r" b="b"/>
            <a:pathLst>
              <a:path w="13815" h="31570" extrusionOk="0">
                <a:moveTo>
                  <a:pt x="12378" y="1"/>
                </a:moveTo>
                <a:cubicBezTo>
                  <a:pt x="12281" y="1"/>
                  <a:pt x="12182" y="10"/>
                  <a:pt x="12084" y="27"/>
                </a:cubicBezTo>
                <a:cubicBezTo>
                  <a:pt x="10380" y="255"/>
                  <a:pt x="8978" y="1669"/>
                  <a:pt x="8410" y="3298"/>
                </a:cubicBezTo>
                <a:cubicBezTo>
                  <a:pt x="8284" y="3651"/>
                  <a:pt x="8195" y="4017"/>
                  <a:pt x="7955" y="4308"/>
                </a:cubicBezTo>
                <a:cubicBezTo>
                  <a:pt x="7793" y="4516"/>
                  <a:pt x="7520" y="4659"/>
                  <a:pt x="7263" y="4659"/>
                </a:cubicBezTo>
                <a:cubicBezTo>
                  <a:pt x="7160" y="4659"/>
                  <a:pt x="7060" y="4636"/>
                  <a:pt x="6970" y="4586"/>
                </a:cubicBezTo>
                <a:cubicBezTo>
                  <a:pt x="6516" y="4320"/>
                  <a:pt x="6516" y="3525"/>
                  <a:pt x="5998" y="3411"/>
                </a:cubicBezTo>
                <a:cubicBezTo>
                  <a:pt x="4495" y="4320"/>
                  <a:pt x="4155" y="6429"/>
                  <a:pt x="4634" y="8121"/>
                </a:cubicBezTo>
                <a:cubicBezTo>
                  <a:pt x="4761" y="8563"/>
                  <a:pt x="4925" y="9030"/>
                  <a:pt x="4798" y="9472"/>
                </a:cubicBezTo>
                <a:cubicBezTo>
                  <a:pt x="4713" y="9803"/>
                  <a:pt x="4373" y="10078"/>
                  <a:pt x="4059" y="10078"/>
                </a:cubicBezTo>
                <a:cubicBezTo>
                  <a:pt x="3954" y="10078"/>
                  <a:pt x="3852" y="10047"/>
                  <a:pt x="3763" y="9977"/>
                </a:cubicBezTo>
                <a:cubicBezTo>
                  <a:pt x="3649" y="9876"/>
                  <a:pt x="3574" y="9737"/>
                  <a:pt x="3447" y="9662"/>
                </a:cubicBezTo>
                <a:cubicBezTo>
                  <a:pt x="3377" y="9621"/>
                  <a:pt x="3305" y="9603"/>
                  <a:pt x="3232" y="9603"/>
                </a:cubicBezTo>
                <a:cubicBezTo>
                  <a:pt x="2988" y="9603"/>
                  <a:pt x="2741" y="9802"/>
                  <a:pt x="2576" y="10015"/>
                </a:cubicBezTo>
                <a:cubicBezTo>
                  <a:pt x="1048" y="11947"/>
                  <a:pt x="1806" y="14952"/>
                  <a:pt x="3485" y="16745"/>
                </a:cubicBezTo>
                <a:cubicBezTo>
                  <a:pt x="3826" y="17112"/>
                  <a:pt x="4218" y="17528"/>
                  <a:pt x="4142" y="17996"/>
                </a:cubicBezTo>
                <a:cubicBezTo>
                  <a:pt x="4003" y="18728"/>
                  <a:pt x="3031" y="18778"/>
                  <a:pt x="2349" y="19107"/>
                </a:cubicBezTo>
                <a:cubicBezTo>
                  <a:pt x="1667" y="19422"/>
                  <a:pt x="1276" y="20104"/>
                  <a:pt x="1149" y="20862"/>
                </a:cubicBezTo>
                <a:cubicBezTo>
                  <a:pt x="1086" y="21279"/>
                  <a:pt x="1086" y="21708"/>
                  <a:pt x="1175" y="22125"/>
                </a:cubicBezTo>
                <a:cubicBezTo>
                  <a:pt x="1225" y="22377"/>
                  <a:pt x="1301" y="22630"/>
                  <a:pt x="1389" y="22870"/>
                </a:cubicBezTo>
                <a:cubicBezTo>
                  <a:pt x="1402" y="22895"/>
                  <a:pt x="1414" y="22920"/>
                  <a:pt x="1414" y="22933"/>
                </a:cubicBezTo>
                <a:cubicBezTo>
                  <a:pt x="1717" y="23753"/>
                  <a:pt x="2197" y="24524"/>
                  <a:pt x="2563" y="25332"/>
                </a:cubicBezTo>
                <a:cubicBezTo>
                  <a:pt x="2740" y="25723"/>
                  <a:pt x="2892" y="26228"/>
                  <a:pt x="2614" y="26569"/>
                </a:cubicBezTo>
                <a:cubicBezTo>
                  <a:pt x="2427" y="26807"/>
                  <a:pt x="2147" y="26852"/>
                  <a:pt x="1838" y="26852"/>
                </a:cubicBezTo>
                <a:cubicBezTo>
                  <a:pt x="1649" y="26852"/>
                  <a:pt x="1449" y="26835"/>
                  <a:pt x="1253" y="26835"/>
                </a:cubicBezTo>
                <a:cubicBezTo>
                  <a:pt x="1054" y="26835"/>
                  <a:pt x="858" y="26852"/>
                  <a:pt x="682" y="26923"/>
                </a:cubicBezTo>
                <a:cubicBezTo>
                  <a:pt x="442" y="27024"/>
                  <a:pt x="253" y="27213"/>
                  <a:pt x="164" y="27453"/>
                </a:cubicBezTo>
                <a:cubicBezTo>
                  <a:pt x="25" y="27744"/>
                  <a:pt x="0" y="28059"/>
                  <a:pt x="76" y="28375"/>
                </a:cubicBezTo>
                <a:cubicBezTo>
                  <a:pt x="202" y="28931"/>
                  <a:pt x="568" y="29398"/>
                  <a:pt x="947" y="29840"/>
                </a:cubicBezTo>
                <a:cubicBezTo>
                  <a:pt x="1427" y="30408"/>
                  <a:pt x="1907" y="30989"/>
                  <a:pt x="2399" y="31570"/>
                </a:cubicBezTo>
                <a:lnTo>
                  <a:pt x="10973" y="31570"/>
                </a:lnTo>
                <a:cubicBezTo>
                  <a:pt x="11289" y="31140"/>
                  <a:pt x="11554" y="30686"/>
                  <a:pt x="11794" y="30218"/>
                </a:cubicBezTo>
                <a:cubicBezTo>
                  <a:pt x="12274" y="29234"/>
                  <a:pt x="12665" y="28072"/>
                  <a:pt x="12248" y="27049"/>
                </a:cubicBezTo>
                <a:cubicBezTo>
                  <a:pt x="12135" y="26733"/>
                  <a:pt x="11920" y="26443"/>
                  <a:pt x="11604" y="26342"/>
                </a:cubicBezTo>
                <a:cubicBezTo>
                  <a:pt x="11532" y="26322"/>
                  <a:pt x="11460" y="26313"/>
                  <a:pt x="11388" y="26313"/>
                </a:cubicBezTo>
                <a:cubicBezTo>
                  <a:pt x="10831" y="26313"/>
                  <a:pt x="10304" y="26847"/>
                  <a:pt x="9728" y="26847"/>
                </a:cubicBezTo>
                <a:cubicBezTo>
                  <a:pt x="9722" y="26847"/>
                  <a:pt x="9716" y="26847"/>
                  <a:pt x="9710" y="26847"/>
                </a:cubicBezTo>
                <a:cubicBezTo>
                  <a:pt x="9155" y="26834"/>
                  <a:pt x="8713" y="26291"/>
                  <a:pt x="8650" y="25736"/>
                </a:cubicBezTo>
                <a:cubicBezTo>
                  <a:pt x="8587" y="25193"/>
                  <a:pt x="9079" y="24284"/>
                  <a:pt x="9332" y="23791"/>
                </a:cubicBezTo>
                <a:cubicBezTo>
                  <a:pt x="9988" y="23514"/>
                  <a:pt x="10405" y="22844"/>
                  <a:pt x="10519" y="22162"/>
                </a:cubicBezTo>
                <a:cubicBezTo>
                  <a:pt x="10645" y="21493"/>
                  <a:pt x="10468" y="20761"/>
                  <a:pt x="9976" y="20281"/>
                </a:cubicBezTo>
                <a:cubicBezTo>
                  <a:pt x="9761" y="20092"/>
                  <a:pt x="9521" y="19927"/>
                  <a:pt x="9369" y="19700"/>
                </a:cubicBezTo>
                <a:cubicBezTo>
                  <a:pt x="8827" y="18879"/>
                  <a:pt x="9660" y="17857"/>
                  <a:pt x="10430" y="17251"/>
                </a:cubicBezTo>
                <a:lnTo>
                  <a:pt x="11781" y="16165"/>
                </a:lnTo>
                <a:cubicBezTo>
                  <a:pt x="12160" y="15862"/>
                  <a:pt x="12564" y="15470"/>
                  <a:pt x="12476" y="15003"/>
                </a:cubicBezTo>
                <a:cubicBezTo>
                  <a:pt x="12299" y="14094"/>
                  <a:pt x="10796" y="14460"/>
                  <a:pt x="10140" y="13829"/>
                </a:cubicBezTo>
                <a:cubicBezTo>
                  <a:pt x="9546" y="13260"/>
                  <a:pt x="9900" y="12263"/>
                  <a:pt x="10380" y="11606"/>
                </a:cubicBezTo>
                <a:cubicBezTo>
                  <a:pt x="10859" y="10937"/>
                  <a:pt x="11415" y="10331"/>
                  <a:pt x="12034" y="9801"/>
                </a:cubicBezTo>
                <a:cubicBezTo>
                  <a:pt x="12450" y="9434"/>
                  <a:pt x="12905" y="9106"/>
                  <a:pt x="13183" y="8626"/>
                </a:cubicBezTo>
                <a:cubicBezTo>
                  <a:pt x="13461" y="8159"/>
                  <a:pt x="13524" y="7502"/>
                  <a:pt x="13145" y="7098"/>
                </a:cubicBezTo>
                <a:cubicBezTo>
                  <a:pt x="12728" y="6656"/>
                  <a:pt x="11996" y="6707"/>
                  <a:pt x="11541" y="6328"/>
                </a:cubicBezTo>
                <a:cubicBezTo>
                  <a:pt x="10910" y="5798"/>
                  <a:pt x="11099" y="4762"/>
                  <a:pt x="11592" y="4118"/>
                </a:cubicBezTo>
                <a:cubicBezTo>
                  <a:pt x="12097" y="3474"/>
                  <a:pt x="12817" y="3020"/>
                  <a:pt x="13284" y="2351"/>
                </a:cubicBezTo>
                <a:cubicBezTo>
                  <a:pt x="13738" y="1681"/>
                  <a:pt x="13814" y="596"/>
                  <a:pt x="13107" y="179"/>
                </a:cubicBezTo>
                <a:cubicBezTo>
                  <a:pt x="12879" y="60"/>
                  <a:pt x="12631" y="1"/>
                  <a:pt x="123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/>
          <p:nvPr/>
        </p:nvSpPr>
        <p:spPr>
          <a:xfrm flipH="1">
            <a:off x="7998733" y="3808057"/>
            <a:ext cx="263199" cy="1335421"/>
          </a:xfrm>
          <a:custGeom>
            <a:avLst/>
            <a:gdLst/>
            <a:ahLst/>
            <a:cxnLst/>
            <a:rect l="l" t="t" r="r" b="b"/>
            <a:pathLst>
              <a:path w="5948" h="30179" extrusionOk="0">
                <a:moveTo>
                  <a:pt x="5822" y="0"/>
                </a:moveTo>
                <a:cubicBezTo>
                  <a:pt x="2766" y="3738"/>
                  <a:pt x="821" y="8283"/>
                  <a:pt x="240" y="13082"/>
                </a:cubicBezTo>
                <a:cubicBezTo>
                  <a:pt x="76" y="14647"/>
                  <a:pt x="1" y="16226"/>
                  <a:pt x="13" y="17791"/>
                </a:cubicBezTo>
                <a:cubicBezTo>
                  <a:pt x="1" y="18928"/>
                  <a:pt x="26" y="20052"/>
                  <a:pt x="51" y="21176"/>
                </a:cubicBezTo>
                <a:cubicBezTo>
                  <a:pt x="127" y="24193"/>
                  <a:pt x="329" y="27199"/>
                  <a:pt x="644" y="30179"/>
                </a:cubicBezTo>
                <a:lnTo>
                  <a:pt x="809" y="30179"/>
                </a:lnTo>
                <a:cubicBezTo>
                  <a:pt x="493" y="27199"/>
                  <a:pt x="291" y="24181"/>
                  <a:pt x="203" y="21176"/>
                </a:cubicBezTo>
                <a:cubicBezTo>
                  <a:pt x="177" y="20052"/>
                  <a:pt x="165" y="18928"/>
                  <a:pt x="165" y="17804"/>
                </a:cubicBezTo>
                <a:cubicBezTo>
                  <a:pt x="152" y="16226"/>
                  <a:pt x="228" y="14660"/>
                  <a:pt x="392" y="13094"/>
                </a:cubicBezTo>
                <a:cubicBezTo>
                  <a:pt x="973" y="8321"/>
                  <a:pt x="2905" y="3813"/>
                  <a:pt x="5948" y="101"/>
                </a:cubicBezTo>
                <a:lnTo>
                  <a:pt x="58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713225" y="34827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subTitle" idx="1"/>
          </p:nvPr>
        </p:nvSpPr>
        <p:spPr>
          <a:xfrm>
            <a:off x="713225" y="1646925"/>
            <a:ext cx="3745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ibeye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8261926" y="3452459"/>
            <a:ext cx="740000" cy="1691047"/>
          </a:xfrm>
          <a:custGeom>
            <a:avLst/>
            <a:gdLst/>
            <a:ahLst/>
            <a:cxnLst/>
            <a:rect l="l" t="t" r="r" b="b"/>
            <a:pathLst>
              <a:path w="13815" h="31570" extrusionOk="0">
                <a:moveTo>
                  <a:pt x="12378" y="1"/>
                </a:moveTo>
                <a:cubicBezTo>
                  <a:pt x="12281" y="1"/>
                  <a:pt x="12182" y="10"/>
                  <a:pt x="12084" y="27"/>
                </a:cubicBezTo>
                <a:cubicBezTo>
                  <a:pt x="10380" y="255"/>
                  <a:pt x="8978" y="1669"/>
                  <a:pt x="8410" y="3298"/>
                </a:cubicBezTo>
                <a:cubicBezTo>
                  <a:pt x="8284" y="3651"/>
                  <a:pt x="8195" y="4017"/>
                  <a:pt x="7955" y="4308"/>
                </a:cubicBezTo>
                <a:cubicBezTo>
                  <a:pt x="7793" y="4516"/>
                  <a:pt x="7520" y="4659"/>
                  <a:pt x="7263" y="4659"/>
                </a:cubicBezTo>
                <a:cubicBezTo>
                  <a:pt x="7160" y="4659"/>
                  <a:pt x="7060" y="4636"/>
                  <a:pt x="6970" y="4586"/>
                </a:cubicBezTo>
                <a:cubicBezTo>
                  <a:pt x="6516" y="4320"/>
                  <a:pt x="6516" y="3525"/>
                  <a:pt x="5998" y="3411"/>
                </a:cubicBezTo>
                <a:cubicBezTo>
                  <a:pt x="4495" y="4320"/>
                  <a:pt x="4155" y="6429"/>
                  <a:pt x="4634" y="8121"/>
                </a:cubicBezTo>
                <a:cubicBezTo>
                  <a:pt x="4761" y="8563"/>
                  <a:pt x="4925" y="9030"/>
                  <a:pt x="4798" y="9472"/>
                </a:cubicBezTo>
                <a:cubicBezTo>
                  <a:pt x="4713" y="9803"/>
                  <a:pt x="4373" y="10078"/>
                  <a:pt x="4059" y="10078"/>
                </a:cubicBezTo>
                <a:cubicBezTo>
                  <a:pt x="3954" y="10078"/>
                  <a:pt x="3852" y="10047"/>
                  <a:pt x="3763" y="9977"/>
                </a:cubicBezTo>
                <a:cubicBezTo>
                  <a:pt x="3649" y="9876"/>
                  <a:pt x="3574" y="9737"/>
                  <a:pt x="3447" y="9662"/>
                </a:cubicBezTo>
                <a:cubicBezTo>
                  <a:pt x="3377" y="9621"/>
                  <a:pt x="3305" y="9603"/>
                  <a:pt x="3232" y="9603"/>
                </a:cubicBezTo>
                <a:cubicBezTo>
                  <a:pt x="2988" y="9603"/>
                  <a:pt x="2741" y="9802"/>
                  <a:pt x="2576" y="10015"/>
                </a:cubicBezTo>
                <a:cubicBezTo>
                  <a:pt x="1048" y="11947"/>
                  <a:pt x="1806" y="14952"/>
                  <a:pt x="3485" y="16745"/>
                </a:cubicBezTo>
                <a:cubicBezTo>
                  <a:pt x="3826" y="17112"/>
                  <a:pt x="4218" y="17528"/>
                  <a:pt x="4142" y="17996"/>
                </a:cubicBezTo>
                <a:cubicBezTo>
                  <a:pt x="4003" y="18728"/>
                  <a:pt x="3031" y="18778"/>
                  <a:pt x="2349" y="19107"/>
                </a:cubicBezTo>
                <a:cubicBezTo>
                  <a:pt x="1667" y="19422"/>
                  <a:pt x="1276" y="20104"/>
                  <a:pt x="1149" y="20862"/>
                </a:cubicBezTo>
                <a:cubicBezTo>
                  <a:pt x="1086" y="21279"/>
                  <a:pt x="1086" y="21708"/>
                  <a:pt x="1175" y="22125"/>
                </a:cubicBezTo>
                <a:cubicBezTo>
                  <a:pt x="1225" y="22377"/>
                  <a:pt x="1301" y="22630"/>
                  <a:pt x="1389" y="22870"/>
                </a:cubicBezTo>
                <a:cubicBezTo>
                  <a:pt x="1402" y="22895"/>
                  <a:pt x="1414" y="22920"/>
                  <a:pt x="1414" y="22933"/>
                </a:cubicBezTo>
                <a:cubicBezTo>
                  <a:pt x="1717" y="23753"/>
                  <a:pt x="2197" y="24524"/>
                  <a:pt x="2563" y="25332"/>
                </a:cubicBezTo>
                <a:cubicBezTo>
                  <a:pt x="2740" y="25723"/>
                  <a:pt x="2892" y="26228"/>
                  <a:pt x="2614" y="26569"/>
                </a:cubicBezTo>
                <a:cubicBezTo>
                  <a:pt x="2427" y="26807"/>
                  <a:pt x="2147" y="26852"/>
                  <a:pt x="1838" y="26852"/>
                </a:cubicBezTo>
                <a:cubicBezTo>
                  <a:pt x="1649" y="26852"/>
                  <a:pt x="1449" y="26835"/>
                  <a:pt x="1253" y="26835"/>
                </a:cubicBezTo>
                <a:cubicBezTo>
                  <a:pt x="1054" y="26835"/>
                  <a:pt x="858" y="26852"/>
                  <a:pt x="682" y="26923"/>
                </a:cubicBezTo>
                <a:cubicBezTo>
                  <a:pt x="442" y="27024"/>
                  <a:pt x="253" y="27213"/>
                  <a:pt x="164" y="27453"/>
                </a:cubicBezTo>
                <a:cubicBezTo>
                  <a:pt x="25" y="27744"/>
                  <a:pt x="0" y="28059"/>
                  <a:pt x="76" y="28375"/>
                </a:cubicBezTo>
                <a:cubicBezTo>
                  <a:pt x="202" y="28931"/>
                  <a:pt x="568" y="29398"/>
                  <a:pt x="947" y="29840"/>
                </a:cubicBezTo>
                <a:cubicBezTo>
                  <a:pt x="1427" y="30408"/>
                  <a:pt x="1907" y="30989"/>
                  <a:pt x="2399" y="31570"/>
                </a:cubicBezTo>
                <a:lnTo>
                  <a:pt x="10973" y="31570"/>
                </a:lnTo>
                <a:cubicBezTo>
                  <a:pt x="11289" y="31140"/>
                  <a:pt x="11554" y="30686"/>
                  <a:pt x="11794" y="30218"/>
                </a:cubicBezTo>
                <a:cubicBezTo>
                  <a:pt x="12274" y="29234"/>
                  <a:pt x="12665" y="28072"/>
                  <a:pt x="12248" y="27049"/>
                </a:cubicBezTo>
                <a:cubicBezTo>
                  <a:pt x="12135" y="26733"/>
                  <a:pt x="11920" y="26443"/>
                  <a:pt x="11604" y="26342"/>
                </a:cubicBezTo>
                <a:cubicBezTo>
                  <a:pt x="11532" y="26322"/>
                  <a:pt x="11460" y="26313"/>
                  <a:pt x="11388" y="26313"/>
                </a:cubicBezTo>
                <a:cubicBezTo>
                  <a:pt x="10831" y="26313"/>
                  <a:pt x="10304" y="26847"/>
                  <a:pt x="9728" y="26847"/>
                </a:cubicBezTo>
                <a:cubicBezTo>
                  <a:pt x="9722" y="26847"/>
                  <a:pt x="9716" y="26847"/>
                  <a:pt x="9710" y="26847"/>
                </a:cubicBezTo>
                <a:cubicBezTo>
                  <a:pt x="9155" y="26834"/>
                  <a:pt x="8713" y="26291"/>
                  <a:pt x="8650" y="25736"/>
                </a:cubicBezTo>
                <a:cubicBezTo>
                  <a:pt x="8587" y="25193"/>
                  <a:pt x="9079" y="24284"/>
                  <a:pt x="9332" y="23791"/>
                </a:cubicBezTo>
                <a:cubicBezTo>
                  <a:pt x="9988" y="23514"/>
                  <a:pt x="10405" y="22844"/>
                  <a:pt x="10519" y="22162"/>
                </a:cubicBezTo>
                <a:cubicBezTo>
                  <a:pt x="10645" y="21493"/>
                  <a:pt x="10468" y="20761"/>
                  <a:pt x="9976" y="20281"/>
                </a:cubicBezTo>
                <a:cubicBezTo>
                  <a:pt x="9761" y="20092"/>
                  <a:pt x="9521" y="19927"/>
                  <a:pt x="9369" y="19700"/>
                </a:cubicBezTo>
                <a:cubicBezTo>
                  <a:pt x="8827" y="18879"/>
                  <a:pt x="9660" y="17857"/>
                  <a:pt x="10430" y="17251"/>
                </a:cubicBezTo>
                <a:lnTo>
                  <a:pt x="11781" y="16165"/>
                </a:lnTo>
                <a:cubicBezTo>
                  <a:pt x="12160" y="15862"/>
                  <a:pt x="12564" y="15470"/>
                  <a:pt x="12476" y="15003"/>
                </a:cubicBezTo>
                <a:cubicBezTo>
                  <a:pt x="12299" y="14094"/>
                  <a:pt x="10796" y="14460"/>
                  <a:pt x="10140" y="13829"/>
                </a:cubicBezTo>
                <a:cubicBezTo>
                  <a:pt x="9546" y="13260"/>
                  <a:pt x="9900" y="12263"/>
                  <a:pt x="10380" y="11606"/>
                </a:cubicBezTo>
                <a:cubicBezTo>
                  <a:pt x="10859" y="10937"/>
                  <a:pt x="11415" y="10331"/>
                  <a:pt x="12034" y="9801"/>
                </a:cubicBezTo>
                <a:cubicBezTo>
                  <a:pt x="12450" y="9434"/>
                  <a:pt x="12905" y="9106"/>
                  <a:pt x="13183" y="8626"/>
                </a:cubicBezTo>
                <a:cubicBezTo>
                  <a:pt x="13461" y="8159"/>
                  <a:pt x="13524" y="7502"/>
                  <a:pt x="13145" y="7098"/>
                </a:cubicBezTo>
                <a:cubicBezTo>
                  <a:pt x="12728" y="6656"/>
                  <a:pt x="11996" y="6707"/>
                  <a:pt x="11541" y="6328"/>
                </a:cubicBezTo>
                <a:cubicBezTo>
                  <a:pt x="10910" y="5798"/>
                  <a:pt x="11099" y="4762"/>
                  <a:pt x="11592" y="4118"/>
                </a:cubicBezTo>
                <a:cubicBezTo>
                  <a:pt x="12097" y="3474"/>
                  <a:pt x="12817" y="3020"/>
                  <a:pt x="13284" y="2351"/>
                </a:cubicBezTo>
                <a:cubicBezTo>
                  <a:pt x="13738" y="1681"/>
                  <a:pt x="13814" y="596"/>
                  <a:pt x="13107" y="179"/>
                </a:cubicBezTo>
                <a:cubicBezTo>
                  <a:pt x="12879" y="60"/>
                  <a:pt x="12631" y="1"/>
                  <a:pt x="123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8569655" y="3526967"/>
            <a:ext cx="318605" cy="1616538"/>
          </a:xfrm>
          <a:custGeom>
            <a:avLst/>
            <a:gdLst/>
            <a:ahLst/>
            <a:cxnLst/>
            <a:rect l="l" t="t" r="r" b="b"/>
            <a:pathLst>
              <a:path w="5948" h="30179" extrusionOk="0">
                <a:moveTo>
                  <a:pt x="5822" y="0"/>
                </a:moveTo>
                <a:cubicBezTo>
                  <a:pt x="2766" y="3738"/>
                  <a:pt x="821" y="8283"/>
                  <a:pt x="240" y="13082"/>
                </a:cubicBezTo>
                <a:cubicBezTo>
                  <a:pt x="76" y="14647"/>
                  <a:pt x="1" y="16226"/>
                  <a:pt x="13" y="17791"/>
                </a:cubicBezTo>
                <a:cubicBezTo>
                  <a:pt x="1" y="18928"/>
                  <a:pt x="26" y="20052"/>
                  <a:pt x="51" y="21176"/>
                </a:cubicBezTo>
                <a:cubicBezTo>
                  <a:pt x="127" y="24193"/>
                  <a:pt x="329" y="27199"/>
                  <a:pt x="644" y="30179"/>
                </a:cubicBezTo>
                <a:lnTo>
                  <a:pt x="809" y="30179"/>
                </a:lnTo>
                <a:cubicBezTo>
                  <a:pt x="493" y="27199"/>
                  <a:pt x="291" y="24181"/>
                  <a:pt x="203" y="21176"/>
                </a:cubicBezTo>
                <a:cubicBezTo>
                  <a:pt x="177" y="20052"/>
                  <a:pt x="165" y="18928"/>
                  <a:pt x="165" y="17804"/>
                </a:cubicBezTo>
                <a:cubicBezTo>
                  <a:pt x="152" y="16226"/>
                  <a:pt x="228" y="14660"/>
                  <a:pt x="392" y="13094"/>
                </a:cubicBezTo>
                <a:cubicBezTo>
                  <a:pt x="973" y="8321"/>
                  <a:pt x="2905" y="3813"/>
                  <a:pt x="5948" y="101"/>
                </a:cubicBezTo>
                <a:lnTo>
                  <a:pt x="58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/>
          <p:nvPr/>
        </p:nvSpPr>
        <p:spPr>
          <a:xfrm>
            <a:off x="4754226" y="2"/>
            <a:ext cx="4438131" cy="4186748"/>
          </a:xfrm>
          <a:custGeom>
            <a:avLst/>
            <a:gdLst/>
            <a:ahLst/>
            <a:cxnLst/>
            <a:rect l="l" t="t" r="r" b="b"/>
            <a:pathLst>
              <a:path w="67477" h="63655" extrusionOk="0">
                <a:moveTo>
                  <a:pt x="11686" y="1"/>
                </a:moveTo>
                <a:cubicBezTo>
                  <a:pt x="10853" y="4714"/>
                  <a:pt x="11767" y="9746"/>
                  <a:pt x="14301" y="13814"/>
                </a:cubicBezTo>
                <a:cubicBezTo>
                  <a:pt x="15520" y="15774"/>
                  <a:pt x="17099" y="17552"/>
                  <a:pt x="17810" y="19751"/>
                </a:cubicBezTo>
                <a:cubicBezTo>
                  <a:pt x="19410" y="24682"/>
                  <a:pt x="16129" y="29862"/>
                  <a:pt x="12382" y="33452"/>
                </a:cubicBezTo>
                <a:cubicBezTo>
                  <a:pt x="8639" y="37048"/>
                  <a:pt x="4104" y="40191"/>
                  <a:pt x="2128" y="44980"/>
                </a:cubicBezTo>
                <a:cubicBezTo>
                  <a:pt x="0" y="50134"/>
                  <a:pt x="1605" y="56594"/>
                  <a:pt x="5902" y="60149"/>
                </a:cubicBezTo>
                <a:cubicBezTo>
                  <a:pt x="8877" y="62614"/>
                  <a:pt x="12846" y="63655"/>
                  <a:pt x="16729" y="63655"/>
                </a:cubicBezTo>
                <a:cubicBezTo>
                  <a:pt x="16822" y="63655"/>
                  <a:pt x="16915" y="63654"/>
                  <a:pt x="17008" y="63653"/>
                </a:cubicBezTo>
                <a:cubicBezTo>
                  <a:pt x="20974" y="63592"/>
                  <a:pt x="24854" y="62546"/>
                  <a:pt x="28612" y="61292"/>
                </a:cubicBezTo>
                <a:cubicBezTo>
                  <a:pt x="42755" y="56579"/>
                  <a:pt x="55756" y="49002"/>
                  <a:pt x="67477" y="39739"/>
                </a:cubicBezTo>
                <a:lnTo>
                  <a:pt x="67477" y="6"/>
                </a:lnTo>
                <a:lnTo>
                  <a:pt x="674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5262256" y="397"/>
            <a:ext cx="4338946" cy="3874000"/>
          </a:xfrm>
          <a:custGeom>
            <a:avLst/>
            <a:gdLst/>
            <a:ahLst/>
            <a:cxnLst/>
            <a:rect l="l" t="t" r="r" b="b"/>
            <a:pathLst>
              <a:path w="65969" h="58900" extrusionOk="0">
                <a:moveTo>
                  <a:pt x="65430" y="0"/>
                </a:moveTo>
                <a:lnTo>
                  <a:pt x="65430" y="5"/>
                </a:lnTo>
                <a:lnTo>
                  <a:pt x="9639" y="5"/>
                </a:lnTo>
                <a:cubicBezTo>
                  <a:pt x="8802" y="4362"/>
                  <a:pt x="11767" y="9009"/>
                  <a:pt x="14301" y="12767"/>
                </a:cubicBezTo>
                <a:cubicBezTo>
                  <a:pt x="15520" y="14570"/>
                  <a:pt x="17105" y="16220"/>
                  <a:pt x="17816" y="18247"/>
                </a:cubicBezTo>
                <a:cubicBezTo>
                  <a:pt x="19415" y="22807"/>
                  <a:pt x="16130" y="27596"/>
                  <a:pt x="12387" y="30907"/>
                </a:cubicBezTo>
                <a:cubicBezTo>
                  <a:pt x="8639" y="34223"/>
                  <a:pt x="4109" y="37123"/>
                  <a:pt x="2129" y="41556"/>
                </a:cubicBezTo>
                <a:cubicBezTo>
                  <a:pt x="1" y="46315"/>
                  <a:pt x="1605" y="52282"/>
                  <a:pt x="5907" y="55562"/>
                </a:cubicBezTo>
                <a:cubicBezTo>
                  <a:pt x="7831" y="57035"/>
                  <a:pt x="9775" y="58899"/>
                  <a:pt x="14093" y="58899"/>
                </a:cubicBezTo>
                <a:cubicBezTo>
                  <a:pt x="16625" y="58899"/>
                  <a:pt x="19972" y="58258"/>
                  <a:pt x="24610" y="56522"/>
                </a:cubicBezTo>
                <a:cubicBezTo>
                  <a:pt x="36926" y="51916"/>
                  <a:pt x="54243" y="40378"/>
                  <a:pt x="65969" y="31821"/>
                </a:cubicBezTo>
                <a:lnTo>
                  <a:pt x="654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718400" y="36601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70" r:id="rId6"/>
    <p:sldLayoutId id="2147483674" r:id="rId7"/>
    <p:sldLayoutId id="2147483676" r:id="rId8"/>
    <p:sldLayoutId id="2147483682" r:id="rId9"/>
    <p:sldLayoutId id="2147483688" r:id="rId10"/>
    <p:sldLayoutId id="214748369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>
            <a:spLocks noGrp="1"/>
          </p:cNvSpPr>
          <p:nvPr>
            <p:ph type="title"/>
          </p:nvPr>
        </p:nvSpPr>
        <p:spPr>
          <a:xfrm>
            <a:off x="4713933" y="1119700"/>
            <a:ext cx="4193448" cy="1353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PT" sz="2800" dirty="0" err="1"/>
              <a:t>Health</a:t>
            </a:r>
            <a:r>
              <a:rPr lang="pt-PT" sz="2800" dirty="0"/>
              <a:t> 5G </a:t>
            </a:r>
            <a:br>
              <a:rPr lang="pt-PT" sz="2800" dirty="0"/>
            </a:br>
            <a:r>
              <a:rPr lang="pt-PT" sz="2800" dirty="0"/>
              <a:t> Future </a:t>
            </a:r>
            <a:r>
              <a:rPr lang="pt-PT" sz="2800" dirty="0" err="1"/>
              <a:t>eHealth</a:t>
            </a:r>
            <a:r>
              <a:rPr lang="pt-PT" sz="2800" dirty="0"/>
              <a:t> </a:t>
            </a:r>
            <a:r>
              <a:rPr lang="pt-PT" sz="2800" dirty="0" err="1"/>
              <a:t>powered</a:t>
            </a:r>
            <a:r>
              <a:rPr lang="pt-PT" sz="2800" dirty="0"/>
              <a:t> </a:t>
            </a:r>
            <a:r>
              <a:rPr lang="pt-PT" sz="2800" dirty="0" err="1"/>
              <a:t>by</a:t>
            </a:r>
            <a:r>
              <a:rPr lang="pt-PT" sz="2800" dirty="0"/>
              <a:t> 5G</a:t>
            </a:r>
            <a:br>
              <a:rPr lang="pt-PT" dirty="0"/>
            </a:br>
            <a:endParaRPr dirty="0"/>
          </a:p>
        </p:txBody>
      </p:sp>
      <p:sp>
        <p:nvSpPr>
          <p:cNvPr id="589" name="Google Shape;589;p59"/>
          <p:cNvSpPr txBox="1">
            <a:spLocks noGrp="1"/>
          </p:cNvSpPr>
          <p:nvPr>
            <p:ph type="subTitle" idx="1"/>
          </p:nvPr>
        </p:nvSpPr>
        <p:spPr>
          <a:xfrm>
            <a:off x="5272936" y="4023800"/>
            <a:ext cx="4876707" cy="944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hangingPunct="0"/>
            <a:r>
              <a:rPr lang="pt-PT" sz="1100" dirty="0"/>
              <a:t>João Ricardo Ribeiro Rodrigues (a100598)</a:t>
            </a:r>
          </a:p>
          <a:p>
            <a:pPr algn="l" hangingPunct="0"/>
            <a:r>
              <a:rPr lang="pt-PT" sz="1100" dirty="0"/>
              <a:t>Rafael Lima Mesquita (a95097)</a:t>
            </a:r>
          </a:p>
          <a:p>
            <a:pPr algn="l" hangingPunct="0"/>
            <a:r>
              <a:rPr lang="pt-PT" sz="1100" dirty="0"/>
              <a:t>Sandra Fabiana Pires Cerqueira (a100681)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90" name="Google Shape;590;p59"/>
          <p:cNvGrpSpPr/>
          <p:nvPr/>
        </p:nvGrpSpPr>
        <p:grpSpPr>
          <a:xfrm>
            <a:off x="718405" y="875340"/>
            <a:ext cx="3644433" cy="3392799"/>
            <a:chOff x="-3142275" y="-3574825"/>
            <a:chExt cx="13789000" cy="12836925"/>
          </a:xfrm>
        </p:grpSpPr>
        <p:sp>
          <p:nvSpPr>
            <p:cNvPr id="591" name="Google Shape;591;p59"/>
            <p:cNvSpPr/>
            <p:nvPr/>
          </p:nvSpPr>
          <p:spPr>
            <a:xfrm>
              <a:off x="-3142275" y="2204675"/>
              <a:ext cx="13789000" cy="7057425"/>
            </a:xfrm>
            <a:custGeom>
              <a:avLst/>
              <a:gdLst/>
              <a:ahLst/>
              <a:cxnLst/>
              <a:rect l="l" t="t" r="r" b="b"/>
              <a:pathLst>
                <a:path w="551560" h="282297" extrusionOk="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9"/>
            <p:cNvSpPr/>
            <p:nvPr/>
          </p:nvSpPr>
          <p:spPr>
            <a:xfrm>
              <a:off x="5805425" y="5691775"/>
              <a:ext cx="3757500" cy="2320150"/>
            </a:xfrm>
            <a:custGeom>
              <a:avLst/>
              <a:gdLst/>
              <a:ahLst/>
              <a:cxnLst/>
              <a:rect l="l" t="t" r="r" b="b"/>
              <a:pathLst>
                <a:path w="150300" h="92806" extrusionOk="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9"/>
            <p:cNvSpPr/>
            <p:nvPr/>
          </p:nvSpPr>
          <p:spPr>
            <a:xfrm>
              <a:off x="-2127800" y="4062600"/>
              <a:ext cx="5379725" cy="3098925"/>
            </a:xfrm>
            <a:custGeom>
              <a:avLst/>
              <a:gdLst/>
              <a:ahLst/>
              <a:cxnLst/>
              <a:rect l="l" t="t" r="r" b="b"/>
              <a:pathLst>
                <a:path w="215189" h="123957" extrusionOk="0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9"/>
            <p:cNvSpPr/>
            <p:nvPr/>
          </p:nvSpPr>
          <p:spPr>
            <a:xfrm>
              <a:off x="8592350" y="3605050"/>
              <a:ext cx="1199350" cy="2599750"/>
            </a:xfrm>
            <a:custGeom>
              <a:avLst/>
              <a:gdLst/>
              <a:ahLst/>
              <a:cxnLst/>
              <a:rect l="l" t="t" r="r" b="b"/>
              <a:pathLst>
                <a:path w="47974" h="103990" extrusionOk="0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9"/>
            <p:cNvSpPr/>
            <p:nvPr/>
          </p:nvSpPr>
          <p:spPr>
            <a:xfrm>
              <a:off x="8553050" y="4545575"/>
              <a:ext cx="1714700" cy="1918050"/>
            </a:xfrm>
            <a:custGeom>
              <a:avLst/>
              <a:gdLst/>
              <a:ahLst/>
              <a:cxnLst/>
              <a:rect l="l" t="t" r="r" b="b"/>
              <a:pathLst>
                <a:path w="68588" h="76722" extrusionOk="0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8636250" y="4707350"/>
              <a:ext cx="1411975" cy="1615325"/>
            </a:xfrm>
            <a:custGeom>
              <a:avLst/>
              <a:gdLst/>
              <a:ahLst/>
              <a:cxnLst/>
              <a:rect l="l" t="t" r="r" b="b"/>
              <a:pathLst>
                <a:path w="56479" h="64613" extrusionOk="0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-2118550" y="3889300"/>
              <a:ext cx="1210925" cy="1640725"/>
            </a:xfrm>
            <a:custGeom>
              <a:avLst/>
              <a:gdLst/>
              <a:ahLst/>
              <a:cxnLst/>
              <a:rect l="l" t="t" r="r" b="b"/>
              <a:pathLst>
                <a:path w="48437" h="65629" extrusionOk="0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-2386625" y="4654200"/>
              <a:ext cx="1807125" cy="2017400"/>
            </a:xfrm>
            <a:custGeom>
              <a:avLst/>
              <a:gdLst/>
              <a:ahLst/>
              <a:cxnLst/>
              <a:rect l="l" t="t" r="r" b="b"/>
              <a:pathLst>
                <a:path w="72285" h="80696" extrusionOk="0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9"/>
            <p:cNvSpPr/>
            <p:nvPr/>
          </p:nvSpPr>
          <p:spPr>
            <a:xfrm>
              <a:off x="-1956800" y="5497650"/>
              <a:ext cx="746450" cy="138700"/>
            </a:xfrm>
            <a:custGeom>
              <a:avLst/>
              <a:gdLst/>
              <a:ahLst/>
              <a:cxnLst/>
              <a:rect l="l" t="t" r="r" b="b"/>
              <a:pathLst>
                <a:path w="29858" h="5548" extrusionOk="0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9"/>
            <p:cNvSpPr/>
            <p:nvPr/>
          </p:nvSpPr>
          <p:spPr>
            <a:xfrm>
              <a:off x="-2081575" y="4839050"/>
              <a:ext cx="1160075" cy="1573750"/>
            </a:xfrm>
            <a:custGeom>
              <a:avLst/>
              <a:gdLst/>
              <a:ahLst/>
              <a:cxnLst/>
              <a:rect l="l" t="t" r="r" b="b"/>
              <a:pathLst>
                <a:path w="46403" h="62950" extrusionOk="0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-699675" y="-2934725"/>
              <a:ext cx="3491750" cy="9872075"/>
            </a:xfrm>
            <a:custGeom>
              <a:avLst/>
              <a:gdLst/>
              <a:ahLst/>
              <a:cxnLst/>
              <a:rect l="l" t="t" r="r" b="b"/>
              <a:pathLst>
                <a:path w="139670" h="394883" extrusionOk="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-551775" y="-2227600"/>
              <a:ext cx="3184400" cy="8372325"/>
            </a:xfrm>
            <a:custGeom>
              <a:avLst/>
              <a:gdLst/>
              <a:ahLst/>
              <a:cxnLst/>
              <a:rect l="l" t="t" r="r" b="b"/>
              <a:pathLst>
                <a:path w="127376" h="334893" extrusionOk="0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-551775" y="2590575"/>
              <a:ext cx="3147425" cy="3554150"/>
            </a:xfrm>
            <a:custGeom>
              <a:avLst/>
              <a:gdLst/>
              <a:ahLst/>
              <a:cxnLst/>
              <a:rect l="l" t="t" r="r" b="b"/>
              <a:pathLst>
                <a:path w="125897" h="142166" extrusionOk="0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-551775" y="-2132850"/>
              <a:ext cx="2941750" cy="8067300"/>
            </a:xfrm>
            <a:custGeom>
              <a:avLst/>
              <a:gdLst/>
              <a:ahLst/>
              <a:cxnLst/>
              <a:rect l="l" t="t" r="r" b="b"/>
              <a:pathLst>
                <a:path w="117670" h="322692" extrusionOk="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-1046325" y="-1150725"/>
              <a:ext cx="443725" cy="8101950"/>
            </a:xfrm>
            <a:custGeom>
              <a:avLst/>
              <a:gdLst/>
              <a:ahLst/>
              <a:cxnLst/>
              <a:rect l="l" t="t" r="r" b="b"/>
              <a:pathLst>
                <a:path w="17749" h="324078" extrusionOk="0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869400" y="5379800"/>
              <a:ext cx="353600" cy="480700"/>
            </a:xfrm>
            <a:custGeom>
              <a:avLst/>
              <a:gdLst/>
              <a:ahLst/>
              <a:cxnLst/>
              <a:rect l="l" t="t" r="r" b="b"/>
              <a:pathLst>
                <a:path w="14144" h="19228" extrusionOk="0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9"/>
            <p:cNvSpPr/>
            <p:nvPr/>
          </p:nvSpPr>
          <p:spPr>
            <a:xfrm>
              <a:off x="989575" y="-1857850"/>
              <a:ext cx="108625" cy="136375"/>
            </a:xfrm>
            <a:custGeom>
              <a:avLst/>
              <a:gdLst/>
              <a:ahLst/>
              <a:cxnLst/>
              <a:rect l="l" t="t" r="r" b="b"/>
              <a:pathLst>
                <a:path w="4345" h="5455" extrusionOk="0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645250" y="-1402600"/>
              <a:ext cx="97075" cy="124800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802375" y="-1809325"/>
              <a:ext cx="642450" cy="441400"/>
            </a:xfrm>
            <a:custGeom>
              <a:avLst/>
              <a:gdLst/>
              <a:ahLst/>
              <a:cxnLst/>
              <a:rect l="l" t="t" r="r" b="b"/>
              <a:pathLst>
                <a:path w="25698" h="17656" extrusionOk="0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-1013950" y="-3145000"/>
              <a:ext cx="3803700" cy="2195350"/>
            </a:xfrm>
            <a:custGeom>
              <a:avLst/>
              <a:gdLst/>
              <a:ahLst/>
              <a:cxnLst/>
              <a:rect l="l" t="t" r="r" b="b"/>
              <a:pathLst>
                <a:path w="152148" h="87814" extrusionOk="0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9"/>
            <p:cNvSpPr/>
            <p:nvPr/>
          </p:nvSpPr>
          <p:spPr>
            <a:xfrm>
              <a:off x="525" y="-122375"/>
              <a:ext cx="2061300" cy="2195350"/>
            </a:xfrm>
            <a:custGeom>
              <a:avLst/>
              <a:gdLst/>
              <a:ahLst/>
              <a:cxnLst/>
              <a:rect l="l" t="t" r="r" b="b"/>
              <a:pathLst>
                <a:path w="82452" h="87814" extrusionOk="0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1733675" y="1014575"/>
              <a:ext cx="2130650" cy="1751650"/>
            </a:xfrm>
            <a:custGeom>
              <a:avLst/>
              <a:gdLst/>
              <a:ahLst/>
              <a:cxnLst/>
              <a:rect l="l" t="t" r="r" b="b"/>
              <a:pathLst>
                <a:path w="85226" h="70066" extrusionOk="0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2914525" y="1347325"/>
              <a:ext cx="1830225" cy="2206925"/>
            </a:xfrm>
            <a:custGeom>
              <a:avLst/>
              <a:gdLst/>
              <a:ahLst/>
              <a:cxnLst/>
              <a:rect l="l" t="t" r="r" b="b"/>
              <a:pathLst>
                <a:path w="73209" h="88277" extrusionOk="0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2914525" y="1844175"/>
              <a:ext cx="420600" cy="1710075"/>
            </a:xfrm>
            <a:custGeom>
              <a:avLst/>
              <a:gdLst/>
              <a:ahLst/>
              <a:cxnLst/>
              <a:rect l="l" t="t" r="r" b="b"/>
              <a:pathLst>
                <a:path w="16824" h="68403" extrusionOk="0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2949175" y="1382000"/>
              <a:ext cx="1795575" cy="2172250"/>
            </a:xfrm>
            <a:custGeom>
              <a:avLst/>
              <a:gdLst/>
              <a:ahLst/>
              <a:cxnLst/>
              <a:rect l="l" t="t" r="r" b="b"/>
              <a:pathLst>
                <a:path w="71823" h="86890" extrusionOk="0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9"/>
            <p:cNvSpPr/>
            <p:nvPr/>
          </p:nvSpPr>
          <p:spPr>
            <a:xfrm>
              <a:off x="4076900" y="2708425"/>
              <a:ext cx="302750" cy="99400"/>
            </a:xfrm>
            <a:custGeom>
              <a:avLst/>
              <a:gdLst/>
              <a:ahLst/>
              <a:cxnLst/>
              <a:rect l="l" t="t" r="r" b="b"/>
              <a:pathLst>
                <a:path w="12110" h="3976" extrusionOk="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9"/>
            <p:cNvSpPr/>
            <p:nvPr/>
          </p:nvSpPr>
          <p:spPr>
            <a:xfrm>
              <a:off x="3663250" y="1652375"/>
              <a:ext cx="667875" cy="305050"/>
            </a:xfrm>
            <a:custGeom>
              <a:avLst/>
              <a:gdLst/>
              <a:ahLst/>
              <a:cxnLst/>
              <a:rect l="l" t="t" r="r" b="b"/>
              <a:pathLst>
                <a:path w="26715" h="12202" extrusionOk="0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9"/>
            <p:cNvSpPr/>
            <p:nvPr/>
          </p:nvSpPr>
          <p:spPr>
            <a:xfrm>
              <a:off x="3679425" y="1449000"/>
              <a:ext cx="725625" cy="307375"/>
            </a:xfrm>
            <a:custGeom>
              <a:avLst/>
              <a:gdLst/>
              <a:ahLst/>
              <a:cxnLst/>
              <a:rect l="l" t="t" r="r" b="b"/>
              <a:pathLst>
                <a:path w="29025" h="12295" extrusionOk="0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3753375" y="1509100"/>
              <a:ext cx="596225" cy="385925"/>
            </a:xfrm>
            <a:custGeom>
              <a:avLst/>
              <a:gdLst/>
              <a:ahLst/>
              <a:cxnLst/>
              <a:rect l="l" t="t" r="r" b="b"/>
              <a:pathLst>
                <a:path w="23849" h="15437" extrusionOk="0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3684050" y="1652375"/>
              <a:ext cx="665550" cy="309675"/>
            </a:xfrm>
            <a:custGeom>
              <a:avLst/>
              <a:gdLst/>
              <a:ahLst/>
              <a:cxnLst/>
              <a:rect l="l" t="t" r="r" b="b"/>
              <a:pathLst>
                <a:path w="26622" h="12387" extrusionOk="0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3947475" y="1920425"/>
              <a:ext cx="753375" cy="845800"/>
            </a:xfrm>
            <a:custGeom>
              <a:avLst/>
              <a:gdLst/>
              <a:ahLst/>
              <a:cxnLst/>
              <a:rect l="l" t="t" r="r" b="b"/>
              <a:pathLst>
                <a:path w="30135" h="33832" extrusionOk="0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1068125" y="989150"/>
              <a:ext cx="1338025" cy="4261275"/>
            </a:xfrm>
            <a:custGeom>
              <a:avLst/>
              <a:gdLst/>
              <a:ahLst/>
              <a:cxnLst/>
              <a:rect l="l" t="t" r="r" b="b"/>
              <a:pathLst>
                <a:path w="53521" h="170451" extrusionOk="0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148400" y="3172925"/>
              <a:ext cx="2045150" cy="2609000"/>
            </a:xfrm>
            <a:custGeom>
              <a:avLst/>
              <a:gdLst/>
              <a:ahLst/>
              <a:cxnLst/>
              <a:rect l="l" t="t" r="r" b="b"/>
              <a:pathLst>
                <a:path w="81806" h="104360" extrusionOk="0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9"/>
            <p:cNvSpPr/>
            <p:nvPr/>
          </p:nvSpPr>
          <p:spPr>
            <a:xfrm>
              <a:off x="1259950" y="4182775"/>
              <a:ext cx="610075" cy="959025"/>
            </a:xfrm>
            <a:custGeom>
              <a:avLst/>
              <a:gdLst/>
              <a:ahLst/>
              <a:cxnLst/>
              <a:rect l="l" t="t" r="r" b="b"/>
              <a:pathLst>
                <a:path w="24403" h="38361" extrusionOk="0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-154325" y="1067725"/>
              <a:ext cx="1377325" cy="4892125"/>
            </a:xfrm>
            <a:custGeom>
              <a:avLst/>
              <a:gdLst/>
              <a:ahLst/>
              <a:cxnLst/>
              <a:rect l="l" t="t" r="r" b="b"/>
              <a:pathLst>
                <a:path w="55093" h="195685" extrusionOk="0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69850" y="1372750"/>
              <a:ext cx="496850" cy="2523500"/>
            </a:xfrm>
            <a:custGeom>
              <a:avLst/>
              <a:gdLst/>
              <a:ahLst/>
              <a:cxnLst/>
              <a:rect l="l" t="t" r="r" b="b"/>
              <a:pathLst>
                <a:path w="19874" h="100940" extrusionOk="0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1484100" y="848175"/>
              <a:ext cx="536150" cy="688675"/>
            </a:xfrm>
            <a:custGeom>
              <a:avLst/>
              <a:gdLst/>
              <a:ahLst/>
              <a:cxnLst/>
              <a:rect l="l" t="t" r="r" b="b"/>
              <a:pathLst>
                <a:path w="21446" h="27547" extrusionOk="0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770025" y="982225"/>
              <a:ext cx="120200" cy="931300"/>
            </a:xfrm>
            <a:custGeom>
              <a:avLst/>
              <a:gdLst/>
              <a:ahLst/>
              <a:cxnLst/>
              <a:rect l="l" t="t" r="r" b="b"/>
              <a:pathLst>
                <a:path w="4808" h="37252" extrusionOk="0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358700" y="-653875"/>
              <a:ext cx="231100" cy="208000"/>
            </a:xfrm>
            <a:custGeom>
              <a:avLst/>
              <a:gdLst/>
              <a:ahLst/>
              <a:cxnLst/>
              <a:rect l="l" t="t" r="r" b="b"/>
              <a:pathLst>
                <a:path w="9244" h="8320" extrusionOk="0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361000" y="-993575"/>
              <a:ext cx="1853350" cy="1867200"/>
            </a:xfrm>
            <a:custGeom>
              <a:avLst/>
              <a:gdLst/>
              <a:ahLst/>
              <a:cxnLst/>
              <a:rect l="l" t="t" r="r" b="b"/>
              <a:pathLst>
                <a:path w="74134" h="74688" extrusionOk="0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541250" y="-623850"/>
              <a:ext cx="1515975" cy="1950400"/>
            </a:xfrm>
            <a:custGeom>
              <a:avLst/>
              <a:gdLst/>
              <a:ahLst/>
              <a:cxnLst/>
              <a:rect l="l" t="t" r="r" b="b"/>
              <a:pathLst>
                <a:path w="60639" h="78016" extrusionOk="0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887900" y="-11450"/>
              <a:ext cx="127100" cy="261150"/>
            </a:xfrm>
            <a:custGeom>
              <a:avLst/>
              <a:gdLst/>
              <a:ahLst/>
              <a:cxnLst/>
              <a:rect l="l" t="t" r="r" b="b"/>
              <a:pathLst>
                <a:path w="5084" h="10446" extrusionOk="0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1819175" y="-36875"/>
              <a:ext cx="124800" cy="124800"/>
            </a:xfrm>
            <a:custGeom>
              <a:avLst/>
              <a:gdLst/>
              <a:ahLst/>
              <a:cxnLst/>
              <a:rect l="l" t="t" r="r" b="b"/>
              <a:pathLst>
                <a:path w="4992" h="4992" extrusionOk="0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1320025" y="-11450"/>
              <a:ext cx="134050" cy="136350"/>
            </a:xfrm>
            <a:custGeom>
              <a:avLst/>
              <a:gdLst/>
              <a:ahLst/>
              <a:cxnLst/>
              <a:rect l="l" t="t" r="r" b="b"/>
              <a:pathLst>
                <a:path w="5362" h="5454" extrusionOk="0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1823800" y="-210200"/>
              <a:ext cx="164100" cy="120200"/>
            </a:xfrm>
            <a:custGeom>
              <a:avLst/>
              <a:gdLst/>
              <a:ahLst/>
              <a:cxnLst/>
              <a:rect l="l" t="t" r="r" b="b"/>
              <a:pathLst>
                <a:path w="6564" h="4808" extrusionOk="0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1659725" y="-25325"/>
              <a:ext cx="205675" cy="385950"/>
            </a:xfrm>
            <a:custGeom>
              <a:avLst/>
              <a:gdLst/>
              <a:ahLst/>
              <a:cxnLst/>
              <a:rect l="l" t="t" r="r" b="b"/>
              <a:pathLst>
                <a:path w="8227" h="15438" extrusionOk="0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1417075" y="439150"/>
              <a:ext cx="208000" cy="145625"/>
            </a:xfrm>
            <a:custGeom>
              <a:avLst/>
              <a:gdLst/>
              <a:ahLst/>
              <a:cxnLst/>
              <a:rect l="l" t="t" r="r" b="b"/>
              <a:pathLst>
                <a:path w="8320" h="5825" extrusionOk="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1417075" y="476125"/>
              <a:ext cx="117875" cy="106325"/>
            </a:xfrm>
            <a:custGeom>
              <a:avLst/>
              <a:gdLst/>
              <a:ahLst/>
              <a:cxnLst/>
              <a:rect l="l" t="t" r="r" b="b"/>
              <a:pathLst>
                <a:path w="4715" h="4253" extrusionOk="0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989575" y="584750"/>
              <a:ext cx="494550" cy="316600"/>
            </a:xfrm>
            <a:custGeom>
              <a:avLst/>
              <a:gdLst/>
              <a:ahLst/>
              <a:cxnLst/>
              <a:rect l="l" t="t" r="r" b="b"/>
              <a:pathLst>
                <a:path w="19782" h="12664" extrusionOk="0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661425" y="845875"/>
              <a:ext cx="570800" cy="2246200"/>
            </a:xfrm>
            <a:custGeom>
              <a:avLst/>
              <a:gdLst/>
              <a:ahLst/>
              <a:cxnLst/>
              <a:rect l="l" t="t" r="r" b="b"/>
              <a:pathLst>
                <a:path w="22832" h="89848" extrusionOk="0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978000" y="310822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654500" y="3124400"/>
              <a:ext cx="110925" cy="110950"/>
            </a:xfrm>
            <a:custGeom>
              <a:avLst/>
              <a:gdLst/>
              <a:ahLst/>
              <a:cxnLst/>
              <a:rect l="l" t="t" r="r" b="b"/>
              <a:pathLst>
                <a:path w="4437" h="4438" extrusionOk="0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-2705525" y="1123175"/>
              <a:ext cx="3170550" cy="2098300"/>
            </a:xfrm>
            <a:custGeom>
              <a:avLst/>
              <a:gdLst/>
              <a:ahLst/>
              <a:cxnLst/>
              <a:rect l="l" t="t" r="r" b="b"/>
              <a:pathLst>
                <a:path w="126822" h="83932" extrusionOk="0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-1508500" y="1102375"/>
              <a:ext cx="2038225" cy="2130650"/>
            </a:xfrm>
            <a:custGeom>
              <a:avLst/>
              <a:gdLst/>
              <a:ahLst/>
              <a:cxnLst/>
              <a:rect l="l" t="t" r="r" b="b"/>
              <a:pathLst>
                <a:path w="81529" h="85226" extrusionOk="0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99675" y="2405700"/>
              <a:ext cx="217250" cy="413675"/>
            </a:xfrm>
            <a:custGeom>
              <a:avLst/>
              <a:gdLst/>
              <a:ahLst/>
              <a:cxnLst/>
              <a:rect l="l" t="t" r="r" b="b"/>
              <a:pathLst>
                <a:path w="8690" h="16547" extrusionOk="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6378525" y="7272400"/>
              <a:ext cx="1437375" cy="293525"/>
            </a:xfrm>
            <a:custGeom>
              <a:avLst/>
              <a:gdLst/>
              <a:ahLst/>
              <a:cxnLst/>
              <a:rect l="l" t="t" r="r" b="b"/>
              <a:pathLst>
                <a:path w="57495" h="11741" extrusionOk="0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6383150" y="6916525"/>
              <a:ext cx="1416575" cy="584675"/>
            </a:xfrm>
            <a:custGeom>
              <a:avLst/>
              <a:gdLst/>
              <a:ahLst/>
              <a:cxnLst/>
              <a:rect l="l" t="t" r="r" b="b"/>
              <a:pathLst>
                <a:path w="56663" h="23387" extrusionOk="0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6366975" y="7029775"/>
              <a:ext cx="415975" cy="429850"/>
            </a:xfrm>
            <a:custGeom>
              <a:avLst/>
              <a:gdLst/>
              <a:ahLst/>
              <a:cxnLst/>
              <a:rect l="l" t="t" r="r" b="b"/>
              <a:pathLst>
                <a:path w="16639" h="17194" extrusionOk="0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6965475" y="7015900"/>
              <a:ext cx="152550" cy="198775"/>
            </a:xfrm>
            <a:custGeom>
              <a:avLst/>
              <a:gdLst/>
              <a:ahLst/>
              <a:cxnLst/>
              <a:rect l="l" t="t" r="r" b="b"/>
              <a:pathLst>
                <a:path w="6102" h="7951" extrusionOk="0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9"/>
            <p:cNvSpPr/>
            <p:nvPr/>
          </p:nvSpPr>
          <p:spPr>
            <a:xfrm>
              <a:off x="6817600" y="7029775"/>
              <a:ext cx="145600" cy="189500"/>
            </a:xfrm>
            <a:custGeom>
              <a:avLst/>
              <a:gdLst/>
              <a:ahLst/>
              <a:cxnLst/>
              <a:rect l="l" t="t" r="r" b="b"/>
              <a:pathLst>
                <a:path w="5824" h="7580" extrusionOk="0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9"/>
            <p:cNvSpPr/>
            <p:nvPr/>
          </p:nvSpPr>
          <p:spPr>
            <a:xfrm>
              <a:off x="7268200" y="6643850"/>
              <a:ext cx="439100" cy="413675"/>
            </a:xfrm>
            <a:custGeom>
              <a:avLst/>
              <a:gdLst/>
              <a:ahLst/>
              <a:cxnLst/>
              <a:rect l="l" t="t" r="r" b="b"/>
              <a:pathLst>
                <a:path w="17564" h="16547" extrusionOk="0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9"/>
            <p:cNvSpPr/>
            <p:nvPr/>
          </p:nvSpPr>
          <p:spPr>
            <a:xfrm>
              <a:off x="7945300" y="6070750"/>
              <a:ext cx="790350" cy="764925"/>
            </a:xfrm>
            <a:custGeom>
              <a:avLst/>
              <a:gdLst/>
              <a:ahLst/>
              <a:cxnLst/>
              <a:rect l="l" t="t" r="r" b="b"/>
              <a:pathLst>
                <a:path w="31614" h="30597" extrusionOk="0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7961475" y="5959825"/>
              <a:ext cx="776475" cy="813450"/>
            </a:xfrm>
            <a:custGeom>
              <a:avLst/>
              <a:gdLst/>
              <a:ahLst/>
              <a:cxnLst/>
              <a:rect l="l" t="t" r="r" b="b"/>
              <a:pathLst>
                <a:path w="31059" h="32538" extrusionOk="0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8155575" y="6086925"/>
              <a:ext cx="298125" cy="184900"/>
            </a:xfrm>
            <a:custGeom>
              <a:avLst/>
              <a:gdLst/>
              <a:ahLst/>
              <a:cxnLst/>
              <a:rect l="l" t="t" r="r" b="b"/>
              <a:pathLst>
                <a:path w="11925" h="7396" extrusionOk="0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8257275" y="6142400"/>
              <a:ext cx="258825" cy="184900"/>
            </a:xfrm>
            <a:custGeom>
              <a:avLst/>
              <a:gdLst/>
              <a:ahLst/>
              <a:cxnLst/>
              <a:rect l="l" t="t" r="r" b="b"/>
              <a:pathLst>
                <a:path w="10353" h="7396" extrusionOk="0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9"/>
            <p:cNvSpPr/>
            <p:nvPr/>
          </p:nvSpPr>
          <p:spPr>
            <a:xfrm>
              <a:off x="8372800" y="6225575"/>
              <a:ext cx="335100" cy="238050"/>
            </a:xfrm>
            <a:custGeom>
              <a:avLst/>
              <a:gdLst/>
              <a:ahLst/>
              <a:cxnLst/>
              <a:rect l="l" t="t" r="r" b="b"/>
              <a:pathLst>
                <a:path w="13404" h="9522" extrusionOk="0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9"/>
            <p:cNvSpPr/>
            <p:nvPr/>
          </p:nvSpPr>
          <p:spPr>
            <a:xfrm>
              <a:off x="7947600" y="5945975"/>
              <a:ext cx="392875" cy="342025"/>
            </a:xfrm>
            <a:custGeom>
              <a:avLst/>
              <a:gdLst/>
              <a:ahLst/>
              <a:cxnLst/>
              <a:rect l="l" t="t" r="r" b="b"/>
              <a:pathLst>
                <a:path w="15715" h="13681" extrusionOk="0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9"/>
            <p:cNvSpPr/>
            <p:nvPr/>
          </p:nvSpPr>
          <p:spPr>
            <a:xfrm>
              <a:off x="7150350" y="2137650"/>
              <a:ext cx="1656925" cy="4961475"/>
            </a:xfrm>
            <a:custGeom>
              <a:avLst/>
              <a:gdLst/>
              <a:ahLst/>
              <a:cxnLst/>
              <a:rect l="l" t="t" r="r" b="b"/>
              <a:pathLst>
                <a:path w="66277" h="198459" extrusionOk="0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8023875" y="2988050"/>
              <a:ext cx="566175" cy="1178575"/>
            </a:xfrm>
            <a:custGeom>
              <a:avLst/>
              <a:gdLst/>
              <a:ahLst/>
              <a:cxnLst/>
              <a:rect l="l" t="t" r="r" b="b"/>
              <a:pathLst>
                <a:path w="22647" h="47143" extrusionOk="0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9"/>
            <p:cNvSpPr/>
            <p:nvPr/>
          </p:nvSpPr>
          <p:spPr>
            <a:xfrm>
              <a:off x="8583100" y="254300"/>
              <a:ext cx="919750" cy="2116775"/>
            </a:xfrm>
            <a:custGeom>
              <a:avLst/>
              <a:gdLst/>
              <a:ahLst/>
              <a:cxnLst/>
              <a:rect l="l" t="t" r="r" b="b"/>
              <a:pathLst>
                <a:path w="36790" h="84671" extrusionOk="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8497600" y="215000"/>
              <a:ext cx="903575" cy="1356500"/>
            </a:xfrm>
            <a:custGeom>
              <a:avLst/>
              <a:gdLst/>
              <a:ahLst/>
              <a:cxnLst/>
              <a:rect l="l" t="t" r="r" b="b"/>
              <a:pathLst>
                <a:path w="36143" h="54260" extrusionOk="0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>
              <a:off x="7808950" y="-103900"/>
              <a:ext cx="524600" cy="617025"/>
            </a:xfrm>
            <a:custGeom>
              <a:avLst/>
              <a:gdLst/>
              <a:ahLst/>
              <a:cxnLst/>
              <a:rect l="l" t="t" r="r" b="b"/>
              <a:pathLst>
                <a:path w="20984" h="24681" extrusionOk="0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9"/>
            <p:cNvSpPr/>
            <p:nvPr/>
          </p:nvSpPr>
          <p:spPr>
            <a:xfrm>
              <a:off x="7185025" y="219625"/>
              <a:ext cx="1682325" cy="2551225"/>
            </a:xfrm>
            <a:custGeom>
              <a:avLst/>
              <a:gdLst/>
              <a:ahLst/>
              <a:cxnLst/>
              <a:rect l="l" t="t" r="r" b="b"/>
              <a:pathLst>
                <a:path w="67293" h="102049" extrusionOk="0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9"/>
            <p:cNvSpPr/>
            <p:nvPr/>
          </p:nvSpPr>
          <p:spPr>
            <a:xfrm>
              <a:off x="7365275" y="-614600"/>
              <a:ext cx="106325" cy="233425"/>
            </a:xfrm>
            <a:custGeom>
              <a:avLst/>
              <a:gdLst/>
              <a:ahLst/>
              <a:cxnLst/>
              <a:rect l="l" t="t" r="r" b="b"/>
              <a:pathLst>
                <a:path w="4253" h="9337" extrusionOk="0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9"/>
            <p:cNvSpPr/>
            <p:nvPr/>
          </p:nvSpPr>
          <p:spPr>
            <a:xfrm>
              <a:off x="7448450" y="-1139175"/>
              <a:ext cx="1100000" cy="1178575"/>
            </a:xfrm>
            <a:custGeom>
              <a:avLst/>
              <a:gdLst/>
              <a:ahLst/>
              <a:cxnLst/>
              <a:rect l="l" t="t" r="r" b="b"/>
              <a:pathLst>
                <a:path w="44000" h="47143" extrusionOk="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9"/>
            <p:cNvSpPr/>
            <p:nvPr/>
          </p:nvSpPr>
          <p:spPr>
            <a:xfrm>
              <a:off x="7538575" y="-25325"/>
              <a:ext cx="272725" cy="64725"/>
            </a:xfrm>
            <a:custGeom>
              <a:avLst/>
              <a:gdLst/>
              <a:ahLst/>
              <a:cxnLst/>
              <a:rect l="l" t="t" r="r" b="b"/>
              <a:pathLst>
                <a:path w="10909" h="2589" extrusionOk="0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7351400" y="-1354075"/>
              <a:ext cx="1354200" cy="1363425"/>
            </a:xfrm>
            <a:custGeom>
              <a:avLst/>
              <a:gdLst/>
              <a:ahLst/>
              <a:cxnLst/>
              <a:rect l="l" t="t" r="r" b="b"/>
              <a:pathLst>
                <a:path w="54168" h="54537" extrusionOk="0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8573850" y="-1162275"/>
              <a:ext cx="157175" cy="127125"/>
            </a:xfrm>
            <a:custGeom>
              <a:avLst/>
              <a:gdLst/>
              <a:ahLst/>
              <a:cxnLst/>
              <a:rect l="l" t="t" r="r" b="b"/>
              <a:pathLst>
                <a:path w="6287" h="5085" extrusionOk="0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9"/>
            <p:cNvSpPr/>
            <p:nvPr/>
          </p:nvSpPr>
          <p:spPr>
            <a:xfrm>
              <a:off x="6138200" y="-346550"/>
              <a:ext cx="843475" cy="2211550"/>
            </a:xfrm>
            <a:custGeom>
              <a:avLst/>
              <a:gdLst/>
              <a:ahLst/>
              <a:cxnLst/>
              <a:rect l="l" t="t" r="r" b="b"/>
              <a:pathLst>
                <a:path w="33739" h="88462" extrusionOk="0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6387775" y="1060775"/>
              <a:ext cx="256525" cy="434475"/>
            </a:xfrm>
            <a:custGeom>
              <a:avLst/>
              <a:gdLst/>
              <a:ahLst/>
              <a:cxnLst/>
              <a:rect l="l" t="t" r="r" b="b"/>
              <a:pathLst>
                <a:path w="10261" h="17379" extrusionOk="0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9"/>
            <p:cNvSpPr/>
            <p:nvPr/>
          </p:nvSpPr>
          <p:spPr>
            <a:xfrm>
              <a:off x="6498700" y="388325"/>
              <a:ext cx="986750" cy="1247900"/>
            </a:xfrm>
            <a:custGeom>
              <a:avLst/>
              <a:gdLst/>
              <a:ahLst/>
              <a:cxnLst/>
              <a:rect l="l" t="t" r="r" b="b"/>
              <a:pathLst>
                <a:path w="39470" h="49916" extrusionOk="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6803725" y="-757875"/>
              <a:ext cx="476075" cy="462200"/>
            </a:xfrm>
            <a:custGeom>
              <a:avLst/>
              <a:gdLst/>
              <a:ahLst/>
              <a:cxnLst/>
              <a:rect l="l" t="t" r="r" b="b"/>
              <a:pathLst>
                <a:path w="19043" h="18488" extrusionOk="0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7233550" y="-785600"/>
              <a:ext cx="122500" cy="325850"/>
            </a:xfrm>
            <a:custGeom>
              <a:avLst/>
              <a:gdLst/>
              <a:ahLst/>
              <a:cxnLst/>
              <a:rect l="l" t="t" r="r" b="b"/>
              <a:pathLst>
                <a:path w="4900" h="13034" extrusionOk="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9"/>
            <p:cNvSpPr/>
            <p:nvPr/>
          </p:nvSpPr>
          <p:spPr>
            <a:xfrm>
              <a:off x="6692800" y="-231000"/>
              <a:ext cx="603175" cy="175650"/>
            </a:xfrm>
            <a:custGeom>
              <a:avLst/>
              <a:gdLst/>
              <a:ahLst/>
              <a:cxnLst/>
              <a:rect l="l" t="t" r="r" b="b"/>
              <a:pathLst>
                <a:path w="24127" h="7026" extrusionOk="0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6228325" y="1950475"/>
              <a:ext cx="311975" cy="129425"/>
            </a:xfrm>
            <a:custGeom>
              <a:avLst/>
              <a:gdLst/>
              <a:ahLst/>
              <a:cxnLst/>
              <a:rect l="l" t="t" r="r" b="b"/>
              <a:pathLst>
                <a:path w="12479" h="5177" extrusionOk="0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6251425" y="2102975"/>
              <a:ext cx="226500" cy="87850"/>
            </a:xfrm>
            <a:custGeom>
              <a:avLst/>
              <a:gdLst/>
              <a:ahLst/>
              <a:cxnLst/>
              <a:rect l="l" t="t" r="r" b="b"/>
              <a:pathLst>
                <a:path w="9060" h="3514" extrusionOk="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8821125" y="178025"/>
              <a:ext cx="284250" cy="182600"/>
            </a:xfrm>
            <a:custGeom>
              <a:avLst/>
              <a:gdLst/>
              <a:ahLst/>
              <a:cxnLst/>
              <a:rect l="l" t="t" r="r" b="b"/>
              <a:pathLst>
                <a:path w="11370" h="7304" extrusionOk="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8904300" y="80975"/>
              <a:ext cx="214950" cy="124800"/>
            </a:xfrm>
            <a:custGeom>
              <a:avLst/>
              <a:gdLst/>
              <a:ahLst/>
              <a:cxnLst/>
              <a:rect l="l" t="t" r="r" b="b"/>
              <a:pathLst>
                <a:path w="8598" h="4992" extrusionOk="0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9507450" y="1589975"/>
              <a:ext cx="173325" cy="291200"/>
            </a:xfrm>
            <a:custGeom>
              <a:avLst/>
              <a:gdLst/>
              <a:ahLst/>
              <a:cxnLst/>
              <a:rect l="l" t="t" r="r" b="b"/>
              <a:pathLst>
                <a:path w="6933" h="11648" extrusionOk="0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9659975" y="1670850"/>
              <a:ext cx="117875" cy="214950"/>
            </a:xfrm>
            <a:custGeom>
              <a:avLst/>
              <a:gdLst/>
              <a:ahLst/>
              <a:cxnLst/>
              <a:rect l="l" t="t" r="r" b="b"/>
              <a:pathLst>
                <a:path w="4715" h="8598" extrusionOk="0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6949300" y="4617225"/>
              <a:ext cx="108650" cy="318925"/>
            </a:xfrm>
            <a:custGeom>
              <a:avLst/>
              <a:gdLst/>
              <a:ahLst/>
              <a:cxnLst/>
              <a:rect l="l" t="t" r="r" b="b"/>
              <a:pathLst>
                <a:path w="4346" h="12757" extrusionOk="0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6838375" y="4700400"/>
              <a:ext cx="90150" cy="228800"/>
            </a:xfrm>
            <a:custGeom>
              <a:avLst/>
              <a:gdLst/>
              <a:ahLst/>
              <a:cxnLst/>
              <a:rect l="l" t="t" r="r" b="b"/>
              <a:pathLst>
                <a:path w="3606" h="9152" extrusionOk="0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9"/>
            <p:cNvSpPr/>
            <p:nvPr/>
          </p:nvSpPr>
          <p:spPr>
            <a:xfrm>
              <a:off x="3473750" y="-2576525"/>
              <a:ext cx="281950" cy="1021425"/>
            </a:xfrm>
            <a:custGeom>
              <a:avLst/>
              <a:gdLst/>
              <a:ahLst/>
              <a:cxnLst/>
              <a:rect l="l" t="t" r="r" b="b"/>
              <a:pathLst>
                <a:path w="11278" h="40857" extrusionOk="0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3496875" y="-3498575"/>
              <a:ext cx="1809425" cy="1046850"/>
            </a:xfrm>
            <a:custGeom>
              <a:avLst/>
              <a:gdLst/>
              <a:ahLst/>
              <a:cxnLst/>
              <a:rect l="l" t="t" r="r" b="b"/>
              <a:pathLst>
                <a:path w="72377" h="41874" extrusionOk="0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3198750" y="-2255325"/>
              <a:ext cx="492250" cy="434475"/>
            </a:xfrm>
            <a:custGeom>
              <a:avLst/>
              <a:gdLst/>
              <a:ahLst/>
              <a:cxnLst/>
              <a:rect l="l" t="t" r="r" b="b"/>
              <a:pathLst>
                <a:path w="19690" h="17379" extrusionOk="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4014500" y="-2377800"/>
              <a:ext cx="208000" cy="268100"/>
            </a:xfrm>
            <a:custGeom>
              <a:avLst/>
              <a:gdLst/>
              <a:ahLst/>
              <a:cxnLst/>
              <a:rect l="l" t="t" r="r" b="b"/>
              <a:pathLst>
                <a:path w="8320" h="10724" extrusionOk="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4398100" y="-2597325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4779400" y="-2816850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7076400" y="-3574825"/>
              <a:ext cx="1832550" cy="1936525"/>
            </a:xfrm>
            <a:custGeom>
              <a:avLst/>
              <a:gdLst/>
              <a:ahLst/>
              <a:cxnLst/>
              <a:rect l="l" t="t" r="r" b="b"/>
              <a:pathLst>
                <a:path w="73302" h="77461" extrusionOk="0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7453075" y="-3114975"/>
              <a:ext cx="1291800" cy="825025"/>
            </a:xfrm>
            <a:custGeom>
              <a:avLst/>
              <a:gdLst/>
              <a:ahLst/>
              <a:cxnLst/>
              <a:rect l="l" t="t" r="r" b="b"/>
              <a:pathLst>
                <a:path w="51672" h="33001" extrusionOk="0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7453075" y="-2816850"/>
              <a:ext cx="1291800" cy="827300"/>
            </a:xfrm>
            <a:custGeom>
              <a:avLst/>
              <a:gdLst/>
              <a:ahLst/>
              <a:cxnLst/>
              <a:rect l="l" t="t" r="r" b="b"/>
              <a:pathLst>
                <a:path w="51672" h="33092" extrusionOk="0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>
              <a:off x="7076400" y="-2657400"/>
              <a:ext cx="281950" cy="1019100"/>
            </a:xfrm>
            <a:custGeom>
              <a:avLst/>
              <a:gdLst/>
              <a:ahLst/>
              <a:cxnLst/>
              <a:rect l="l" t="t" r="r" b="b"/>
              <a:pathLst>
                <a:path w="11278" h="40764" extrusionOk="0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9"/>
            <p:cNvSpPr/>
            <p:nvPr/>
          </p:nvSpPr>
          <p:spPr>
            <a:xfrm>
              <a:off x="7099525" y="-3574825"/>
              <a:ext cx="1807125" cy="1044525"/>
            </a:xfrm>
            <a:custGeom>
              <a:avLst/>
              <a:gdLst/>
              <a:ahLst/>
              <a:cxnLst/>
              <a:rect l="l" t="t" r="r" b="b"/>
              <a:pathLst>
                <a:path w="72285" h="41781" extrusionOk="0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562050" y="1878825"/>
              <a:ext cx="552325" cy="614725"/>
            </a:xfrm>
            <a:custGeom>
              <a:avLst/>
              <a:gdLst/>
              <a:ahLst/>
              <a:cxnLst/>
              <a:rect l="l" t="t" r="r" b="b"/>
              <a:pathLst>
                <a:path w="22093" h="24589" extrusionOk="0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59"/>
          <p:cNvSpPr/>
          <p:nvPr/>
        </p:nvSpPr>
        <p:spPr>
          <a:xfrm>
            <a:off x="5342700" y="2500875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Universidade do Minho | CentroHabitat">
            <a:extLst>
              <a:ext uri="{FF2B5EF4-FFF2-40B4-BE49-F238E27FC236}">
                <a16:creationId xmlns:a16="http://schemas.microsoft.com/office/drawing/2014/main" id="{229357DC-AEAD-46B7-D33C-CDA68922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3" y="205309"/>
            <a:ext cx="873388" cy="5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D89092-E23D-EE1B-3B67-A7156DD9D795}"/>
              </a:ext>
            </a:extLst>
          </p:cNvPr>
          <p:cNvSpPr/>
          <p:nvPr/>
        </p:nvSpPr>
        <p:spPr>
          <a:xfrm>
            <a:off x="6517021" y="-277585"/>
            <a:ext cx="3242614" cy="2381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46" name="Google Shape;2346;p84"/>
          <p:cNvSpPr txBox="1">
            <a:spLocks noGrp="1"/>
          </p:cNvSpPr>
          <p:nvPr>
            <p:ph type="title"/>
          </p:nvPr>
        </p:nvSpPr>
        <p:spPr>
          <a:xfrm>
            <a:off x="710700" y="34026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Monitoramento Remoto</a:t>
            </a:r>
            <a:endParaRPr dirty="0"/>
          </a:p>
        </p:txBody>
      </p:sp>
      <p:sp>
        <p:nvSpPr>
          <p:cNvPr id="2347" name="Google Shape;2347;p84"/>
          <p:cNvSpPr txBox="1">
            <a:spLocks noGrp="1"/>
          </p:cNvSpPr>
          <p:nvPr>
            <p:ph type="subTitle" idx="1"/>
          </p:nvPr>
        </p:nvSpPr>
        <p:spPr>
          <a:xfrm>
            <a:off x="460562" y="2181794"/>
            <a:ext cx="3745200" cy="1535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dirty="0">
                <a:solidFill>
                  <a:srgbClr val="1A4E6E"/>
                </a:solidFill>
              </a:rPr>
              <a:t>Rastrear surtos de doenças</a:t>
            </a:r>
            <a:endParaRPr dirty="0"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pt-PT" dirty="0">
                <a:solidFill>
                  <a:srgbClr val="1A4E6E"/>
                </a:solidFill>
              </a:rPr>
              <a:t>Pacientes conectados a </a:t>
            </a:r>
            <a:r>
              <a:rPr lang="pt-PT" i="1" dirty="0">
                <a:solidFill>
                  <a:srgbClr val="1A4E6E"/>
                </a:solidFill>
              </a:rPr>
              <a:t>“medical wearables” </a:t>
            </a:r>
            <a:r>
              <a:rPr lang="pt-PT" dirty="0">
                <a:solidFill>
                  <a:srgbClr val="1A4E6E"/>
                </a:solidFill>
              </a:rPr>
              <a:t>enviam informações vitais ao hospital.</a:t>
            </a:r>
            <a:endParaRPr dirty="0">
              <a:solidFill>
                <a:srgbClr val="1A4E6E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2FD514-9F3E-5A57-31F9-D5FF6A578266}"/>
              </a:ext>
            </a:extLst>
          </p:cNvPr>
          <p:cNvSpPr/>
          <p:nvPr/>
        </p:nvSpPr>
        <p:spPr>
          <a:xfrm>
            <a:off x="6116971" y="834687"/>
            <a:ext cx="1306286" cy="13471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09" name="Oval 2308">
            <a:extLst>
              <a:ext uri="{FF2B5EF4-FFF2-40B4-BE49-F238E27FC236}">
                <a16:creationId xmlns:a16="http://schemas.microsoft.com/office/drawing/2014/main" id="{37CAB397-3B61-2BB1-E671-29704E588823}"/>
              </a:ext>
            </a:extLst>
          </p:cNvPr>
          <p:cNvSpPr/>
          <p:nvPr/>
        </p:nvSpPr>
        <p:spPr>
          <a:xfrm>
            <a:off x="7522693" y="3099809"/>
            <a:ext cx="3242614" cy="2381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8" name="Picture 4" descr="24. Ilustração do monitoramento remoto de respiração, temperatura e batimentos cardíacos de um paciente, com envio e disponibilização de dados para a EcoDiF.">
            <a:extLst>
              <a:ext uri="{FF2B5EF4-FFF2-40B4-BE49-F238E27FC236}">
                <a16:creationId xmlns:a16="http://schemas.microsoft.com/office/drawing/2014/main" id="{30FEF95A-AB76-EDF9-8C5D-00E4F4B00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08" y="1856778"/>
            <a:ext cx="4748892" cy="26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E44292-B8A4-BC08-FA13-5B64FB26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15" y="3605349"/>
            <a:ext cx="2129566" cy="10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xão: Ângulo Reto 9">
            <a:extLst>
              <a:ext uri="{FF2B5EF4-FFF2-40B4-BE49-F238E27FC236}">
                <a16:creationId xmlns:a16="http://schemas.microsoft.com/office/drawing/2014/main" id="{BBD2490F-F68F-EC44-71F6-4AE6113A4101}"/>
              </a:ext>
            </a:extLst>
          </p:cNvPr>
          <p:cNvCxnSpPr>
            <a:endCxn id="1032" idx="1"/>
          </p:cNvCxnSpPr>
          <p:nvPr/>
        </p:nvCxnSpPr>
        <p:spPr>
          <a:xfrm rot="16200000" flipH="1">
            <a:off x="594446" y="3408519"/>
            <a:ext cx="1126254" cy="3306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A5069B-3971-B1EB-C40D-D6F9E68DDA29}"/>
              </a:ext>
            </a:extLst>
          </p:cNvPr>
          <p:cNvSpPr txBox="1"/>
          <p:nvPr/>
        </p:nvSpPr>
        <p:spPr>
          <a:xfrm>
            <a:off x="766391" y="4537821"/>
            <a:ext cx="3242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solidFill>
                  <a:srgbClr val="1A4E6E"/>
                </a:solidFill>
                <a:latin typeface="Montserrat"/>
                <a:sym typeface="Montserrat"/>
              </a:rPr>
              <a:t>Alguns medical wearables</a:t>
            </a:r>
          </a:p>
        </p:txBody>
      </p:sp>
    </p:spTree>
    <p:extLst>
      <p:ext uri="{BB962C8B-B14F-4D97-AF65-F5344CB8AC3E}">
        <p14:creationId xmlns:p14="http://schemas.microsoft.com/office/powerpoint/2010/main" val="192861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p100"/>
          <p:cNvSpPr/>
          <p:nvPr/>
        </p:nvSpPr>
        <p:spPr>
          <a:xfrm>
            <a:off x="4128286" y="1315660"/>
            <a:ext cx="399230" cy="52191"/>
          </a:xfrm>
          <a:custGeom>
            <a:avLst/>
            <a:gdLst/>
            <a:ahLst/>
            <a:cxnLst/>
            <a:rect l="l" t="t" r="r" b="b"/>
            <a:pathLst>
              <a:path w="6632" h="867" extrusionOk="0">
                <a:moveTo>
                  <a:pt x="440" y="0"/>
                </a:moveTo>
                <a:cubicBezTo>
                  <a:pt x="199" y="0"/>
                  <a:pt x="1" y="192"/>
                  <a:pt x="1" y="433"/>
                </a:cubicBezTo>
                <a:cubicBezTo>
                  <a:pt x="1" y="675"/>
                  <a:pt x="199" y="867"/>
                  <a:pt x="440" y="867"/>
                </a:cubicBezTo>
                <a:lnTo>
                  <a:pt x="6198" y="867"/>
                </a:lnTo>
                <a:cubicBezTo>
                  <a:pt x="6439" y="867"/>
                  <a:pt x="6631" y="675"/>
                  <a:pt x="6631" y="433"/>
                </a:cubicBezTo>
                <a:cubicBezTo>
                  <a:pt x="6631" y="192"/>
                  <a:pt x="6439" y="0"/>
                  <a:pt x="6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100"/>
          <p:cNvSpPr/>
          <p:nvPr/>
        </p:nvSpPr>
        <p:spPr>
          <a:xfrm>
            <a:off x="4265478" y="1267200"/>
            <a:ext cx="399170" cy="52613"/>
          </a:xfrm>
          <a:custGeom>
            <a:avLst/>
            <a:gdLst/>
            <a:ahLst/>
            <a:cxnLst/>
            <a:rect l="l" t="t" r="r" b="b"/>
            <a:pathLst>
              <a:path w="6631" h="874" extrusionOk="0">
                <a:moveTo>
                  <a:pt x="433" y="0"/>
                </a:moveTo>
                <a:cubicBezTo>
                  <a:pt x="192" y="0"/>
                  <a:pt x="0" y="198"/>
                  <a:pt x="0" y="440"/>
                </a:cubicBezTo>
                <a:cubicBezTo>
                  <a:pt x="0" y="681"/>
                  <a:pt x="192" y="873"/>
                  <a:pt x="433" y="873"/>
                </a:cubicBezTo>
                <a:lnTo>
                  <a:pt x="6191" y="873"/>
                </a:lnTo>
                <a:cubicBezTo>
                  <a:pt x="6432" y="873"/>
                  <a:pt x="6630" y="681"/>
                  <a:pt x="6630" y="440"/>
                </a:cubicBezTo>
                <a:cubicBezTo>
                  <a:pt x="6630" y="198"/>
                  <a:pt x="6432" y="0"/>
                  <a:pt x="61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100"/>
          <p:cNvSpPr/>
          <p:nvPr/>
        </p:nvSpPr>
        <p:spPr>
          <a:xfrm>
            <a:off x="4369079" y="1367430"/>
            <a:ext cx="399170" cy="52613"/>
          </a:xfrm>
          <a:custGeom>
            <a:avLst/>
            <a:gdLst/>
            <a:ahLst/>
            <a:cxnLst/>
            <a:rect l="l" t="t" r="r" b="b"/>
            <a:pathLst>
              <a:path w="6631" h="874" extrusionOk="0">
                <a:moveTo>
                  <a:pt x="433" y="1"/>
                </a:moveTo>
                <a:cubicBezTo>
                  <a:pt x="192" y="1"/>
                  <a:pt x="0" y="192"/>
                  <a:pt x="0" y="434"/>
                </a:cubicBezTo>
                <a:cubicBezTo>
                  <a:pt x="0" y="675"/>
                  <a:pt x="192" y="873"/>
                  <a:pt x="433" y="873"/>
                </a:cubicBezTo>
                <a:lnTo>
                  <a:pt x="6191" y="873"/>
                </a:lnTo>
                <a:cubicBezTo>
                  <a:pt x="6432" y="873"/>
                  <a:pt x="6630" y="675"/>
                  <a:pt x="6630" y="434"/>
                </a:cubicBezTo>
                <a:cubicBezTo>
                  <a:pt x="6630" y="192"/>
                  <a:pt x="6432" y="1"/>
                  <a:pt x="61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100"/>
          <p:cNvSpPr/>
          <p:nvPr/>
        </p:nvSpPr>
        <p:spPr>
          <a:xfrm>
            <a:off x="6860746" y="3042207"/>
            <a:ext cx="324224" cy="42560"/>
          </a:xfrm>
          <a:custGeom>
            <a:avLst/>
            <a:gdLst/>
            <a:ahLst/>
            <a:cxnLst/>
            <a:rect l="l" t="t" r="r" b="b"/>
            <a:pathLst>
              <a:path w="5386" h="707" extrusionOk="0">
                <a:moveTo>
                  <a:pt x="359" y="0"/>
                </a:moveTo>
                <a:cubicBezTo>
                  <a:pt x="161" y="0"/>
                  <a:pt x="0" y="161"/>
                  <a:pt x="0" y="353"/>
                </a:cubicBezTo>
                <a:cubicBezTo>
                  <a:pt x="0" y="551"/>
                  <a:pt x="161" y="706"/>
                  <a:pt x="359" y="706"/>
                </a:cubicBezTo>
                <a:lnTo>
                  <a:pt x="5033" y="706"/>
                </a:lnTo>
                <a:cubicBezTo>
                  <a:pt x="5225" y="706"/>
                  <a:pt x="5386" y="551"/>
                  <a:pt x="5386" y="353"/>
                </a:cubicBezTo>
                <a:cubicBezTo>
                  <a:pt x="5386" y="161"/>
                  <a:pt x="5225" y="0"/>
                  <a:pt x="50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100"/>
          <p:cNvSpPr/>
          <p:nvPr/>
        </p:nvSpPr>
        <p:spPr>
          <a:xfrm>
            <a:off x="6749680" y="3081335"/>
            <a:ext cx="324284" cy="42560"/>
          </a:xfrm>
          <a:custGeom>
            <a:avLst/>
            <a:gdLst/>
            <a:ahLst/>
            <a:cxnLst/>
            <a:rect l="l" t="t" r="r" b="b"/>
            <a:pathLst>
              <a:path w="5387" h="707" extrusionOk="0">
                <a:moveTo>
                  <a:pt x="353" y="0"/>
                </a:moveTo>
                <a:cubicBezTo>
                  <a:pt x="161" y="0"/>
                  <a:pt x="0" y="155"/>
                  <a:pt x="0" y="353"/>
                </a:cubicBezTo>
                <a:cubicBezTo>
                  <a:pt x="0" y="551"/>
                  <a:pt x="161" y="706"/>
                  <a:pt x="353" y="706"/>
                </a:cubicBezTo>
                <a:lnTo>
                  <a:pt x="5033" y="706"/>
                </a:lnTo>
                <a:cubicBezTo>
                  <a:pt x="5225" y="706"/>
                  <a:pt x="5386" y="551"/>
                  <a:pt x="5386" y="353"/>
                </a:cubicBezTo>
                <a:cubicBezTo>
                  <a:pt x="5386" y="155"/>
                  <a:pt x="5225" y="0"/>
                  <a:pt x="50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100"/>
          <p:cNvSpPr/>
          <p:nvPr/>
        </p:nvSpPr>
        <p:spPr>
          <a:xfrm>
            <a:off x="6665463" y="3000068"/>
            <a:ext cx="324224" cy="42921"/>
          </a:xfrm>
          <a:custGeom>
            <a:avLst/>
            <a:gdLst/>
            <a:ahLst/>
            <a:cxnLst/>
            <a:rect l="l" t="t" r="r" b="b"/>
            <a:pathLst>
              <a:path w="5386" h="713" extrusionOk="0">
                <a:moveTo>
                  <a:pt x="359" y="1"/>
                </a:moveTo>
                <a:cubicBezTo>
                  <a:pt x="161" y="1"/>
                  <a:pt x="0" y="162"/>
                  <a:pt x="0" y="354"/>
                </a:cubicBezTo>
                <a:cubicBezTo>
                  <a:pt x="6" y="552"/>
                  <a:pt x="161" y="713"/>
                  <a:pt x="359" y="713"/>
                </a:cubicBezTo>
                <a:lnTo>
                  <a:pt x="5033" y="713"/>
                </a:lnTo>
                <a:cubicBezTo>
                  <a:pt x="5225" y="713"/>
                  <a:pt x="5386" y="552"/>
                  <a:pt x="5386" y="354"/>
                </a:cubicBezTo>
                <a:cubicBezTo>
                  <a:pt x="5386" y="162"/>
                  <a:pt x="5225" y="1"/>
                  <a:pt x="50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100"/>
          <p:cNvSpPr/>
          <p:nvPr/>
        </p:nvSpPr>
        <p:spPr>
          <a:xfrm>
            <a:off x="5536263" y="4263810"/>
            <a:ext cx="323923" cy="42921"/>
          </a:xfrm>
          <a:custGeom>
            <a:avLst/>
            <a:gdLst/>
            <a:ahLst/>
            <a:cxnLst/>
            <a:rect l="l" t="t" r="r" b="b"/>
            <a:pathLst>
              <a:path w="5381" h="713" extrusionOk="0">
                <a:moveTo>
                  <a:pt x="353" y="0"/>
                </a:moveTo>
                <a:cubicBezTo>
                  <a:pt x="155" y="0"/>
                  <a:pt x="0" y="161"/>
                  <a:pt x="0" y="360"/>
                </a:cubicBezTo>
                <a:cubicBezTo>
                  <a:pt x="0" y="551"/>
                  <a:pt x="155" y="712"/>
                  <a:pt x="353" y="712"/>
                </a:cubicBezTo>
                <a:lnTo>
                  <a:pt x="5027" y="712"/>
                </a:lnTo>
                <a:cubicBezTo>
                  <a:pt x="5225" y="712"/>
                  <a:pt x="5380" y="551"/>
                  <a:pt x="5380" y="360"/>
                </a:cubicBezTo>
                <a:cubicBezTo>
                  <a:pt x="5380" y="161"/>
                  <a:pt x="5225" y="0"/>
                  <a:pt x="5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100"/>
          <p:cNvSpPr/>
          <p:nvPr/>
        </p:nvSpPr>
        <p:spPr>
          <a:xfrm>
            <a:off x="5647329" y="4225043"/>
            <a:ext cx="324284" cy="42560"/>
          </a:xfrm>
          <a:custGeom>
            <a:avLst/>
            <a:gdLst/>
            <a:ahLst/>
            <a:cxnLst/>
            <a:rect l="l" t="t" r="r" b="b"/>
            <a:pathLst>
              <a:path w="5387" h="707" extrusionOk="0">
                <a:moveTo>
                  <a:pt x="353" y="1"/>
                </a:moveTo>
                <a:cubicBezTo>
                  <a:pt x="161" y="1"/>
                  <a:pt x="0" y="155"/>
                  <a:pt x="0" y="353"/>
                </a:cubicBezTo>
                <a:cubicBezTo>
                  <a:pt x="0" y="545"/>
                  <a:pt x="161" y="706"/>
                  <a:pt x="353" y="706"/>
                </a:cubicBezTo>
                <a:lnTo>
                  <a:pt x="5027" y="706"/>
                </a:lnTo>
                <a:cubicBezTo>
                  <a:pt x="5225" y="706"/>
                  <a:pt x="5386" y="545"/>
                  <a:pt x="5386" y="353"/>
                </a:cubicBezTo>
                <a:cubicBezTo>
                  <a:pt x="5386" y="155"/>
                  <a:pt x="5225" y="1"/>
                  <a:pt x="50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100"/>
          <p:cNvSpPr/>
          <p:nvPr/>
        </p:nvSpPr>
        <p:spPr>
          <a:xfrm>
            <a:off x="5731547" y="4305889"/>
            <a:ext cx="323863" cy="42921"/>
          </a:xfrm>
          <a:custGeom>
            <a:avLst/>
            <a:gdLst/>
            <a:ahLst/>
            <a:cxnLst/>
            <a:rect l="l" t="t" r="r" b="b"/>
            <a:pathLst>
              <a:path w="5380" h="713" extrusionOk="0">
                <a:moveTo>
                  <a:pt x="353" y="1"/>
                </a:moveTo>
                <a:cubicBezTo>
                  <a:pt x="155" y="1"/>
                  <a:pt x="0" y="162"/>
                  <a:pt x="0" y="354"/>
                </a:cubicBezTo>
                <a:cubicBezTo>
                  <a:pt x="0" y="552"/>
                  <a:pt x="155" y="713"/>
                  <a:pt x="353" y="713"/>
                </a:cubicBezTo>
                <a:lnTo>
                  <a:pt x="5027" y="713"/>
                </a:lnTo>
                <a:cubicBezTo>
                  <a:pt x="5225" y="713"/>
                  <a:pt x="5380" y="552"/>
                  <a:pt x="5380" y="354"/>
                </a:cubicBezTo>
                <a:cubicBezTo>
                  <a:pt x="5380" y="162"/>
                  <a:pt x="5225" y="1"/>
                  <a:pt x="50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100"/>
          <p:cNvSpPr/>
          <p:nvPr/>
        </p:nvSpPr>
        <p:spPr>
          <a:xfrm>
            <a:off x="3288700" y="1300008"/>
            <a:ext cx="324284" cy="42861"/>
          </a:xfrm>
          <a:custGeom>
            <a:avLst/>
            <a:gdLst/>
            <a:ahLst/>
            <a:cxnLst/>
            <a:rect l="l" t="t" r="r" b="b"/>
            <a:pathLst>
              <a:path w="5387" h="712" extrusionOk="0">
                <a:moveTo>
                  <a:pt x="353" y="0"/>
                </a:moveTo>
                <a:cubicBezTo>
                  <a:pt x="161" y="0"/>
                  <a:pt x="0" y="161"/>
                  <a:pt x="0" y="359"/>
                </a:cubicBezTo>
                <a:cubicBezTo>
                  <a:pt x="0" y="551"/>
                  <a:pt x="161" y="712"/>
                  <a:pt x="353" y="712"/>
                </a:cubicBezTo>
                <a:lnTo>
                  <a:pt x="5027" y="712"/>
                </a:lnTo>
                <a:cubicBezTo>
                  <a:pt x="5225" y="712"/>
                  <a:pt x="5386" y="551"/>
                  <a:pt x="5386" y="359"/>
                </a:cubicBezTo>
                <a:cubicBezTo>
                  <a:pt x="5386" y="161"/>
                  <a:pt x="5225" y="0"/>
                  <a:pt x="5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100"/>
          <p:cNvSpPr/>
          <p:nvPr/>
        </p:nvSpPr>
        <p:spPr>
          <a:xfrm>
            <a:off x="3204483" y="1342087"/>
            <a:ext cx="323863" cy="42921"/>
          </a:xfrm>
          <a:custGeom>
            <a:avLst/>
            <a:gdLst/>
            <a:ahLst/>
            <a:cxnLst/>
            <a:rect l="l" t="t" r="r" b="b"/>
            <a:pathLst>
              <a:path w="5380" h="713" extrusionOk="0">
                <a:moveTo>
                  <a:pt x="353" y="1"/>
                </a:moveTo>
                <a:cubicBezTo>
                  <a:pt x="155" y="1"/>
                  <a:pt x="0" y="162"/>
                  <a:pt x="0" y="360"/>
                </a:cubicBezTo>
                <a:cubicBezTo>
                  <a:pt x="0" y="552"/>
                  <a:pt x="155" y="713"/>
                  <a:pt x="353" y="713"/>
                </a:cubicBezTo>
                <a:lnTo>
                  <a:pt x="5027" y="713"/>
                </a:lnTo>
                <a:cubicBezTo>
                  <a:pt x="5225" y="713"/>
                  <a:pt x="5380" y="552"/>
                  <a:pt x="5380" y="360"/>
                </a:cubicBezTo>
                <a:cubicBezTo>
                  <a:pt x="5380" y="162"/>
                  <a:pt x="5225" y="1"/>
                  <a:pt x="50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100"/>
          <p:cNvSpPr/>
          <p:nvPr/>
        </p:nvSpPr>
        <p:spPr>
          <a:xfrm>
            <a:off x="2855273" y="4330149"/>
            <a:ext cx="323923" cy="42921"/>
          </a:xfrm>
          <a:custGeom>
            <a:avLst/>
            <a:gdLst/>
            <a:ahLst/>
            <a:cxnLst/>
            <a:rect l="l" t="t" r="r" b="b"/>
            <a:pathLst>
              <a:path w="5381" h="713" extrusionOk="0">
                <a:moveTo>
                  <a:pt x="353" y="0"/>
                </a:moveTo>
                <a:cubicBezTo>
                  <a:pt x="155" y="0"/>
                  <a:pt x="0" y="161"/>
                  <a:pt x="0" y="359"/>
                </a:cubicBezTo>
                <a:cubicBezTo>
                  <a:pt x="0" y="551"/>
                  <a:pt x="155" y="712"/>
                  <a:pt x="353" y="712"/>
                </a:cubicBezTo>
                <a:lnTo>
                  <a:pt x="5027" y="712"/>
                </a:lnTo>
                <a:cubicBezTo>
                  <a:pt x="5225" y="712"/>
                  <a:pt x="5380" y="551"/>
                  <a:pt x="5380" y="359"/>
                </a:cubicBezTo>
                <a:cubicBezTo>
                  <a:pt x="5380" y="161"/>
                  <a:pt x="5219" y="0"/>
                  <a:pt x="5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100"/>
          <p:cNvSpPr/>
          <p:nvPr/>
        </p:nvSpPr>
        <p:spPr>
          <a:xfrm>
            <a:off x="2491194" y="4014890"/>
            <a:ext cx="238924" cy="42499"/>
          </a:xfrm>
          <a:custGeom>
            <a:avLst/>
            <a:gdLst/>
            <a:ahLst/>
            <a:cxnLst/>
            <a:rect l="l" t="t" r="r" b="b"/>
            <a:pathLst>
              <a:path w="3969" h="706" extrusionOk="0">
                <a:moveTo>
                  <a:pt x="353" y="0"/>
                </a:moveTo>
                <a:cubicBezTo>
                  <a:pt x="155" y="0"/>
                  <a:pt x="0" y="155"/>
                  <a:pt x="0" y="353"/>
                </a:cubicBezTo>
                <a:cubicBezTo>
                  <a:pt x="0" y="545"/>
                  <a:pt x="155" y="706"/>
                  <a:pt x="353" y="706"/>
                </a:cubicBezTo>
                <a:lnTo>
                  <a:pt x="3616" y="706"/>
                </a:lnTo>
                <a:cubicBezTo>
                  <a:pt x="3814" y="706"/>
                  <a:pt x="3968" y="545"/>
                  <a:pt x="3968" y="353"/>
                </a:cubicBezTo>
                <a:cubicBezTo>
                  <a:pt x="3968" y="155"/>
                  <a:pt x="3814" y="0"/>
                  <a:pt x="36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100"/>
          <p:cNvSpPr/>
          <p:nvPr/>
        </p:nvSpPr>
        <p:spPr>
          <a:xfrm>
            <a:off x="2588414" y="3972029"/>
            <a:ext cx="239345" cy="42921"/>
          </a:xfrm>
          <a:custGeom>
            <a:avLst/>
            <a:gdLst/>
            <a:ahLst/>
            <a:cxnLst/>
            <a:rect l="l" t="t" r="r" b="b"/>
            <a:pathLst>
              <a:path w="3976" h="713" extrusionOk="0">
                <a:moveTo>
                  <a:pt x="354" y="0"/>
                </a:moveTo>
                <a:cubicBezTo>
                  <a:pt x="162" y="0"/>
                  <a:pt x="1" y="161"/>
                  <a:pt x="1" y="353"/>
                </a:cubicBezTo>
                <a:cubicBezTo>
                  <a:pt x="1" y="551"/>
                  <a:pt x="162" y="712"/>
                  <a:pt x="354" y="712"/>
                </a:cubicBezTo>
                <a:lnTo>
                  <a:pt x="3616" y="712"/>
                </a:lnTo>
                <a:cubicBezTo>
                  <a:pt x="3814" y="712"/>
                  <a:pt x="3975" y="551"/>
                  <a:pt x="3975" y="353"/>
                </a:cubicBezTo>
                <a:cubicBezTo>
                  <a:pt x="3975" y="161"/>
                  <a:pt x="3814" y="0"/>
                  <a:pt x="36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100"/>
          <p:cNvSpPr/>
          <p:nvPr/>
        </p:nvSpPr>
        <p:spPr>
          <a:xfrm>
            <a:off x="4220750" y="4033130"/>
            <a:ext cx="239285" cy="42560"/>
          </a:xfrm>
          <a:custGeom>
            <a:avLst/>
            <a:gdLst/>
            <a:ahLst/>
            <a:cxnLst/>
            <a:rect l="l" t="t" r="r" b="b"/>
            <a:pathLst>
              <a:path w="3975" h="707" extrusionOk="0">
                <a:moveTo>
                  <a:pt x="359" y="0"/>
                </a:moveTo>
                <a:cubicBezTo>
                  <a:pt x="161" y="0"/>
                  <a:pt x="0" y="155"/>
                  <a:pt x="0" y="353"/>
                </a:cubicBezTo>
                <a:cubicBezTo>
                  <a:pt x="0" y="551"/>
                  <a:pt x="161" y="706"/>
                  <a:pt x="359" y="706"/>
                </a:cubicBezTo>
                <a:lnTo>
                  <a:pt x="3622" y="706"/>
                </a:lnTo>
                <a:cubicBezTo>
                  <a:pt x="3814" y="706"/>
                  <a:pt x="3975" y="551"/>
                  <a:pt x="3975" y="353"/>
                </a:cubicBezTo>
                <a:cubicBezTo>
                  <a:pt x="3975" y="155"/>
                  <a:pt x="3814" y="0"/>
                  <a:pt x="3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100"/>
          <p:cNvSpPr/>
          <p:nvPr/>
        </p:nvSpPr>
        <p:spPr>
          <a:xfrm>
            <a:off x="4179334" y="4075630"/>
            <a:ext cx="238984" cy="42499"/>
          </a:xfrm>
          <a:custGeom>
            <a:avLst/>
            <a:gdLst/>
            <a:ahLst/>
            <a:cxnLst/>
            <a:rect l="l" t="t" r="r" b="b"/>
            <a:pathLst>
              <a:path w="3970" h="706" extrusionOk="0">
                <a:moveTo>
                  <a:pt x="354" y="0"/>
                </a:moveTo>
                <a:cubicBezTo>
                  <a:pt x="156" y="0"/>
                  <a:pt x="1" y="155"/>
                  <a:pt x="1" y="353"/>
                </a:cubicBezTo>
                <a:cubicBezTo>
                  <a:pt x="1" y="551"/>
                  <a:pt x="156" y="706"/>
                  <a:pt x="354" y="706"/>
                </a:cubicBezTo>
                <a:lnTo>
                  <a:pt x="3616" y="706"/>
                </a:lnTo>
                <a:cubicBezTo>
                  <a:pt x="3814" y="706"/>
                  <a:pt x="3969" y="551"/>
                  <a:pt x="3969" y="353"/>
                </a:cubicBezTo>
                <a:cubicBezTo>
                  <a:pt x="3969" y="155"/>
                  <a:pt x="3814" y="0"/>
                  <a:pt x="36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9" name="Google Shape;3079;p100"/>
          <p:cNvGrpSpPr/>
          <p:nvPr/>
        </p:nvGrpSpPr>
        <p:grpSpPr>
          <a:xfrm>
            <a:off x="1766086" y="3293757"/>
            <a:ext cx="639963" cy="152843"/>
            <a:chOff x="3802598" y="1267175"/>
            <a:chExt cx="639963" cy="152843"/>
          </a:xfrm>
        </p:grpSpPr>
        <p:sp>
          <p:nvSpPr>
            <p:cNvPr id="3080" name="Google Shape;3080;p100"/>
            <p:cNvSpPr/>
            <p:nvPr/>
          </p:nvSpPr>
          <p:spPr>
            <a:xfrm>
              <a:off x="3802598" y="1315635"/>
              <a:ext cx="399230" cy="52191"/>
            </a:xfrm>
            <a:custGeom>
              <a:avLst/>
              <a:gdLst/>
              <a:ahLst/>
              <a:cxnLst/>
              <a:rect l="l" t="t" r="r" b="b"/>
              <a:pathLst>
                <a:path w="6632" h="867" extrusionOk="0">
                  <a:moveTo>
                    <a:pt x="440" y="0"/>
                  </a:moveTo>
                  <a:cubicBezTo>
                    <a:pt x="199" y="0"/>
                    <a:pt x="1" y="192"/>
                    <a:pt x="1" y="433"/>
                  </a:cubicBezTo>
                  <a:cubicBezTo>
                    <a:pt x="1" y="675"/>
                    <a:pt x="199" y="867"/>
                    <a:pt x="440" y="867"/>
                  </a:cubicBezTo>
                  <a:lnTo>
                    <a:pt x="6198" y="867"/>
                  </a:lnTo>
                  <a:cubicBezTo>
                    <a:pt x="6439" y="867"/>
                    <a:pt x="6631" y="675"/>
                    <a:pt x="6631" y="433"/>
                  </a:cubicBezTo>
                  <a:cubicBezTo>
                    <a:pt x="6631" y="192"/>
                    <a:pt x="6439" y="0"/>
                    <a:pt x="6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0"/>
            <p:cNvSpPr/>
            <p:nvPr/>
          </p:nvSpPr>
          <p:spPr>
            <a:xfrm>
              <a:off x="3939790" y="1267175"/>
              <a:ext cx="399170" cy="52613"/>
            </a:xfrm>
            <a:custGeom>
              <a:avLst/>
              <a:gdLst/>
              <a:ahLst/>
              <a:cxnLst/>
              <a:rect l="l" t="t" r="r" b="b"/>
              <a:pathLst>
                <a:path w="6631" h="874" extrusionOk="0">
                  <a:moveTo>
                    <a:pt x="433" y="0"/>
                  </a:moveTo>
                  <a:cubicBezTo>
                    <a:pt x="192" y="0"/>
                    <a:pt x="0" y="198"/>
                    <a:pt x="0" y="440"/>
                  </a:cubicBezTo>
                  <a:cubicBezTo>
                    <a:pt x="0" y="681"/>
                    <a:pt x="192" y="873"/>
                    <a:pt x="433" y="873"/>
                  </a:cubicBezTo>
                  <a:lnTo>
                    <a:pt x="6191" y="873"/>
                  </a:lnTo>
                  <a:cubicBezTo>
                    <a:pt x="6432" y="873"/>
                    <a:pt x="6630" y="681"/>
                    <a:pt x="6630" y="440"/>
                  </a:cubicBezTo>
                  <a:cubicBezTo>
                    <a:pt x="6630" y="198"/>
                    <a:pt x="6432" y="0"/>
                    <a:pt x="6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0"/>
            <p:cNvSpPr/>
            <p:nvPr/>
          </p:nvSpPr>
          <p:spPr>
            <a:xfrm>
              <a:off x="4043391" y="1367405"/>
              <a:ext cx="399170" cy="52613"/>
            </a:xfrm>
            <a:custGeom>
              <a:avLst/>
              <a:gdLst/>
              <a:ahLst/>
              <a:cxnLst/>
              <a:rect l="l" t="t" r="r" b="b"/>
              <a:pathLst>
                <a:path w="6631" h="874" extrusionOk="0">
                  <a:moveTo>
                    <a:pt x="433" y="1"/>
                  </a:moveTo>
                  <a:cubicBezTo>
                    <a:pt x="192" y="1"/>
                    <a:pt x="0" y="192"/>
                    <a:pt x="0" y="434"/>
                  </a:cubicBezTo>
                  <a:cubicBezTo>
                    <a:pt x="0" y="675"/>
                    <a:pt x="192" y="873"/>
                    <a:pt x="433" y="873"/>
                  </a:cubicBezTo>
                  <a:lnTo>
                    <a:pt x="6191" y="873"/>
                  </a:lnTo>
                  <a:cubicBezTo>
                    <a:pt x="6432" y="873"/>
                    <a:pt x="6630" y="675"/>
                    <a:pt x="6630" y="434"/>
                  </a:cubicBezTo>
                  <a:cubicBezTo>
                    <a:pt x="6630" y="192"/>
                    <a:pt x="6432" y="1"/>
                    <a:pt x="6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6" name="Picture 4" descr="5G Internet Communication Vector Illustration, Cartoon Flat Man Woman User  Characters with Mobile Devices Communicating Stock Vector - Illustration of  future, communication: 192225710">
            <a:extLst>
              <a:ext uri="{FF2B5EF4-FFF2-40B4-BE49-F238E27FC236}">
                <a16:creationId xmlns:a16="http://schemas.microsoft.com/office/drawing/2014/main" id="{9267588D-9202-AB54-76A4-3D961D95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228"/>
            <a:ext cx="9144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587;p93">
            <a:extLst>
              <a:ext uri="{FF2B5EF4-FFF2-40B4-BE49-F238E27FC236}">
                <a16:creationId xmlns:a16="http://schemas.microsoft.com/office/drawing/2014/main" id="{3B48A1C4-7172-73FE-A3C2-C63B5C6A2FD0}"/>
              </a:ext>
            </a:extLst>
          </p:cNvPr>
          <p:cNvSpPr/>
          <p:nvPr/>
        </p:nvSpPr>
        <p:spPr>
          <a:xfrm rot="5400000">
            <a:off x="4226728" y="670877"/>
            <a:ext cx="599163" cy="4919651"/>
          </a:xfrm>
          <a:prstGeom prst="roundRect">
            <a:avLst>
              <a:gd name="adj" fmla="val 16667"/>
            </a:avLst>
          </a:prstGeom>
          <a:solidFill>
            <a:srgbClr val="FFFFFF">
              <a:alpha val="8392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47" name="Google Shape;3047;p100"/>
          <p:cNvSpPr txBox="1">
            <a:spLocks noGrp="1"/>
          </p:cNvSpPr>
          <p:nvPr>
            <p:ph type="title"/>
          </p:nvPr>
        </p:nvSpPr>
        <p:spPr>
          <a:xfrm>
            <a:off x="672809" y="27903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Aplicações no mundo real</a:t>
            </a:r>
            <a:b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3037" name="Google Shape;793;p65">
            <a:extLst>
              <a:ext uri="{FF2B5EF4-FFF2-40B4-BE49-F238E27FC236}">
                <a16:creationId xmlns:a16="http://schemas.microsoft.com/office/drawing/2014/main" id="{D96ADE14-C269-B103-E9A3-5FD21252118E}"/>
              </a:ext>
            </a:extLst>
          </p:cNvPr>
          <p:cNvSpPr txBox="1">
            <a:spLocks/>
          </p:cNvSpPr>
          <p:nvPr/>
        </p:nvSpPr>
        <p:spPr>
          <a:xfrm>
            <a:off x="4024148" y="2347141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3700"/>
            </a:pPr>
            <a:r>
              <a:rPr lang="en" sz="3700" b="1" dirty="0">
                <a:solidFill>
                  <a:schemeClr val="accent1"/>
                </a:solidFill>
                <a:latin typeface="Montserrat"/>
                <a:sym typeface="Montserrat"/>
              </a:rPr>
              <a:t>04.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LTIC-NEXT – Next Generation Telecommunications">
            <a:extLst>
              <a:ext uri="{FF2B5EF4-FFF2-40B4-BE49-F238E27FC236}">
                <a16:creationId xmlns:a16="http://schemas.microsoft.com/office/drawing/2014/main" id="{12868DC1-DBD7-54CD-CF8C-BC0E7766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78" y="467634"/>
            <a:ext cx="6221043" cy="123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347;p84">
            <a:extLst>
              <a:ext uri="{FF2B5EF4-FFF2-40B4-BE49-F238E27FC236}">
                <a16:creationId xmlns:a16="http://schemas.microsoft.com/office/drawing/2014/main" id="{AC64D5F7-D8E7-78D0-F3CE-CD2039DA582C}"/>
              </a:ext>
            </a:extLst>
          </p:cNvPr>
          <p:cNvSpPr txBox="1">
            <a:spLocks/>
          </p:cNvSpPr>
          <p:nvPr/>
        </p:nvSpPr>
        <p:spPr>
          <a:xfrm>
            <a:off x="1785518" y="2355021"/>
            <a:ext cx="5572961" cy="2104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buSzPts val="1600"/>
              <a:buFont typeface="Montserrat"/>
              <a:buAutoNum type="arabicPeriod"/>
            </a:pPr>
            <a:r>
              <a:rPr lang="pt-PT" dirty="0">
                <a:solidFill>
                  <a:srgbClr val="1A4E6E"/>
                </a:solidFill>
              </a:rPr>
              <a:t>Iniciativa Europeia </a:t>
            </a:r>
          </a:p>
          <a:p>
            <a:pPr marL="457200" indent="-330200">
              <a:spcBef>
                <a:spcPts val="1000"/>
              </a:spcBef>
              <a:buSzPts val="1600"/>
              <a:buFont typeface="Montserrat"/>
              <a:buAutoNum type="arabicPeriod"/>
            </a:pPr>
            <a:r>
              <a:rPr lang="pt-PT" dirty="0">
                <a:solidFill>
                  <a:srgbClr val="1A4E6E"/>
                </a:solidFill>
              </a:rPr>
              <a:t>Objetivo: promover o desenvolvimento de tecnologias da área da informação e comunicação</a:t>
            </a:r>
          </a:p>
          <a:p>
            <a:pPr marL="457200" indent="-330200">
              <a:spcBef>
                <a:spcPts val="1000"/>
              </a:spcBef>
              <a:buSzPts val="1600"/>
              <a:buFont typeface="Montserrat"/>
              <a:buAutoNum type="arabicPeriod"/>
            </a:pPr>
            <a:r>
              <a:rPr lang="pt-PT" dirty="0">
                <a:solidFill>
                  <a:srgbClr val="1A4E6E"/>
                </a:solidFill>
              </a:rPr>
              <a:t>Incorporar a tecnologia 5G na área das tecnologias da informação e comunicação </a:t>
            </a:r>
          </a:p>
          <a:p>
            <a:pPr marL="457200" indent="-330200">
              <a:spcBef>
                <a:spcPts val="1000"/>
              </a:spcBef>
              <a:buSzPts val="1600"/>
              <a:buFont typeface="Montserrat"/>
              <a:buAutoNum type="arabicPeriod"/>
            </a:pPr>
            <a:r>
              <a:rPr lang="pt-PT" dirty="0">
                <a:solidFill>
                  <a:srgbClr val="1A4E6E"/>
                </a:solidFill>
              </a:rPr>
              <a:t>Preparar a implementação da tecnologia 6G no futuro</a:t>
            </a:r>
          </a:p>
        </p:txBody>
      </p:sp>
    </p:spTree>
    <p:extLst>
      <p:ext uri="{BB962C8B-B14F-4D97-AF65-F5344CB8AC3E}">
        <p14:creationId xmlns:p14="http://schemas.microsoft.com/office/powerpoint/2010/main" val="153940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p100"/>
          <p:cNvSpPr/>
          <p:nvPr/>
        </p:nvSpPr>
        <p:spPr>
          <a:xfrm>
            <a:off x="4128286" y="1315660"/>
            <a:ext cx="399230" cy="52191"/>
          </a:xfrm>
          <a:custGeom>
            <a:avLst/>
            <a:gdLst/>
            <a:ahLst/>
            <a:cxnLst/>
            <a:rect l="l" t="t" r="r" b="b"/>
            <a:pathLst>
              <a:path w="6632" h="867" extrusionOk="0">
                <a:moveTo>
                  <a:pt x="440" y="0"/>
                </a:moveTo>
                <a:cubicBezTo>
                  <a:pt x="199" y="0"/>
                  <a:pt x="1" y="192"/>
                  <a:pt x="1" y="433"/>
                </a:cubicBezTo>
                <a:cubicBezTo>
                  <a:pt x="1" y="675"/>
                  <a:pt x="199" y="867"/>
                  <a:pt x="440" y="867"/>
                </a:cubicBezTo>
                <a:lnTo>
                  <a:pt x="6198" y="867"/>
                </a:lnTo>
                <a:cubicBezTo>
                  <a:pt x="6439" y="867"/>
                  <a:pt x="6631" y="675"/>
                  <a:pt x="6631" y="433"/>
                </a:cubicBezTo>
                <a:cubicBezTo>
                  <a:pt x="6631" y="192"/>
                  <a:pt x="6439" y="0"/>
                  <a:pt x="6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100"/>
          <p:cNvSpPr/>
          <p:nvPr/>
        </p:nvSpPr>
        <p:spPr>
          <a:xfrm>
            <a:off x="4265478" y="1267200"/>
            <a:ext cx="399170" cy="52613"/>
          </a:xfrm>
          <a:custGeom>
            <a:avLst/>
            <a:gdLst/>
            <a:ahLst/>
            <a:cxnLst/>
            <a:rect l="l" t="t" r="r" b="b"/>
            <a:pathLst>
              <a:path w="6631" h="874" extrusionOk="0">
                <a:moveTo>
                  <a:pt x="433" y="0"/>
                </a:moveTo>
                <a:cubicBezTo>
                  <a:pt x="192" y="0"/>
                  <a:pt x="0" y="198"/>
                  <a:pt x="0" y="440"/>
                </a:cubicBezTo>
                <a:cubicBezTo>
                  <a:pt x="0" y="681"/>
                  <a:pt x="192" y="873"/>
                  <a:pt x="433" y="873"/>
                </a:cubicBezTo>
                <a:lnTo>
                  <a:pt x="6191" y="873"/>
                </a:lnTo>
                <a:cubicBezTo>
                  <a:pt x="6432" y="873"/>
                  <a:pt x="6630" y="681"/>
                  <a:pt x="6630" y="440"/>
                </a:cubicBezTo>
                <a:cubicBezTo>
                  <a:pt x="6630" y="198"/>
                  <a:pt x="6432" y="0"/>
                  <a:pt x="61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100"/>
          <p:cNvSpPr/>
          <p:nvPr/>
        </p:nvSpPr>
        <p:spPr>
          <a:xfrm>
            <a:off x="4369079" y="1367430"/>
            <a:ext cx="399170" cy="52613"/>
          </a:xfrm>
          <a:custGeom>
            <a:avLst/>
            <a:gdLst/>
            <a:ahLst/>
            <a:cxnLst/>
            <a:rect l="l" t="t" r="r" b="b"/>
            <a:pathLst>
              <a:path w="6631" h="874" extrusionOk="0">
                <a:moveTo>
                  <a:pt x="433" y="1"/>
                </a:moveTo>
                <a:cubicBezTo>
                  <a:pt x="192" y="1"/>
                  <a:pt x="0" y="192"/>
                  <a:pt x="0" y="434"/>
                </a:cubicBezTo>
                <a:cubicBezTo>
                  <a:pt x="0" y="675"/>
                  <a:pt x="192" y="873"/>
                  <a:pt x="433" y="873"/>
                </a:cubicBezTo>
                <a:lnTo>
                  <a:pt x="6191" y="873"/>
                </a:lnTo>
                <a:cubicBezTo>
                  <a:pt x="6432" y="873"/>
                  <a:pt x="6630" y="675"/>
                  <a:pt x="6630" y="434"/>
                </a:cubicBezTo>
                <a:cubicBezTo>
                  <a:pt x="6630" y="192"/>
                  <a:pt x="6432" y="1"/>
                  <a:pt x="61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100"/>
          <p:cNvSpPr/>
          <p:nvPr/>
        </p:nvSpPr>
        <p:spPr>
          <a:xfrm>
            <a:off x="6860746" y="3042207"/>
            <a:ext cx="324224" cy="42560"/>
          </a:xfrm>
          <a:custGeom>
            <a:avLst/>
            <a:gdLst/>
            <a:ahLst/>
            <a:cxnLst/>
            <a:rect l="l" t="t" r="r" b="b"/>
            <a:pathLst>
              <a:path w="5386" h="707" extrusionOk="0">
                <a:moveTo>
                  <a:pt x="359" y="0"/>
                </a:moveTo>
                <a:cubicBezTo>
                  <a:pt x="161" y="0"/>
                  <a:pt x="0" y="161"/>
                  <a:pt x="0" y="353"/>
                </a:cubicBezTo>
                <a:cubicBezTo>
                  <a:pt x="0" y="551"/>
                  <a:pt x="161" y="706"/>
                  <a:pt x="359" y="706"/>
                </a:cubicBezTo>
                <a:lnTo>
                  <a:pt x="5033" y="706"/>
                </a:lnTo>
                <a:cubicBezTo>
                  <a:pt x="5225" y="706"/>
                  <a:pt x="5386" y="551"/>
                  <a:pt x="5386" y="353"/>
                </a:cubicBezTo>
                <a:cubicBezTo>
                  <a:pt x="5386" y="161"/>
                  <a:pt x="5225" y="0"/>
                  <a:pt x="50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100"/>
          <p:cNvSpPr/>
          <p:nvPr/>
        </p:nvSpPr>
        <p:spPr>
          <a:xfrm>
            <a:off x="6749680" y="3081335"/>
            <a:ext cx="324284" cy="42560"/>
          </a:xfrm>
          <a:custGeom>
            <a:avLst/>
            <a:gdLst/>
            <a:ahLst/>
            <a:cxnLst/>
            <a:rect l="l" t="t" r="r" b="b"/>
            <a:pathLst>
              <a:path w="5387" h="707" extrusionOk="0">
                <a:moveTo>
                  <a:pt x="353" y="0"/>
                </a:moveTo>
                <a:cubicBezTo>
                  <a:pt x="161" y="0"/>
                  <a:pt x="0" y="155"/>
                  <a:pt x="0" y="353"/>
                </a:cubicBezTo>
                <a:cubicBezTo>
                  <a:pt x="0" y="551"/>
                  <a:pt x="161" y="706"/>
                  <a:pt x="353" y="706"/>
                </a:cubicBezTo>
                <a:lnTo>
                  <a:pt x="5033" y="706"/>
                </a:lnTo>
                <a:cubicBezTo>
                  <a:pt x="5225" y="706"/>
                  <a:pt x="5386" y="551"/>
                  <a:pt x="5386" y="353"/>
                </a:cubicBezTo>
                <a:cubicBezTo>
                  <a:pt x="5386" y="155"/>
                  <a:pt x="5225" y="0"/>
                  <a:pt x="50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100"/>
          <p:cNvSpPr/>
          <p:nvPr/>
        </p:nvSpPr>
        <p:spPr>
          <a:xfrm>
            <a:off x="6665463" y="3000068"/>
            <a:ext cx="324224" cy="42921"/>
          </a:xfrm>
          <a:custGeom>
            <a:avLst/>
            <a:gdLst/>
            <a:ahLst/>
            <a:cxnLst/>
            <a:rect l="l" t="t" r="r" b="b"/>
            <a:pathLst>
              <a:path w="5386" h="713" extrusionOk="0">
                <a:moveTo>
                  <a:pt x="359" y="1"/>
                </a:moveTo>
                <a:cubicBezTo>
                  <a:pt x="161" y="1"/>
                  <a:pt x="0" y="162"/>
                  <a:pt x="0" y="354"/>
                </a:cubicBezTo>
                <a:cubicBezTo>
                  <a:pt x="6" y="552"/>
                  <a:pt x="161" y="713"/>
                  <a:pt x="359" y="713"/>
                </a:cubicBezTo>
                <a:lnTo>
                  <a:pt x="5033" y="713"/>
                </a:lnTo>
                <a:cubicBezTo>
                  <a:pt x="5225" y="713"/>
                  <a:pt x="5386" y="552"/>
                  <a:pt x="5386" y="354"/>
                </a:cubicBezTo>
                <a:cubicBezTo>
                  <a:pt x="5386" y="162"/>
                  <a:pt x="5225" y="1"/>
                  <a:pt x="50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100"/>
          <p:cNvSpPr/>
          <p:nvPr/>
        </p:nvSpPr>
        <p:spPr>
          <a:xfrm>
            <a:off x="5536263" y="4263810"/>
            <a:ext cx="323923" cy="42921"/>
          </a:xfrm>
          <a:custGeom>
            <a:avLst/>
            <a:gdLst/>
            <a:ahLst/>
            <a:cxnLst/>
            <a:rect l="l" t="t" r="r" b="b"/>
            <a:pathLst>
              <a:path w="5381" h="713" extrusionOk="0">
                <a:moveTo>
                  <a:pt x="353" y="0"/>
                </a:moveTo>
                <a:cubicBezTo>
                  <a:pt x="155" y="0"/>
                  <a:pt x="0" y="161"/>
                  <a:pt x="0" y="360"/>
                </a:cubicBezTo>
                <a:cubicBezTo>
                  <a:pt x="0" y="551"/>
                  <a:pt x="155" y="712"/>
                  <a:pt x="353" y="712"/>
                </a:cubicBezTo>
                <a:lnTo>
                  <a:pt x="5027" y="712"/>
                </a:lnTo>
                <a:cubicBezTo>
                  <a:pt x="5225" y="712"/>
                  <a:pt x="5380" y="551"/>
                  <a:pt x="5380" y="360"/>
                </a:cubicBezTo>
                <a:cubicBezTo>
                  <a:pt x="5380" y="161"/>
                  <a:pt x="5225" y="0"/>
                  <a:pt x="5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100"/>
          <p:cNvSpPr/>
          <p:nvPr/>
        </p:nvSpPr>
        <p:spPr>
          <a:xfrm>
            <a:off x="5647329" y="4225043"/>
            <a:ext cx="324284" cy="42560"/>
          </a:xfrm>
          <a:custGeom>
            <a:avLst/>
            <a:gdLst/>
            <a:ahLst/>
            <a:cxnLst/>
            <a:rect l="l" t="t" r="r" b="b"/>
            <a:pathLst>
              <a:path w="5387" h="707" extrusionOk="0">
                <a:moveTo>
                  <a:pt x="353" y="1"/>
                </a:moveTo>
                <a:cubicBezTo>
                  <a:pt x="161" y="1"/>
                  <a:pt x="0" y="155"/>
                  <a:pt x="0" y="353"/>
                </a:cubicBezTo>
                <a:cubicBezTo>
                  <a:pt x="0" y="545"/>
                  <a:pt x="161" y="706"/>
                  <a:pt x="353" y="706"/>
                </a:cubicBezTo>
                <a:lnTo>
                  <a:pt x="5027" y="706"/>
                </a:lnTo>
                <a:cubicBezTo>
                  <a:pt x="5225" y="706"/>
                  <a:pt x="5386" y="545"/>
                  <a:pt x="5386" y="353"/>
                </a:cubicBezTo>
                <a:cubicBezTo>
                  <a:pt x="5386" y="155"/>
                  <a:pt x="5225" y="1"/>
                  <a:pt x="50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100"/>
          <p:cNvSpPr/>
          <p:nvPr/>
        </p:nvSpPr>
        <p:spPr>
          <a:xfrm>
            <a:off x="5731547" y="4305889"/>
            <a:ext cx="323863" cy="42921"/>
          </a:xfrm>
          <a:custGeom>
            <a:avLst/>
            <a:gdLst/>
            <a:ahLst/>
            <a:cxnLst/>
            <a:rect l="l" t="t" r="r" b="b"/>
            <a:pathLst>
              <a:path w="5380" h="713" extrusionOk="0">
                <a:moveTo>
                  <a:pt x="353" y="1"/>
                </a:moveTo>
                <a:cubicBezTo>
                  <a:pt x="155" y="1"/>
                  <a:pt x="0" y="162"/>
                  <a:pt x="0" y="354"/>
                </a:cubicBezTo>
                <a:cubicBezTo>
                  <a:pt x="0" y="552"/>
                  <a:pt x="155" y="713"/>
                  <a:pt x="353" y="713"/>
                </a:cubicBezTo>
                <a:lnTo>
                  <a:pt x="5027" y="713"/>
                </a:lnTo>
                <a:cubicBezTo>
                  <a:pt x="5225" y="713"/>
                  <a:pt x="5380" y="552"/>
                  <a:pt x="5380" y="354"/>
                </a:cubicBezTo>
                <a:cubicBezTo>
                  <a:pt x="5380" y="162"/>
                  <a:pt x="5225" y="1"/>
                  <a:pt x="50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100"/>
          <p:cNvSpPr/>
          <p:nvPr/>
        </p:nvSpPr>
        <p:spPr>
          <a:xfrm>
            <a:off x="3288700" y="1300008"/>
            <a:ext cx="324284" cy="42861"/>
          </a:xfrm>
          <a:custGeom>
            <a:avLst/>
            <a:gdLst/>
            <a:ahLst/>
            <a:cxnLst/>
            <a:rect l="l" t="t" r="r" b="b"/>
            <a:pathLst>
              <a:path w="5387" h="712" extrusionOk="0">
                <a:moveTo>
                  <a:pt x="353" y="0"/>
                </a:moveTo>
                <a:cubicBezTo>
                  <a:pt x="161" y="0"/>
                  <a:pt x="0" y="161"/>
                  <a:pt x="0" y="359"/>
                </a:cubicBezTo>
                <a:cubicBezTo>
                  <a:pt x="0" y="551"/>
                  <a:pt x="161" y="712"/>
                  <a:pt x="353" y="712"/>
                </a:cubicBezTo>
                <a:lnTo>
                  <a:pt x="5027" y="712"/>
                </a:lnTo>
                <a:cubicBezTo>
                  <a:pt x="5225" y="712"/>
                  <a:pt x="5386" y="551"/>
                  <a:pt x="5386" y="359"/>
                </a:cubicBezTo>
                <a:cubicBezTo>
                  <a:pt x="5386" y="161"/>
                  <a:pt x="5225" y="0"/>
                  <a:pt x="5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100"/>
          <p:cNvSpPr/>
          <p:nvPr/>
        </p:nvSpPr>
        <p:spPr>
          <a:xfrm>
            <a:off x="3204483" y="1342087"/>
            <a:ext cx="323863" cy="42921"/>
          </a:xfrm>
          <a:custGeom>
            <a:avLst/>
            <a:gdLst/>
            <a:ahLst/>
            <a:cxnLst/>
            <a:rect l="l" t="t" r="r" b="b"/>
            <a:pathLst>
              <a:path w="5380" h="713" extrusionOk="0">
                <a:moveTo>
                  <a:pt x="353" y="1"/>
                </a:moveTo>
                <a:cubicBezTo>
                  <a:pt x="155" y="1"/>
                  <a:pt x="0" y="162"/>
                  <a:pt x="0" y="360"/>
                </a:cubicBezTo>
                <a:cubicBezTo>
                  <a:pt x="0" y="552"/>
                  <a:pt x="155" y="713"/>
                  <a:pt x="353" y="713"/>
                </a:cubicBezTo>
                <a:lnTo>
                  <a:pt x="5027" y="713"/>
                </a:lnTo>
                <a:cubicBezTo>
                  <a:pt x="5225" y="713"/>
                  <a:pt x="5380" y="552"/>
                  <a:pt x="5380" y="360"/>
                </a:cubicBezTo>
                <a:cubicBezTo>
                  <a:pt x="5380" y="162"/>
                  <a:pt x="5225" y="1"/>
                  <a:pt x="50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100"/>
          <p:cNvSpPr/>
          <p:nvPr/>
        </p:nvSpPr>
        <p:spPr>
          <a:xfrm>
            <a:off x="2855273" y="4330149"/>
            <a:ext cx="323923" cy="42921"/>
          </a:xfrm>
          <a:custGeom>
            <a:avLst/>
            <a:gdLst/>
            <a:ahLst/>
            <a:cxnLst/>
            <a:rect l="l" t="t" r="r" b="b"/>
            <a:pathLst>
              <a:path w="5381" h="713" extrusionOk="0">
                <a:moveTo>
                  <a:pt x="353" y="0"/>
                </a:moveTo>
                <a:cubicBezTo>
                  <a:pt x="155" y="0"/>
                  <a:pt x="0" y="161"/>
                  <a:pt x="0" y="359"/>
                </a:cubicBezTo>
                <a:cubicBezTo>
                  <a:pt x="0" y="551"/>
                  <a:pt x="155" y="712"/>
                  <a:pt x="353" y="712"/>
                </a:cubicBezTo>
                <a:lnTo>
                  <a:pt x="5027" y="712"/>
                </a:lnTo>
                <a:cubicBezTo>
                  <a:pt x="5225" y="712"/>
                  <a:pt x="5380" y="551"/>
                  <a:pt x="5380" y="359"/>
                </a:cubicBezTo>
                <a:cubicBezTo>
                  <a:pt x="5380" y="161"/>
                  <a:pt x="5219" y="0"/>
                  <a:pt x="5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100"/>
          <p:cNvSpPr/>
          <p:nvPr/>
        </p:nvSpPr>
        <p:spPr>
          <a:xfrm>
            <a:off x="2491194" y="4014890"/>
            <a:ext cx="238924" cy="42499"/>
          </a:xfrm>
          <a:custGeom>
            <a:avLst/>
            <a:gdLst/>
            <a:ahLst/>
            <a:cxnLst/>
            <a:rect l="l" t="t" r="r" b="b"/>
            <a:pathLst>
              <a:path w="3969" h="706" extrusionOk="0">
                <a:moveTo>
                  <a:pt x="353" y="0"/>
                </a:moveTo>
                <a:cubicBezTo>
                  <a:pt x="155" y="0"/>
                  <a:pt x="0" y="155"/>
                  <a:pt x="0" y="353"/>
                </a:cubicBezTo>
                <a:cubicBezTo>
                  <a:pt x="0" y="545"/>
                  <a:pt x="155" y="706"/>
                  <a:pt x="353" y="706"/>
                </a:cubicBezTo>
                <a:lnTo>
                  <a:pt x="3616" y="706"/>
                </a:lnTo>
                <a:cubicBezTo>
                  <a:pt x="3814" y="706"/>
                  <a:pt x="3968" y="545"/>
                  <a:pt x="3968" y="353"/>
                </a:cubicBezTo>
                <a:cubicBezTo>
                  <a:pt x="3968" y="155"/>
                  <a:pt x="3814" y="0"/>
                  <a:pt x="36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100"/>
          <p:cNvSpPr/>
          <p:nvPr/>
        </p:nvSpPr>
        <p:spPr>
          <a:xfrm>
            <a:off x="2588414" y="3972029"/>
            <a:ext cx="239345" cy="42921"/>
          </a:xfrm>
          <a:custGeom>
            <a:avLst/>
            <a:gdLst/>
            <a:ahLst/>
            <a:cxnLst/>
            <a:rect l="l" t="t" r="r" b="b"/>
            <a:pathLst>
              <a:path w="3976" h="713" extrusionOk="0">
                <a:moveTo>
                  <a:pt x="354" y="0"/>
                </a:moveTo>
                <a:cubicBezTo>
                  <a:pt x="162" y="0"/>
                  <a:pt x="1" y="161"/>
                  <a:pt x="1" y="353"/>
                </a:cubicBezTo>
                <a:cubicBezTo>
                  <a:pt x="1" y="551"/>
                  <a:pt x="162" y="712"/>
                  <a:pt x="354" y="712"/>
                </a:cubicBezTo>
                <a:lnTo>
                  <a:pt x="3616" y="712"/>
                </a:lnTo>
                <a:cubicBezTo>
                  <a:pt x="3814" y="712"/>
                  <a:pt x="3975" y="551"/>
                  <a:pt x="3975" y="353"/>
                </a:cubicBezTo>
                <a:cubicBezTo>
                  <a:pt x="3975" y="161"/>
                  <a:pt x="3814" y="0"/>
                  <a:pt x="36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100"/>
          <p:cNvSpPr/>
          <p:nvPr/>
        </p:nvSpPr>
        <p:spPr>
          <a:xfrm>
            <a:off x="4220750" y="4033130"/>
            <a:ext cx="239285" cy="42560"/>
          </a:xfrm>
          <a:custGeom>
            <a:avLst/>
            <a:gdLst/>
            <a:ahLst/>
            <a:cxnLst/>
            <a:rect l="l" t="t" r="r" b="b"/>
            <a:pathLst>
              <a:path w="3975" h="707" extrusionOk="0">
                <a:moveTo>
                  <a:pt x="359" y="0"/>
                </a:moveTo>
                <a:cubicBezTo>
                  <a:pt x="161" y="0"/>
                  <a:pt x="0" y="155"/>
                  <a:pt x="0" y="353"/>
                </a:cubicBezTo>
                <a:cubicBezTo>
                  <a:pt x="0" y="551"/>
                  <a:pt x="161" y="706"/>
                  <a:pt x="359" y="706"/>
                </a:cubicBezTo>
                <a:lnTo>
                  <a:pt x="3622" y="706"/>
                </a:lnTo>
                <a:cubicBezTo>
                  <a:pt x="3814" y="706"/>
                  <a:pt x="3975" y="551"/>
                  <a:pt x="3975" y="353"/>
                </a:cubicBezTo>
                <a:cubicBezTo>
                  <a:pt x="3975" y="155"/>
                  <a:pt x="3814" y="0"/>
                  <a:pt x="3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100"/>
          <p:cNvSpPr/>
          <p:nvPr/>
        </p:nvSpPr>
        <p:spPr>
          <a:xfrm>
            <a:off x="4179334" y="4075630"/>
            <a:ext cx="238984" cy="42499"/>
          </a:xfrm>
          <a:custGeom>
            <a:avLst/>
            <a:gdLst/>
            <a:ahLst/>
            <a:cxnLst/>
            <a:rect l="l" t="t" r="r" b="b"/>
            <a:pathLst>
              <a:path w="3970" h="706" extrusionOk="0">
                <a:moveTo>
                  <a:pt x="354" y="0"/>
                </a:moveTo>
                <a:cubicBezTo>
                  <a:pt x="156" y="0"/>
                  <a:pt x="1" y="155"/>
                  <a:pt x="1" y="353"/>
                </a:cubicBezTo>
                <a:cubicBezTo>
                  <a:pt x="1" y="551"/>
                  <a:pt x="156" y="706"/>
                  <a:pt x="354" y="706"/>
                </a:cubicBezTo>
                <a:lnTo>
                  <a:pt x="3616" y="706"/>
                </a:lnTo>
                <a:cubicBezTo>
                  <a:pt x="3814" y="706"/>
                  <a:pt x="3969" y="551"/>
                  <a:pt x="3969" y="353"/>
                </a:cubicBezTo>
                <a:cubicBezTo>
                  <a:pt x="3969" y="155"/>
                  <a:pt x="3814" y="0"/>
                  <a:pt x="36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9" name="Google Shape;3079;p100"/>
          <p:cNvGrpSpPr/>
          <p:nvPr/>
        </p:nvGrpSpPr>
        <p:grpSpPr>
          <a:xfrm>
            <a:off x="1766086" y="3293757"/>
            <a:ext cx="639963" cy="152843"/>
            <a:chOff x="3802598" y="1267175"/>
            <a:chExt cx="639963" cy="152843"/>
          </a:xfrm>
        </p:grpSpPr>
        <p:sp>
          <p:nvSpPr>
            <p:cNvPr id="3080" name="Google Shape;3080;p100"/>
            <p:cNvSpPr/>
            <p:nvPr/>
          </p:nvSpPr>
          <p:spPr>
            <a:xfrm>
              <a:off x="3802598" y="1315635"/>
              <a:ext cx="399230" cy="52191"/>
            </a:xfrm>
            <a:custGeom>
              <a:avLst/>
              <a:gdLst/>
              <a:ahLst/>
              <a:cxnLst/>
              <a:rect l="l" t="t" r="r" b="b"/>
              <a:pathLst>
                <a:path w="6632" h="867" extrusionOk="0">
                  <a:moveTo>
                    <a:pt x="440" y="0"/>
                  </a:moveTo>
                  <a:cubicBezTo>
                    <a:pt x="199" y="0"/>
                    <a:pt x="1" y="192"/>
                    <a:pt x="1" y="433"/>
                  </a:cubicBezTo>
                  <a:cubicBezTo>
                    <a:pt x="1" y="675"/>
                    <a:pt x="199" y="867"/>
                    <a:pt x="440" y="867"/>
                  </a:cubicBezTo>
                  <a:lnTo>
                    <a:pt x="6198" y="867"/>
                  </a:lnTo>
                  <a:cubicBezTo>
                    <a:pt x="6439" y="867"/>
                    <a:pt x="6631" y="675"/>
                    <a:pt x="6631" y="433"/>
                  </a:cubicBezTo>
                  <a:cubicBezTo>
                    <a:pt x="6631" y="192"/>
                    <a:pt x="6439" y="0"/>
                    <a:pt x="6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0"/>
            <p:cNvSpPr/>
            <p:nvPr/>
          </p:nvSpPr>
          <p:spPr>
            <a:xfrm>
              <a:off x="3939790" y="1267175"/>
              <a:ext cx="399170" cy="52613"/>
            </a:xfrm>
            <a:custGeom>
              <a:avLst/>
              <a:gdLst/>
              <a:ahLst/>
              <a:cxnLst/>
              <a:rect l="l" t="t" r="r" b="b"/>
              <a:pathLst>
                <a:path w="6631" h="874" extrusionOk="0">
                  <a:moveTo>
                    <a:pt x="433" y="0"/>
                  </a:moveTo>
                  <a:cubicBezTo>
                    <a:pt x="192" y="0"/>
                    <a:pt x="0" y="198"/>
                    <a:pt x="0" y="440"/>
                  </a:cubicBezTo>
                  <a:cubicBezTo>
                    <a:pt x="0" y="681"/>
                    <a:pt x="192" y="873"/>
                    <a:pt x="433" y="873"/>
                  </a:cubicBezTo>
                  <a:lnTo>
                    <a:pt x="6191" y="873"/>
                  </a:lnTo>
                  <a:cubicBezTo>
                    <a:pt x="6432" y="873"/>
                    <a:pt x="6630" y="681"/>
                    <a:pt x="6630" y="440"/>
                  </a:cubicBezTo>
                  <a:cubicBezTo>
                    <a:pt x="6630" y="198"/>
                    <a:pt x="6432" y="0"/>
                    <a:pt x="6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0"/>
            <p:cNvSpPr/>
            <p:nvPr/>
          </p:nvSpPr>
          <p:spPr>
            <a:xfrm>
              <a:off x="4043391" y="1367405"/>
              <a:ext cx="399170" cy="52613"/>
            </a:xfrm>
            <a:custGeom>
              <a:avLst/>
              <a:gdLst/>
              <a:ahLst/>
              <a:cxnLst/>
              <a:rect l="l" t="t" r="r" b="b"/>
              <a:pathLst>
                <a:path w="6631" h="874" extrusionOk="0">
                  <a:moveTo>
                    <a:pt x="433" y="1"/>
                  </a:moveTo>
                  <a:cubicBezTo>
                    <a:pt x="192" y="1"/>
                    <a:pt x="0" y="192"/>
                    <a:pt x="0" y="434"/>
                  </a:cubicBezTo>
                  <a:cubicBezTo>
                    <a:pt x="0" y="675"/>
                    <a:pt x="192" y="873"/>
                    <a:pt x="433" y="873"/>
                  </a:cubicBezTo>
                  <a:lnTo>
                    <a:pt x="6191" y="873"/>
                  </a:lnTo>
                  <a:cubicBezTo>
                    <a:pt x="6432" y="873"/>
                    <a:pt x="6630" y="675"/>
                    <a:pt x="6630" y="434"/>
                  </a:cubicBezTo>
                  <a:cubicBezTo>
                    <a:pt x="6630" y="192"/>
                    <a:pt x="6432" y="1"/>
                    <a:pt x="6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6" name="Picture 4" descr="5G Internet Communication Vector Illustration, Cartoon Flat Man Woman User  Characters with Mobile Devices Communicating Stock Vector - Illustration of  future, communication: 192225710">
            <a:extLst>
              <a:ext uri="{FF2B5EF4-FFF2-40B4-BE49-F238E27FC236}">
                <a16:creationId xmlns:a16="http://schemas.microsoft.com/office/drawing/2014/main" id="{9267588D-9202-AB54-76A4-3D961D95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228"/>
            <a:ext cx="9144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587;p93">
            <a:extLst>
              <a:ext uri="{FF2B5EF4-FFF2-40B4-BE49-F238E27FC236}">
                <a16:creationId xmlns:a16="http://schemas.microsoft.com/office/drawing/2014/main" id="{3B48A1C4-7172-73FE-A3C2-C63B5C6A2FD0}"/>
              </a:ext>
            </a:extLst>
          </p:cNvPr>
          <p:cNvSpPr/>
          <p:nvPr/>
        </p:nvSpPr>
        <p:spPr>
          <a:xfrm rot="5400000">
            <a:off x="4226728" y="670877"/>
            <a:ext cx="599163" cy="4919651"/>
          </a:xfrm>
          <a:prstGeom prst="roundRect">
            <a:avLst>
              <a:gd name="adj" fmla="val 16667"/>
            </a:avLst>
          </a:prstGeom>
          <a:solidFill>
            <a:srgbClr val="FFFFFF">
              <a:alpha val="8392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47" name="Google Shape;3047;p100"/>
          <p:cNvSpPr txBox="1">
            <a:spLocks noGrp="1"/>
          </p:cNvSpPr>
          <p:nvPr>
            <p:ph type="title"/>
          </p:nvPr>
        </p:nvSpPr>
        <p:spPr>
          <a:xfrm>
            <a:off x="672809" y="27903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Use cases</a:t>
            </a:r>
            <a:br>
              <a:rPr lang="pt-PT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81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5900" y="638325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dirty="0" err="1"/>
              <a:t>Korean</a:t>
            </a:r>
            <a:r>
              <a:rPr lang="pt-PT" dirty="0"/>
              <a:t> Country </a:t>
            </a:r>
            <a:r>
              <a:rPr lang="pt-PT" dirty="0" err="1"/>
              <a:t>Pilot</a:t>
            </a:r>
            <a:b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992043-3D1D-8398-FB25-99B25E9D5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29" y="1457475"/>
            <a:ext cx="4505854" cy="26421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347;p84">
            <a:extLst>
              <a:ext uri="{FF2B5EF4-FFF2-40B4-BE49-F238E27FC236}">
                <a16:creationId xmlns:a16="http://schemas.microsoft.com/office/drawing/2014/main" id="{0FD60724-C0F8-0BC8-1214-1A6A8DB1FC98}"/>
              </a:ext>
            </a:extLst>
          </p:cNvPr>
          <p:cNvSpPr txBox="1">
            <a:spLocks/>
          </p:cNvSpPr>
          <p:nvPr/>
        </p:nvSpPr>
        <p:spPr>
          <a:xfrm>
            <a:off x="319317" y="1718571"/>
            <a:ext cx="3745200" cy="23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spcBef>
                <a:spcPts val="1000"/>
              </a:spcBef>
              <a:buFont typeface="Montserrat"/>
              <a:buAutoNum type="arabicPeriod"/>
            </a:pPr>
            <a:r>
              <a:rPr lang="en-US" dirty="0">
                <a:solidFill>
                  <a:srgbClr val="1A4E6E"/>
                </a:solidFill>
              </a:rPr>
              <a:t>eHealth band conectada a um router</a:t>
            </a:r>
          </a:p>
          <a:p>
            <a:pPr algn="l">
              <a:spcBef>
                <a:spcPts val="1000"/>
              </a:spcBef>
              <a:buFont typeface="Montserrat"/>
              <a:buAutoNum type="arabicPeriod"/>
            </a:pPr>
            <a:r>
              <a:rPr lang="en-US" dirty="0">
                <a:solidFill>
                  <a:srgbClr val="1A4E6E"/>
                </a:solidFill>
              </a:rPr>
              <a:t>Informação encaminhada para o hospital </a:t>
            </a:r>
            <a:r>
              <a:rPr lang="pt-PT" dirty="0">
                <a:solidFill>
                  <a:srgbClr val="1A4E6E"/>
                </a:solidFill>
              </a:rPr>
              <a:t>através do WiFi ou para redes à distância recorrendo ao 5G</a:t>
            </a:r>
            <a:endParaRPr lang="en-US" dirty="0">
              <a:solidFill>
                <a:srgbClr val="1A4E6E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9FF2EF-9A79-C3D8-78B0-B62CF08C7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11" y="457675"/>
            <a:ext cx="700212" cy="4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678225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dirty="0" err="1"/>
              <a:t>German</a:t>
            </a:r>
            <a:r>
              <a:rPr lang="pt-PT" dirty="0"/>
              <a:t> Country </a:t>
            </a:r>
            <a:r>
              <a:rPr lang="pt-PT" dirty="0" err="1"/>
              <a:t>Pilot</a:t>
            </a:r>
            <a:br>
              <a:rPr lang="pt-PT" sz="1200" b="0" i="0" dirty="0">
                <a:solidFill>
                  <a:srgbClr val="0E1015"/>
                </a:solidFill>
                <a:effectLst/>
                <a:latin typeface="Raleway" pitchFamily="2" charset="0"/>
              </a:rPr>
            </a:br>
            <a:b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1A4279-9612-D0E2-B6F4-459C8523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50" y="1052513"/>
            <a:ext cx="68199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0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114300" y="971550"/>
            <a:ext cx="8507143" cy="279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dirty="0" err="1"/>
              <a:t>Turkish</a:t>
            </a:r>
            <a:br>
              <a:rPr lang="pt-PT" b="0" i="0" dirty="0">
                <a:solidFill>
                  <a:srgbClr val="0E1015"/>
                </a:solidFill>
                <a:effectLst/>
                <a:latin typeface="Raleway" pitchFamily="2" charset="0"/>
              </a:rPr>
            </a:br>
            <a:r>
              <a:rPr lang="pt-PT" dirty="0"/>
              <a:t>Country </a:t>
            </a:r>
            <a:r>
              <a:rPr lang="pt-PT" dirty="0" err="1"/>
              <a:t>Pilot</a:t>
            </a:r>
            <a:br>
              <a:rPr lang="pt-PT" sz="1200" b="0" i="0" dirty="0">
                <a:solidFill>
                  <a:srgbClr val="0E1015"/>
                </a:solidFill>
                <a:effectLst/>
                <a:latin typeface="Raleway" pitchFamily="2" charset="0"/>
              </a:rPr>
            </a:br>
            <a:b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547471" y="117112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4A350C-CC94-ADC0-D6B8-6DA32973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95438"/>
            <a:ext cx="77724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6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74"/>
          <p:cNvSpPr/>
          <p:nvPr/>
        </p:nvSpPr>
        <p:spPr>
          <a:xfrm>
            <a:off x="3498485" y="2942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326CC9-9AB1-2363-CC3A-50CF66C2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85" y="2285400"/>
            <a:ext cx="7707000" cy="572700"/>
          </a:xfrm>
        </p:spPr>
        <p:txBody>
          <a:bodyPr/>
          <a:lstStyle/>
          <a:p>
            <a:r>
              <a:rPr lang="pt-PT" dirty="0" err="1"/>
              <a:t>Spanish</a:t>
            </a:r>
            <a:r>
              <a:rPr lang="pt-PT" dirty="0"/>
              <a:t> Country </a:t>
            </a:r>
            <a:r>
              <a:rPr lang="pt-PT" dirty="0" err="1"/>
              <a:t>Pilot</a:t>
            </a:r>
            <a:br>
              <a:rPr lang="pt-PT" b="0" i="0" dirty="0">
                <a:solidFill>
                  <a:srgbClr val="0E1015"/>
                </a:solidFill>
                <a:effectLst/>
                <a:latin typeface="Raleway" pitchFamily="2" charset="0"/>
              </a:rPr>
            </a:br>
            <a:endParaRPr lang="pt-PT" dirty="0"/>
          </a:p>
        </p:txBody>
      </p:sp>
      <p:pic>
        <p:nvPicPr>
          <p:cNvPr id="4" name="Picture 4" descr="5G Internet Communication Vector Illustration, Cartoon Flat Man Woman User  Characters with Mobile Devices Communicating Stock Vector - Illustration of  future, communication: 192225710">
            <a:extLst>
              <a:ext uri="{FF2B5EF4-FFF2-40B4-BE49-F238E27FC236}">
                <a16:creationId xmlns:a16="http://schemas.microsoft.com/office/drawing/2014/main" id="{16398751-2C47-7366-3529-CB1201D6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702084"/>
            <a:ext cx="5200650" cy="24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0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74"/>
          <p:cNvSpPr/>
          <p:nvPr/>
        </p:nvSpPr>
        <p:spPr>
          <a:xfrm>
            <a:off x="3498485" y="2942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326CC9-9AB1-2363-CC3A-50CF66C2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35" y="2318657"/>
            <a:ext cx="7707000" cy="624118"/>
          </a:xfrm>
        </p:spPr>
        <p:txBody>
          <a:bodyPr/>
          <a:lstStyle/>
          <a:p>
            <a:r>
              <a:rPr lang="pt-PT" i="0" dirty="0" err="1">
                <a:solidFill>
                  <a:schemeClr val="accent1">
                    <a:lumMod val="75000"/>
                  </a:schemeClr>
                </a:solidFill>
                <a:effectLst/>
                <a:latin typeface="Raleway" pitchFamily="2" charset="0"/>
              </a:rPr>
              <a:t>Irish</a:t>
            </a:r>
            <a:r>
              <a:rPr lang="pt-PT" i="0" dirty="0">
                <a:solidFill>
                  <a:schemeClr val="accent1">
                    <a:lumMod val="75000"/>
                  </a:schemeClr>
                </a:solidFill>
                <a:effectLst/>
                <a:latin typeface="Raleway" pitchFamily="2" charset="0"/>
              </a:rPr>
              <a:t> Country </a:t>
            </a:r>
            <a:r>
              <a:rPr lang="pt-PT" i="0" dirty="0" err="1">
                <a:solidFill>
                  <a:schemeClr val="accent1">
                    <a:lumMod val="75000"/>
                  </a:schemeClr>
                </a:solidFill>
                <a:effectLst/>
                <a:latin typeface="Raleway" pitchFamily="2" charset="0"/>
              </a:rPr>
              <a:t>Pilot</a:t>
            </a:r>
            <a:br>
              <a:rPr lang="pt-PT" b="0" i="0" dirty="0">
                <a:solidFill>
                  <a:srgbClr val="0E1015"/>
                </a:solidFill>
                <a:effectLst/>
                <a:latin typeface="Raleway" pitchFamily="2" charset="0"/>
              </a:rPr>
            </a:br>
            <a:br>
              <a:rPr lang="pt-PT" b="0" i="0" dirty="0">
                <a:solidFill>
                  <a:srgbClr val="0E1015"/>
                </a:solidFill>
                <a:effectLst/>
                <a:latin typeface="Raleway" pitchFamily="2" charset="0"/>
              </a:rPr>
            </a:br>
            <a:endParaRPr lang="pt-PT" dirty="0"/>
          </a:p>
        </p:txBody>
      </p:sp>
      <p:pic>
        <p:nvPicPr>
          <p:cNvPr id="2" name="Picture 4" descr="5G Internet Communication Vector Illustration, Cartoon Flat Man Woman User  Characters with Mobile Devices Communicating Stock Vector - Illustration of  future, communication: 192225710">
            <a:extLst>
              <a:ext uri="{FF2B5EF4-FFF2-40B4-BE49-F238E27FC236}">
                <a16:creationId xmlns:a16="http://schemas.microsoft.com/office/drawing/2014/main" id="{060558DF-2950-F07A-8E30-45120A3B5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78" y="2851558"/>
            <a:ext cx="4882243" cy="229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3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7"/>
          <p:cNvSpPr txBox="1">
            <a:spLocks noGrp="1"/>
          </p:cNvSpPr>
          <p:nvPr>
            <p:ph type="title"/>
          </p:nvPr>
        </p:nvSpPr>
        <p:spPr>
          <a:xfrm>
            <a:off x="4572000" y="1150261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pic>
        <p:nvPicPr>
          <p:cNvPr id="7170" name="Picture 2" descr="Free vector doctors and personalized prescriptive analytics. big data healthcare, personalized medicine, big data patient care, predictive analytics concept. bright vibrant violet  isolated illustration">
            <a:extLst>
              <a:ext uri="{FF2B5EF4-FFF2-40B4-BE49-F238E27FC236}">
                <a16:creationId xmlns:a16="http://schemas.microsoft.com/office/drawing/2014/main" id="{4A57DE98-FF78-E48E-9645-68541E97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3961"/>
            <a:ext cx="5150677" cy="343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B22E25-0A93-360E-F394-F9209478945F}"/>
              </a:ext>
            </a:extLst>
          </p:cNvPr>
          <p:cNvSpPr txBox="1"/>
          <p:nvPr/>
        </p:nvSpPr>
        <p:spPr>
          <a:xfrm>
            <a:off x="5029201" y="2113819"/>
            <a:ext cx="36086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 a velocidade e a largura de banda do 5G, os profissionais de saúde podem aceder as informações em tempo real, realizar procedimentos remotamente e monitorizar pacientes de forma mais eficiente. </a:t>
            </a:r>
          </a:p>
          <a:p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5G também pode melhorar a experiência do paciente, proporcionando uma maior interação virtual e acesso a serviços de saúde em áreas remotas. 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2"/>
          <p:cNvSpPr txBox="1">
            <a:spLocks noGrp="1"/>
          </p:cNvSpPr>
          <p:nvPr>
            <p:ph type="title" idx="15"/>
          </p:nvPr>
        </p:nvSpPr>
        <p:spPr>
          <a:xfrm>
            <a:off x="604200" y="387464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ÍNDICE</a:t>
            </a:r>
            <a:endParaRPr dirty="0"/>
          </a:p>
        </p:txBody>
      </p:sp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164696" y="2028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01.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1" name="Google Shape;761;p62"/>
          <p:cNvSpPr txBox="1">
            <a:spLocks noGrp="1"/>
          </p:cNvSpPr>
          <p:nvPr>
            <p:ph type="subTitle" idx="2"/>
          </p:nvPr>
        </p:nvSpPr>
        <p:spPr>
          <a:xfrm>
            <a:off x="164796" y="238350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saúde e o 5G</a:t>
            </a:r>
            <a:endParaRPr dirty="0"/>
          </a:p>
        </p:txBody>
      </p:sp>
      <p:sp>
        <p:nvSpPr>
          <p:cNvPr id="762" name="Google Shape;762;p62"/>
          <p:cNvSpPr txBox="1">
            <a:spLocks noGrp="1"/>
          </p:cNvSpPr>
          <p:nvPr>
            <p:ph type="title" idx="3"/>
          </p:nvPr>
        </p:nvSpPr>
        <p:spPr>
          <a:xfrm>
            <a:off x="2192003" y="25024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64" name="Google Shape;764;p62"/>
          <p:cNvSpPr txBox="1">
            <a:spLocks noGrp="1"/>
          </p:cNvSpPr>
          <p:nvPr>
            <p:ph type="subTitle" idx="5"/>
          </p:nvPr>
        </p:nvSpPr>
        <p:spPr>
          <a:xfrm>
            <a:off x="2192003" y="278852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PT" dirty="0"/>
              <a:t>O que é o 5G?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62"/>
          <p:cNvSpPr txBox="1">
            <a:spLocks noGrp="1"/>
          </p:cNvSpPr>
          <p:nvPr>
            <p:ph type="title" idx="6"/>
          </p:nvPr>
        </p:nvSpPr>
        <p:spPr>
          <a:xfrm>
            <a:off x="4353728" y="277764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67" name="Google Shape;767;p62"/>
          <p:cNvSpPr txBox="1">
            <a:spLocks noGrp="1"/>
          </p:cNvSpPr>
          <p:nvPr>
            <p:ph type="subTitle" idx="8"/>
          </p:nvPr>
        </p:nvSpPr>
        <p:spPr>
          <a:xfrm>
            <a:off x="4353728" y="316502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PT" dirty="0"/>
              <a:t>Objetivos e possíveis aplicações do 5G na Saúde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62"/>
          <p:cNvSpPr txBox="1">
            <a:spLocks noGrp="1"/>
          </p:cNvSpPr>
          <p:nvPr>
            <p:ph type="title" idx="9"/>
          </p:nvPr>
        </p:nvSpPr>
        <p:spPr>
          <a:xfrm>
            <a:off x="6747676" y="33532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04.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70" name="Google Shape;770;p62"/>
          <p:cNvSpPr txBox="1">
            <a:spLocks noGrp="1"/>
          </p:cNvSpPr>
          <p:nvPr>
            <p:ph type="subTitle" idx="14"/>
          </p:nvPr>
        </p:nvSpPr>
        <p:spPr>
          <a:xfrm>
            <a:off x="6747676" y="3733636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PT" dirty="0"/>
              <a:t>Aplicações no mundo real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7"/>
          <p:cNvSpPr txBox="1">
            <a:spLocks noGrp="1"/>
          </p:cNvSpPr>
          <p:nvPr>
            <p:ph type="title"/>
          </p:nvPr>
        </p:nvSpPr>
        <p:spPr>
          <a:xfrm>
            <a:off x="428418" y="2380050"/>
            <a:ext cx="374128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Saúde e 5G</a:t>
            </a:r>
            <a:endParaRPr sz="3600" dirty="0"/>
          </a:p>
        </p:txBody>
      </p:sp>
      <p:sp>
        <p:nvSpPr>
          <p:cNvPr id="5" name="Google Shape;793;p65">
            <a:extLst>
              <a:ext uri="{FF2B5EF4-FFF2-40B4-BE49-F238E27FC236}">
                <a16:creationId xmlns:a16="http://schemas.microsoft.com/office/drawing/2014/main" id="{AE8C1CFC-9B5E-252C-C303-15C580E0199B}"/>
              </a:ext>
            </a:extLst>
          </p:cNvPr>
          <p:cNvSpPr txBox="1">
            <a:spLocks/>
          </p:cNvSpPr>
          <p:nvPr/>
        </p:nvSpPr>
        <p:spPr>
          <a:xfrm>
            <a:off x="1658558" y="1731368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3700"/>
            </a:pPr>
            <a:r>
              <a:rPr lang="en" sz="3700" b="1" dirty="0">
                <a:solidFill>
                  <a:schemeClr val="accent1"/>
                </a:solidFill>
                <a:latin typeface="Montserrat"/>
                <a:sym typeface="Montserrat"/>
              </a:rPr>
              <a:t>01.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6A2C45-368D-709E-B88E-690FB4EC7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07" y="984310"/>
            <a:ext cx="3551164" cy="35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3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Saúde e 5G</a:t>
            </a:r>
            <a:endParaRPr dirty="0"/>
          </a:p>
        </p:txBody>
      </p:sp>
      <p:sp>
        <p:nvSpPr>
          <p:cNvPr id="779" name="Google Shape;779;p63"/>
          <p:cNvSpPr txBox="1">
            <a:spLocks noGrp="1"/>
          </p:cNvSpPr>
          <p:nvPr>
            <p:ph type="subTitle" idx="1"/>
          </p:nvPr>
        </p:nvSpPr>
        <p:spPr>
          <a:xfrm>
            <a:off x="2334985" y="2296007"/>
            <a:ext cx="4743450" cy="1370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 o surgimento da tecnologia 5G, a saúde tem a oportunidade de se aliar a esta tecnologia e aproveitar os benefícios da transferência de dados de alta velocidade e a comunicação de baixa latência para melhorar o serviço prestado á sociedade.</a:t>
            </a:r>
            <a:endParaRPr lang="pt-PT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63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D16AF5C-7C49-E95F-261D-F5E545FF6A0A}"/>
              </a:ext>
            </a:extLst>
          </p:cNvPr>
          <p:cNvSpPr/>
          <p:nvPr/>
        </p:nvSpPr>
        <p:spPr>
          <a:xfrm>
            <a:off x="-1" y="3429001"/>
            <a:ext cx="1453243" cy="171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8E7452-A4D6-9F09-A59E-618AF4A4A40A}"/>
              </a:ext>
            </a:extLst>
          </p:cNvPr>
          <p:cNvSpPr/>
          <p:nvPr/>
        </p:nvSpPr>
        <p:spPr>
          <a:xfrm>
            <a:off x="7507018" y="3363686"/>
            <a:ext cx="1636982" cy="1779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B51DD0-0DE1-23ED-51A1-0F8D0CF50329}"/>
              </a:ext>
            </a:extLst>
          </p:cNvPr>
          <p:cNvSpPr/>
          <p:nvPr/>
        </p:nvSpPr>
        <p:spPr>
          <a:xfrm>
            <a:off x="7078435" y="3861707"/>
            <a:ext cx="693964" cy="1281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6F220D-E482-744F-EF82-542EEE21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43" y="188452"/>
            <a:ext cx="959304" cy="9612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7"/>
          <p:cNvSpPr txBox="1">
            <a:spLocks noGrp="1"/>
          </p:cNvSpPr>
          <p:nvPr>
            <p:ph type="title"/>
          </p:nvPr>
        </p:nvSpPr>
        <p:spPr>
          <a:xfrm>
            <a:off x="645394" y="2036770"/>
            <a:ext cx="374128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 que é o 5G?</a:t>
            </a:r>
            <a:endParaRPr sz="3600" dirty="0"/>
          </a:p>
        </p:txBody>
      </p:sp>
      <p:grpSp>
        <p:nvGrpSpPr>
          <p:cNvPr id="808" name="Google Shape;808;p67"/>
          <p:cNvGrpSpPr/>
          <p:nvPr/>
        </p:nvGrpSpPr>
        <p:grpSpPr>
          <a:xfrm>
            <a:off x="5049610" y="1594433"/>
            <a:ext cx="3155451" cy="2919563"/>
            <a:chOff x="1336125" y="611125"/>
            <a:chExt cx="4922700" cy="4554700"/>
          </a:xfrm>
        </p:grpSpPr>
        <p:sp>
          <p:nvSpPr>
            <p:cNvPr id="809" name="Google Shape;809;p67"/>
            <p:cNvSpPr/>
            <p:nvPr/>
          </p:nvSpPr>
          <p:spPr>
            <a:xfrm>
              <a:off x="1336125" y="2448850"/>
              <a:ext cx="4922700" cy="2716975"/>
            </a:xfrm>
            <a:custGeom>
              <a:avLst/>
              <a:gdLst/>
              <a:ahLst/>
              <a:cxnLst/>
              <a:rect l="l" t="t" r="r" b="b"/>
              <a:pathLst>
                <a:path w="196908" h="108679" extrusionOk="0">
                  <a:moveTo>
                    <a:pt x="98437" y="1"/>
                  </a:moveTo>
                  <a:cubicBezTo>
                    <a:pt x="44065" y="1"/>
                    <a:pt x="1" y="24318"/>
                    <a:pt x="1" y="54340"/>
                  </a:cubicBezTo>
                  <a:cubicBezTo>
                    <a:pt x="1" y="84361"/>
                    <a:pt x="44065" y="108679"/>
                    <a:pt x="98437" y="108679"/>
                  </a:cubicBezTo>
                  <a:cubicBezTo>
                    <a:pt x="152810" y="108679"/>
                    <a:pt x="196908" y="84361"/>
                    <a:pt x="196908" y="54340"/>
                  </a:cubicBezTo>
                  <a:cubicBezTo>
                    <a:pt x="196908" y="24318"/>
                    <a:pt x="152810" y="1"/>
                    <a:pt x="98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7"/>
            <p:cNvSpPr/>
            <p:nvPr/>
          </p:nvSpPr>
          <p:spPr>
            <a:xfrm>
              <a:off x="4199825" y="3841525"/>
              <a:ext cx="1509450" cy="871475"/>
            </a:xfrm>
            <a:custGeom>
              <a:avLst/>
              <a:gdLst/>
              <a:ahLst/>
              <a:cxnLst/>
              <a:rect l="l" t="t" r="r" b="b"/>
              <a:pathLst>
                <a:path w="60378" h="34859" extrusionOk="0">
                  <a:moveTo>
                    <a:pt x="30189" y="1"/>
                  </a:moveTo>
                  <a:cubicBezTo>
                    <a:pt x="13511" y="1"/>
                    <a:pt x="1" y="7806"/>
                    <a:pt x="1" y="17446"/>
                  </a:cubicBezTo>
                  <a:cubicBezTo>
                    <a:pt x="1" y="27053"/>
                    <a:pt x="13511" y="34859"/>
                    <a:pt x="30189" y="34859"/>
                  </a:cubicBezTo>
                  <a:cubicBezTo>
                    <a:pt x="46868" y="34859"/>
                    <a:pt x="60377" y="27053"/>
                    <a:pt x="60377" y="17446"/>
                  </a:cubicBezTo>
                  <a:cubicBezTo>
                    <a:pt x="60377" y="7806"/>
                    <a:pt x="46868" y="1"/>
                    <a:pt x="30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7"/>
            <p:cNvSpPr/>
            <p:nvPr/>
          </p:nvSpPr>
          <p:spPr>
            <a:xfrm>
              <a:off x="1802300" y="3841525"/>
              <a:ext cx="1509425" cy="871475"/>
            </a:xfrm>
            <a:custGeom>
              <a:avLst/>
              <a:gdLst/>
              <a:ahLst/>
              <a:cxnLst/>
              <a:rect l="l" t="t" r="r" b="b"/>
              <a:pathLst>
                <a:path w="60377" h="34859" extrusionOk="0">
                  <a:moveTo>
                    <a:pt x="30188" y="1"/>
                  </a:moveTo>
                  <a:cubicBezTo>
                    <a:pt x="13510" y="1"/>
                    <a:pt x="0" y="7806"/>
                    <a:pt x="0" y="17446"/>
                  </a:cubicBezTo>
                  <a:cubicBezTo>
                    <a:pt x="0" y="27053"/>
                    <a:pt x="13510" y="34859"/>
                    <a:pt x="30188" y="34859"/>
                  </a:cubicBezTo>
                  <a:cubicBezTo>
                    <a:pt x="46867" y="34859"/>
                    <a:pt x="60377" y="27053"/>
                    <a:pt x="60377" y="17446"/>
                  </a:cubicBezTo>
                  <a:cubicBezTo>
                    <a:pt x="60377" y="7806"/>
                    <a:pt x="46867" y="1"/>
                    <a:pt x="30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7"/>
            <p:cNvSpPr/>
            <p:nvPr/>
          </p:nvSpPr>
          <p:spPr>
            <a:xfrm>
              <a:off x="2118350" y="2604175"/>
              <a:ext cx="3387450" cy="1955175"/>
            </a:xfrm>
            <a:custGeom>
              <a:avLst/>
              <a:gdLst/>
              <a:ahLst/>
              <a:cxnLst/>
              <a:rect l="l" t="t" r="r" b="b"/>
              <a:pathLst>
                <a:path w="135498" h="78207" extrusionOk="0">
                  <a:moveTo>
                    <a:pt x="71452" y="1"/>
                  </a:moveTo>
                  <a:cubicBezTo>
                    <a:pt x="71151" y="1"/>
                    <a:pt x="70851" y="76"/>
                    <a:pt x="70584" y="226"/>
                  </a:cubicBezTo>
                  <a:lnTo>
                    <a:pt x="401" y="40755"/>
                  </a:lnTo>
                  <a:cubicBezTo>
                    <a:pt x="101" y="40822"/>
                    <a:pt x="1" y="41155"/>
                    <a:pt x="67" y="41422"/>
                  </a:cubicBezTo>
                  <a:cubicBezTo>
                    <a:pt x="101" y="41589"/>
                    <a:pt x="234" y="41722"/>
                    <a:pt x="401" y="41756"/>
                  </a:cubicBezTo>
                  <a:lnTo>
                    <a:pt x="63112" y="77982"/>
                  </a:lnTo>
                  <a:cubicBezTo>
                    <a:pt x="63379" y="78132"/>
                    <a:pt x="63679" y="78207"/>
                    <a:pt x="63984" y="78207"/>
                  </a:cubicBezTo>
                  <a:cubicBezTo>
                    <a:pt x="64288" y="78207"/>
                    <a:pt x="64597" y="78132"/>
                    <a:pt x="64880" y="77982"/>
                  </a:cubicBezTo>
                  <a:lnTo>
                    <a:pt x="135097" y="37453"/>
                  </a:lnTo>
                  <a:cubicBezTo>
                    <a:pt x="135364" y="37386"/>
                    <a:pt x="135497" y="37052"/>
                    <a:pt x="135431" y="36785"/>
                  </a:cubicBezTo>
                  <a:cubicBezTo>
                    <a:pt x="135364" y="36619"/>
                    <a:pt x="135264" y="36485"/>
                    <a:pt x="135097" y="36452"/>
                  </a:cubicBezTo>
                  <a:lnTo>
                    <a:pt x="72319" y="226"/>
                  </a:lnTo>
                  <a:cubicBezTo>
                    <a:pt x="72052" y="76"/>
                    <a:pt x="71752" y="1"/>
                    <a:pt x="71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7"/>
            <p:cNvSpPr/>
            <p:nvPr/>
          </p:nvSpPr>
          <p:spPr>
            <a:xfrm>
              <a:off x="4759400" y="2168575"/>
              <a:ext cx="25875" cy="833200"/>
            </a:xfrm>
            <a:custGeom>
              <a:avLst/>
              <a:gdLst/>
              <a:ahLst/>
              <a:cxnLst/>
              <a:rect l="l" t="t" r="r" b="b"/>
              <a:pathLst>
                <a:path w="1035" h="33328" extrusionOk="0">
                  <a:moveTo>
                    <a:pt x="476" y="0"/>
                  </a:moveTo>
                  <a:cubicBezTo>
                    <a:pt x="230" y="0"/>
                    <a:pt x="1" y="193"/>
                    <a:pt x="1" y="471"/>
                  </a:cubicBezTo>
                  <a:lnTo>
                    <a:pt x="1" y="538"/>
                  </a:lnTo>
                  <a:lnTo>
                    <a:pt x="1" y="32827"/>
                  </a:lnTo>
                  <a:cubicBezTo>
                    <a:pt x="1" y="33128"/>
                    <a:pt x="201" y="33328"/>
                    <a:pt x="501" y="33328"/>
                  </a:cubicBezTo>
                  <a:cubicBezTo>
                    <a:pt x="801" y="33328"/>
                    <a:pt x="1001" y="33128"/>
                    <a:pt x="1001" y="32827"/>
                  </a:cubicBezTo>
                  <a:lnTo>
                    <a:pt x="1001" y="538"/>
                  </a:lnTo>
                  <a:cubicBezTo>
                    <a:pt x="1035" y="271"/>
                    <a:pt x="835" y="4"/>
                    <a:pt x="534" y="4"/>
                  </a:cubicBezTo>
                  <a:cubicBezTo>
                    <a:pt x="515" y="2"/>
                    <a:pt x="495" y="0"/>
                    <a:pt x="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7"/>
            <p:cNvSpPr/>
            <p:nvPr/>
          </p:nvSpPr>
          <p:spPr>
            <a:xfrm>
              <a:off x="4258200" y="2056175"/>
              <a:ext cx="275225" cy="652900"/>
            </a:xfrm>
            <a:custGeom>
              <a:avLst/>
              <a:gdLst/>
              <a:ahLst/>
              <a:cxnLst/>
              <a:rect l="l" t="t" r="r" b="b"/>
              <a:pathLst>
                <a:path w="11009" h="26116" extrusionOk="0">
                  <a:moveTo>
                    <a:pt x="10477" y="0"/>
                  </a:moveTo>
                  <a:cubicBezTo>
                    <a:pt x="10261" y="0"/>
                    <a:pt x="10055" y="144"/>
                    <a:pt x="9975" y="330"/>
                  </a:cubicBezTo>
                  <a:lnTo>
                    <a:pt x="68" y="25382"/>
                  </a:lnTo>
                  <a:cubicBezTo>
                    <a:pt x="1" y="25648"/>
                    <a:pt x="134" y="25949"/>
                    <a:pt x="368" y="26049"/>
                  </a:cubicBezTo>
                  <a:cubicBezTo>
                    <a:pt x="435" y="26115"/>
                    <a:pt x="501" y="26115"/>
                    <a:pt x="568" y="26115"/>
                  </a:cubicBezTo>
                  <a:cubicBezTo>
                    <a:pt x="802" y="26115"/>
                    <a:pt x="935" y="25982"/>
                    <a:pt x="1035" y="25782"/>
                  </a:cubicBezTo>
                  <a:lnTo>
                    <a:pt x="10909" y="697"/>
                  </a:lnTo>
                  <a:cubicBezTo>
                    <a:pt x="11009" y="464"/>
                    <a:pt x="10875" y="164"/>
                    <a:pt x="10642" y="30"/>
                  </a:cubicBezTo>
                  <a:cubicBezTo>
                    <a:pt x="10588" y="10"/>
                    <a:pt x="10532" y="0"/>
                    <a:pt x="104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7"/>
            <p:cNvSpPr/>
            <p:nvPr/>
          </p:nvSpPr>
          <p:spPr>
            <a:xfrm>
              <a:off x="4288225" y="2111125"/>
              <a:ext cx="966550" cy="522900"/>
            </a:xfrm>
            <a:custGeom>
              <a:avLst/>
              <a:gdLst/>
              <a:ahLst/>
              <a:cxnLst/>
              <a:rect l="l" t="t" r="r" b="b"/>
              <a:pathLst>
                <a:path w="38662" h="20916" extrusionOk="0">
                  <a:moveTo>
                    <a:pt x="19315" y="0"/>
                  </a:moveTo>
                  <a:cubicBezTo>
                    <a:pt x="19181" y="0"/>
                    <a:pt x="19048" y="67"/>
                    <a:pt x="18948" y="167"/>
                  </a:cubicBezTo>
                  <a:lnTo>
                    <a:pt x="168" y="20081"/>
                  </a:lnTo>
                  <a:cubicBezTo>
                    <a:pt x="1" y="20281"/>
                    <a:pt x="1" y="20615"/>
                    <a:pt x="201" y="20782"/>
                  </a:cubicBezTo>
                  <a:cubicBezTo>
                    <a:pt x="334" y="20815"/>
                    <a:pt x="468" y="20849"/>
                    <a:pt x="535" y="20915"/>
                  </a:cubicBezTo>
                  <a:cubicBezTo>
                    <a:pt x="668" y="20915"/>
                    <a:pt x="835" y="20849"/>
                    <a:pt x="901" y="20748"/>
                  </a:cubicBezTo>
                  <a:lnTo>
                    <a:pt x="19348" y="1268"/>
                  </a:lnTo>
                  <a:lnTo>
                    <a:pt x="37728" y="20648"/>
                  </a:lnTo>
                  <a:cubicBezTo>
                    <a:pt x="37815" y="20753"/>
                    <a:pt x="37948" y="20803"/>
                    <a:pt x="38088" y="20803"/>
                  </a:cubicBezTo>
                  <a:cubicBezTo>
                    <a:pt x="38216" y="20803"/>
                    <a:pt x="38350" y="20761"/>
                    <a:pt x="38462" y="20682"/>
                  </a:cubicBezTo>
                  <a:cubicBezTo>
                    <a:pt x="38662" y="20482"/>
                    <a:pt x="38662" y="20181"/>
                    <a:pt x="38462" y="19981"/>
                  </a:cubicBezTo>
                  <a:lnTo>
                    <a:pt x="19682" y="167"/>
                  </a:lnTo>
                  <a:cubicBezTo>
                    <a:pt x="19615" y="100"/>
                    <a:pt x="19481" y="0"/>
                    <a:pt x="19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7"/>
            <p:cNvSpPr/>
            <p:nvPr/>
          </p:nvSpPr>
          <p:spPr>
            <a:xfrm>
              <a:off x="5009575" y="2056475"/>
              <a:ext cx="275225" cy="652600"/>
            </a:xfrm>
            <a:custGeom>
              <a:avLst/>
              <a:gdLst/>
              <a:ahLst/>
              <a:cxnLst/>
              <a:rect l="l" t="t" r="r" b="b"/>
              <a:pathLst>
                <a:path w="11009" h="26104" extrusionOk="0">
                  <a:moveTo>
                    <a:pt x="523" y="1"/>
                  </a:moveTo>
                  <a:cubicBezTo>
                    <a:pt x="472" y="1"/>
                    <a:pt x="420" y="6"/>
                    <a:pt x="368" y="18"/>
                  </a:cubicBezTo>
                  <a:cubicBezTo>
                    <a:pt x="67" y="118"/>
                    <a:pt x="1" y="418"/>
                    <a:pt x="101" y="685"/>
                  </a:cubicBezTo>
                  <a:lnTo>
                    <a:pt x="9975" y="25770"/>
                  </a:lnTo>
                  <a:cubicBezTo>
                    <a:pt x="10041" y="25970"/>
                    <a:pt x="10275" y="26103"/>
                    <a:pt x="10475" y="26103"/>
                  </a:cubicBezTo>
                  <a:cubicBezTo>
                    <a:pt x="10542" y="26103"/>
                    <a:pt x="10608" y="26103"/>
                    <a:pt x="10642" y="26037"/>
                  </a:cubicBezTo>
                  <a:cubicBezTo>
                    <a:pt x="10875" y="25970"/>
                    <a:pt x="11009" y="25670"/>
                    <a:pt x="10942" y="25370"/>
                  </a:cubicBezTo>
                  <a:lnTo>
                    <a:pt x="1035" y="318"/>
                  </a:lnTo>
                  <a:cubicBezTo>
                    <a:pt x="980" y="125"/>
                    <a:pt x="765" y="1"/>
                    <a:pt x="5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7"/>
            <p:cNvSpPr/>
            <p:nvPr/>
          </p:nvSpPr>
          <p:spPr>
            <a:xfrm>
              <a:off x="4257375" y="2613975"/>
              <a:ext cx="59225" cy="96975"/>
            </a:xfrm>
            <a:custGeom>
              <a:avLst/>
              <a:gdLst/>
              <a:ahLst/>
              <a:cxnLst/>
              <a:rect l="l" t="t" r="r" b="b"/>
              <a:pathLst>
                <a:path w="2369" h="3879" extrusionOk="0">
                  <a:moveTo>
                    <a:pt x="1268" y="1"/>
                  </a:moveTo>
                  <a:lnTo>
                    <a:pt x="1" y="3470"/>
                  </a:lnTo>
                  <a:lnTo>
                    <a:pt x="1" y="3537"/>
                  </a:lnTo>
                  <a:lnTo>
                    <a:pt x="1" y="3570"/>
                  </a:lnTo>
                  <a:cubicBezTo>
                    <a:pt x="34" y="3670"/>
                    <a:pt x="101" y="3737"/>
                    <a:pt x="201" y="3803"/>
                  </a:cubicBezTo>
                  <a:cubicBezTo>
                    <a:pt x="318" y="3853"/>
                    <a:pt x="451" y="3878"/>
                    <a:pt x="584" y="3878"/>
                  </a:cubicBezTo>
                  <a:cubicBezTo>
                    <a:pt x="718" y="3878"/>
                    <a:pt x="851" y="3853"/>
                    <a:pt x="968" y="3803"/>
                  </a:cubicBezTo>
                  <a:cubicBezTo>
                    <a:pt x="1068" y="3737"/>
                    <a:pt x="1101" y="3703"/>
                    <a:pt x="1135" y="3637"/>
                  </a:cubicBezTo>
                  <a:lnTo>
                    <a:pt x="1135" y="3570"/>
                  </a:lnTo>
                  <a:lnTo>
                    <a:pt x="2369" y="33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7"/>
            <p:cNvSpPr/>
            <p:nvPr/>
          </p:nvSpPr>
          <p:spPr>
            <a:xfrm>
              <a:off x="5226400" y="2613975"/>
              <a:ext cx="59225" cy="96975"/>
            </a:xfrm>
            <a:custGeom>
              <a:avLst/>
              <a:gdLst/>
              <a:ahLst/>
              <a:cxnLst/>
              <a:rect l="l" t="t" r="r" b="b"/>
              <a:pathLst>
                <a:path w="2369" h="3879" extrusionOk="0">
                  <a:moveTo>
                    <a:pt x="1101" y="1"/>
                  </a:moveTo>
                  <a:lnTo>
                    <a:pt x="1" y="334"/>
                  </a:lnTo>
                  <a:lnTo>
                    <a:pt x="1201" y="3570"/>
                  </a:lnTo>
                  <a:lnTo>
                    <a:pt x="1201" y="3637"/>
                  </a:lnTo>
                  <a:cubicBezTo>
                    <a:pt x="1268" y="3703"/>
                    <a:pt x="1302" y="3737"/>
                    <a:pt x="1368" y="3803"/>
                  </a:cubicBezTo>
                  <a:cubicBezTo>
                    <a:pt x="1502" y="3853"/>
                    <a:pt x="1643" y="3878"/>
                    <a:pt x="1781" y="3878"/>
                  </a:cubicBezTo>
                  <a:cubicBezTo>
                    <a:pt x="1919" y="3878"/>
                    <a:pt x="2052" y="3853"/>
                    <a:pt x="2169" y="3803"/>
                  </a:cubicBezTo>
                  <a:cubicBezTo>
                    <a:pt x="2269" y="3737"/>
                    <a:pt x="2336" y="3670"/>
                    <a:pt x="2369" y="3570"/>
                  </a:cubicBezTo>
                  <a:lnTo>
                    <a:pt x="2369" y="3537"/>
                  </a:lnTo>
                  <a:lnTo>
                    <a:pt x="2369" y="3470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7"/>
            <p:cNvSpPr/>
            <p:nvPr/>
          </p:nvSpPr>
          <p:spPr>
            <a:xfrm>
              <a:off x="4757725" y="2923575"/>
              <a:ext cx="28400" cy="83200"/>
            </a:xfrm>
            <a:custGeom>
              <a:avLst/>
              <a:gdLst/>
              <a:ahLst/>
              <a:cxnLst/>
              <a:rect l="l" t="t" r="r" b="b"/>
              <a:pathLst>
                <a:path w="1136" h="3328" extrusionOk="0">
                  <a:moveTo>
                    <a:pt x="568" y="1"/>
                  </a:moveTo>
                  <a:cubicBezTo>
                    <a:pt x="376" y="1"/>
                    <a:pt x="184" y="42"/>
                    <a:pt x="1" y="126"/>
                  </a:cubicBezTo>
                  <a:lnTo>
                    <a:pt x="1" y="2994"/>
                  </a:lnTo>
                  <a:cubicBezTo>
                    <a:pt x="1" y="3061"/>
                    <a:pt x="68" y="3195"/>
                    <a:pt x="168" y="3228"/>
                  </a:cubicBezTo>
                  <a:cubicBezTo>
                    <a:pt x="284" y="3295"/>
                    <a:pt x="426" y="3328"/>
                    <a:pt x="572" y="3328"/>
                  </a:cubicBezTo>
                  <a:cubicBezTo>
                    <a:pt x="718" y="3328"/>
                    <a:pt x="868" y="3295"/>
                    <a:pt x="1002" y="3228"/>
                  </a:cubicBezTo>
                  <a:cubicBezTo>
                    <a:pt x="1068" y="3195"/>
                    <a:pt x="1135" y="3128"/>
                    <a:pt x="1135" y="2994"/>
                  </a:cubicBezTo>
                  <a:lnTo>
                    <a:pt x="1135" y="126"/>
                  </a:lnTo>
                  <a:cubicBezTo>
                    <a:pt x="952" y="42"/>
                    <a:pt x="76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7"/>
            <p:cNvSpPr/>
            <p:nvPr/>
          </p:nvSpPr>
          <p:spPr>
            <a:xfrm>
              <a:off x="4211500" y="1081600"/>
              <a:ext cx="1140850" cy="1233750"/>
            </a:xfrm>
            <a:custGeom>
              <a:avLst/>
              <a:gdLst/>
              <a:ahLst/>
              <a:cxnLst/>
              <a:rect l="l" t="t" r="r" b="b"/>
              <a:pathLst>
                <a:path w="45634" h="49350" extrusionOk="0">
                  <a:moveTo>
                    <a:pt x="31690" y="1"/>
                  </a:moveTo>
                  <a:cubicBezTo>
                    <a:pt x="31032" y="1"/>
                    <a:pt x="30420" y="148"/>
                    <a:pt x="29856" y="486"/>
                  </a:cubicBezTo>
                  <a:cubicBezTo>
                    <a:pt x="29589" y="619"/>
                    <a:pt x="28588" y="1153"/>
                    <a:pt x="28321" y="1319"/>
                  </a:cubicBezTo>
                  <a:cubicBezTo>
                    <a:pt x="27220" y="1987"/>
                    <a:pt x="26253" y="3388"/>
                    <a:pt x="25452" y="5889"/>
                  </a:cubicBezTo>
                  <a:cubicBezTo>
                    <a:pt x="23184" y="13128"/>
                    <a:pt x="22183" y="21734"/>
                    <a:pt x="18848" y="23735"/>
                  </a:cubicBezTo>
                  <a:cubicBezTo>
                    <a:pt x="18781" y="23735"/>
                    <a:pt x="18781" y="23769"/>
                    <a:pt x="18781" y="23769"/>
                  </a:cubicBezTo>
                  <a:cubicBezTo>
                    <a:pt x="14478" y="26137"/>
                    <a:pt x="5538" y="31141"/>
                    <a:pt x="2436" y="33142"/>
                  </a:cubicBezTo>
                  <a:cubicBezTo>
                    <a:pt x="768" y="34243"/>
                    <a:pt x="1" y="35177"/>
                    <a:pt x="1" y="36078"/>
                  </a:cubicBezTo>
                  <a:cubicBezTo>
                    <a:pt x="1" y="36345"/>
                    <a:pt x="1" y="37512"/>
                    <a:pt x="34" y="37779"/>
                  </a:cubicBezTo>
                  <a:cubicBezTo>
                    <a:pt x="34" y="38479"/>
                    <a:pt x="501" y="39147"/>
                    <a:pt x="1402" y="39814"/>
                  </a:cubicBezTo>
                  <a:cubicBezTo>
                    <a:pt x="4504" y="41949"/>
                    <a:pt x="7673" y="43850"/>
                    <a:pt x="11009" y="45518"/>
                  </a:cubicBezTo>
                  <a:cubicBezTo>
                    <a:pt x="13777" y="46902"/>
                    <a:pt x="17314" y="49350"/>
                    <a:pt x="21497" y="49350"/>
                  </a:cubicBezTo>
                  <a:cubicBezTo>
                    <a:pt x="22758" y="49350"/>
                    <a:pt x="24077" y="49127"/>
                    <a:pt x="25452" y="48587"/>
                  </a:cubicBezTo>
                  <a:cubicBezTo>
                    <a:pt x="28755" y="47286"/>
                    <a:pt x="36560" y="43516"/>
                    <a:pt x="40030" y="40848"/>
                  </a:cubicBezTo>
                  <a:cubicBezTo>
                    <a:pt x="42064" y="39313"/>
                    <a:pt x="43432" y="39313"/>
                    <a:pt x="44566" y="30007"/>
                  </a:cubicBezTo>
                  <a:cubicBezTo>
                    <a:pt x="45300" y="24469"/>
                    <a:pt x="45634" y="17131"/>
                    <a:pt x="45300" y="13295"/>
                  </a:cubicBezTo>
                  <a:cubicBezTo>
                    <a:pt x="44766" y="6990"/>
                    <a:pt x="42098" y="4622"/>
                    <a:pt x="38729" y="2787"/>
                  </a:cubicBezTo>
                  <a:cubicBezTo>
                    <a:pt x="35987" y="1291"/>
                    <a:pt x="33636" y="1"/>
                    <a:pt x="316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7"/>
            <p:cNvSpPr/>
            <p:nvPr/>
          </p:nvSpPr>
          <p:spPr>
            <a:xfrm>
              <a:off x="4211500" y="1081600"/>
              <a:ext cx="1140850" cy="1233750"/>
            </a:xfrm>
            <a:custGeom>
              <a:avLst/>
              <a:gdLst/>
              <a:ahLst/>
              <a:cxnLst/>
              <a:rect l="l" t="t" r="r" b="b"/>
              <a:pathLst>
                <a:path w="45634" h="49350" extrusionOk="0">
                  <a:moveTo>
                    <a:pt x="31690" y="1"/>
                  </a:moveTo>
                  <a:cubicBezTo>
                    <a:pt x="31032" y="1"/>
                    <a:pt x="30420" y="148"/>
                    <a:pt x="29856" y="486"/>
                  </a:cubicBezTo>
                  <a:cubicBezTo>
                    <a:pt x="29589" y="619"/>
                    <a:pt x="28588" y="1153"/>
                    <a:pt x="28321" y="1319"/>
                  </a:cubicBezTo>
                  <a:cubicBezTo>
                    <a:pt x="27220" y="1987"/>
                    <a:pt x="26253" y="3388"/>
                    <a:pt x="25452" y="5889"/>
                  </a:cubicBezTo>
                  <a:cubicBezTo>
                    <a:pt x="23184" y="13128"/>
                    <a:pt x="22183" y="21734"/>
                    <a:pt x="18848" y="23735"/>
                  </a:cubicBezTo>
                  <a:cubicBezTo>
                    <a:pt x="18781" y="23735"/>
                    <a:pt x="18781" y="23769"/>
                    <a:pt x="18781" y="23769"/>
                  </a:cubicBezTo>
                  <a:cubicBezTo>
                    <a:pt x="14478" y="26137"/>
                    <a:pt x="5538" y="31141"/>
                    <a:pt x="2436" y="33142"/>
                  </a:cubicBezTo>
                  <a:cubicBezTo>
                    <a:pt x="768" y="34243"/>
                    <a:pt x="1" y="35177"/>
                    <a:pt x="1" y="36078"/>
                  </a:cubicBezTo>
                  <a:cubicBezTo>
                    <a:pt x="1" y="36345"/>
                    <a:pt x="1" y="37512"/>
                    <a:pt x="34" y="37779"/>
                  </a:cubicBezTo>
                  <a:cubicBezTo>
                    <a:pt x="34" y="38479"/>
                    <a:pt x="501" y="39147"/>
                    <a:pt x="1402" y="39814"/>
                  </a:cubicBezTo>
                  <a:cubicBezTo>
                    <a:pt x="4504" y="41949"/>
                    <a:pt x="7673" y="43850"/>
                    <a:pt x="11009" y="45518"/>
                  </a:cubicBezTo>
                  <a:cubicBezTo>
                    <a:pt x="13777" y="46902"/>
                    <a:pt x="17314" y="49350"/>
                    <a:pt x="21497" y="49350"/>
                  </a:cubicBezTo>
                  <a:cubicBezTo>
                    <a:pt x="22758" y="49350"/>
                    <a:pt x="24077" y="49127"/>
                    <a:pt x="25452" y="48587"/>
                  </a:cubicBezTo>
                  <a:cubicBezTo>
                    <a:pt x="28755" y="47286"/>
                    <a:pt x="36560" y="43516"/>
                    <a:pt x="40030" y="40848"/>
                  </a:cubicBezTo>
                  <a:cubicBezTo>
                    <a:pt x="42064" y="39313"/>
                    <a:pt x="43432" y="39313"/>
                    <a:pt x="44566" y="30007"/>
                  </a:cubicBezTo>
                  <a:cubicBezTo>
                    <a:pt x="45300" y="24469"/>
                    <a:pt x="45634" y="17131"/>
                    <a:pt x="45300" y="13295"/>
                  </a:cubicBezTo>
                  <a:cubicBezTo>
                    <a:pt x="44766" y="6990"/>
                    <a:pt x="42098" y="4622"/>
                    <a:pt x="38729" y="2787"/>
                  </a:cubicBezTo>
                  <a:cubicBezTo>
                    <a:pt x="35987" y="1291"/>
                    <a:pt x="33636" y="1"/>
                    <a:pt x="316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7"/>
            <p:cNvSpPr/>
            <p:nvPr/>
          </p:nvSpPr>
          <p:spPr>
            <a:xfrm>
              <a:off x="4193175" y="1642450"/>
              <a:ext cx="1077450" cy="629175"/>
            </a:xfrm>
            <a:custGeom>
              <a:avLst/>
              <a:gdLst/>
              <a:ahLst/>
              <a:cxnLst/>
              <a:rect l="l" t="t" r="r" b="b"/>
              <a:pathLst>
                <a:path w="43098" h="25167" extrusionOk="0">
                  <a:moveTo>
                    <a:pt x="21916" y="1"/>
                  </a:moveTo>
                  <a:cubicBezTo>
                    <a:pt x="21916" y="1"/>
                    <a:pt x="7305" y="8006"/>
                    <a:pt x="3169" y="10675"/>
                  </a:cubicBezTo>
                  <a:cubicBezTo>
                    <a:pt x="234" y="12576"/>
                    <a:pt x="0" y="14144"/>
                    <a:pt x="2102" y="15645"/>
                  </a:cubicBezTo>
                  <a:cubicBezTo>
                    <a:pt x="5170" y="17747"/>
                    <a:pt x="8339" y="19681"/>
                    <a:pt x="11675" y="21349"/>
                  </a:cubicBezTo>
                  <a:cubicBezTo>
                    <a:pt x="14460" y="22729"/>
                    <a:pt x="17970" y="25166"/>
                    <a:pt x="22144" y="25166"/>
                  </a:cubicBezTo>
                  <a:cubicBezTo>
                    <a:pt x="23419" y="25166"/>
                    <a:pt x="24755" y="24939"/>
                    <a:pt x="26152" y="24385"/>
                  </a:cubicBezTo>
                  <a:cubicBezTo>
                    <a:pt x="30288" y="22750"/>
                    <a:pt x="41263" y="17079"/>
                    <a:pt x="42164" y="14811"/>
                  </a:cubicBezTo>
                  <a:cubicBezTo>
                    <a:pt x="43098" y="12510"/>
                    <a:pt x="21916" y="1"/>
                    <a:pt x="21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7"/>
            <p:cNvSpPr/>
            <p:nvPr/>
          </p:nvSpPr>
          <p:spPr>
            <a:xfrm>
              <a:off x="4193175" y="1642450"/>
              <a:ext cx="1077450" cy="629175"/>
            </a:xfrm>
            <a:custGeom>
              <a:avLst/>
              <a:gdLst/>
              <a:ahLst/>
              <a:cxnLst/>
              <a:rect l="l" t="t" r="r" b="b"/>
              <a:pathLst>
                <a:path w="43098" h="25167" extrusionOk="0">
                  <a:moveTo>
                    <a:pt x="21916" y="1"/>
                  </a:moveTo>
                  <a:cubicBezTo>
                    <a:pt x="21916" y="1"/>
                    <a:pt x="7305" y="8006"/>
                    <a:pt x="3169" y="10675"/>
                  </a:cubicBezTo>
                  <a:cubicBezTo>
                    <a:pt x="234" y="12576"/>
                    <a:pt x="0" y="14144"/>
                    <a:pt x="2102" y="15645"/>
                  </a:cubicBezTo>
                  <a:cubicBezTo>
                    <a:pt x="5170" y="17747"/>
                    <a:pt x="8339" y="19681"/>
                    <a:pt x="11675" y="21349"/>
                  </a:cubicBezTo>
                  <a:cubicBezTo>
                    <a:pt x="14460" y="22729"/>
                    <a:pt x="17970" y="25166"/>
                    <a:pt x="22144" y="25166"/>
                  </a:cubicBezTo>
                  <a:cubicBezTo>
                    <a:pt x="23419" y="25166"/>
                    <a:pt x="24755" y="24939"/>
                    <a:pt x="26152" y="24385"/>
                  </a:cubicBezTo>
                  <a:cubicBezTo>
                    <a:pt x="30288" y="22750"/>
                    <a:pt x="41263" y="17079"/>
                    <a:pt x="42164" y="14811"/>
                  </a:cubicBezTo>
                  <a:cubicBezTo>
                    <a:pt x="43098" y="12510"/>
                    <a:pt x="21916" y="1"/>
                    <a:pt x="21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7"/>
            <p:cNvSpPr/>
            <p:nvPr/>
          </p:nvSpPr>
          <p:spPr>
            <a:xfrm>
              <a:off x="4922025" y="1081600"/>
              <a:ext cx="391125" cy="228975"/>
            </a:xfrm>
            <a:custGeom>
              <a:avLst/>
              <a:gdLst/>
              <a:ahLst/>
              <a:cxnLst/>
              <a:rect l="l" t="t" r="r" b="b"/>
              <a:pathLst>
                <a:path w="15645" h="9159" extrusionOk="0">
                  <a:moveTo>
                    <a:pt x="3183" y="1"/>
                  </a:moveTo>
                  <a:cubicBezTo>
                    <a:pt x="2524" y="1"/>
                    <a:pt x="1908" y="148"/>
                    <a:pt x="1335" y="486"/>
                  </a:cubicBezTo>
                  <a:lnTo>
                    <a:pt x="0" y="1253"/>
                  </a:lnTo>
                  <a:cubicBezTo>
                    <a:pt x="523" y="975"/>
                    <a:pt x="1087" y="852"/>
                    <a:pt x="1692" y="852"/>
                  </a:cubicBezTo>
                  <a:cubicBezTo>
                    <a:pt x="3632" y="852"/>
                    <a:pt x="5985" y="2120"/>
                    <a:pt x="8706" y="3621"/>
                  </a:cubicBezTo>
                  <a:cubicBezTo>
                    <a:pt x="11008" y="4889"/>
                    <a:pt x="12976" y="6390"/>
                    <a:pt x="14144" y="9158"/>
                  </a:cubicBezTo>
                  <a:lnTo>
                    <a:pt x="15645" y="8291"/>
                  </a:lnTo>
                  <a:cubicBezTo>
                    <a:pt x="14444" y="5489"/>
                    <a:pt x="12509" y="4055"/>
                    <a:pt x="10208" y="2787"/>
                  </a:cubicBezTo>
                  <a:cubicBezTo>
                    <a:pt x="7466" y="1291"/>
                    <a:pt x="5133" y="1"/>
                    <a:pt x="3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7"/>
            <p:cNvSpPr/>
            <p:nvPr/>
          </p:nvSpPr>
          <p:spPr>
            <a:xfrm>
              <a:off x="4922025" y="1081600"/>
              <a:ext cx="391125" cy="228975"/>
            </a:xfrm>
            <a:custGeom>
              <a:avLst/>
              <a:gdLst/>
              <a:ahLst/>
              <a:cxnLst/>
              <a:rect l="l" t="t" r="r" b="b"/>
              <a:pathLst>
                <a:path w="15645" h="9159" extrusionOk="0">
                  <a:moveTo>
                    <a:pt x="3183" y="1"/>
                  </a:moveTo>
                  <a:cubicBezTo>
                    <a:pt x="2524" y="1"/>
                    <a:pt x="1908" y="148"/>
                    <a:pt x="1335" y="486"/>
                  </a:cubicBezTo>
                  <a:lnTo>
                    <a:pt x="0" y="1253"/>
                  </a:lnTo>
                  <a:cubicBezTo>
                    <a:pt x="523" y="975"/>
                    <a:pt x="1087" y="852"/>
                    <a:pt x="1692" y="852"/>
                  </a:cubicBezTo>
                  <a:cubicBezTo>
                    <a:pt x="3632" y="852"/>
                    <a:pt x="5985" y="2120"/>
                    <a:pt x="8706" y="3621"/>
                  </a:cubicBezTo>
                  <a:cubicBezTo>
                    <a:pt x="11008" y="4889"/>
                    <a:pt x="12976" y="6390"/>
                    <a:pt x="14144" y="9158"/>
                  </a:cubicBezTo>
                  <a:lnTo>
                    <a:pt x="15645" y="8291"/>
                  </a:lnTo>
                  <a:cubicBezTo>
                    <a:pt x="14444" y="5489"/>
                    <a:pt x="12509" y="4055"/>
                    <a:pt x="10208" y="2787"/>
                  </a:cubicBezTo>
                  <a:cubicBezTo>
                    <a:pt x="7466" y="1291"/>
                    <a:pt x="5133" y="1"/>
                    <a:pt x="3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7"/>
            <p:cNvSpPr/>
            <p:nvPr/>
          </p:nvSpPr>
          <p:spPr>
            <a:xfrm>
              <a:off x="4656000" y="1102575"/>
              <a:ext cx="659650" cy="930100"/>
            </a:xfrm>
            <a:custGeom>
              <a:avLst/>
              <a:gdLst/>
              <a:ahLst/>
              <a:cxnLst/>
              <a:rect l="l" t="t" r="r" b="b"/>
              <a:pathLst>
                <a:path w="26386" h="37204" extrusionOk="0">
                  <a:moveTo>
                    <a:pt x="12333" y="1"/>
                  </a:moveTo>
                  <a:cubicBezTo>
                    <a:pt x="10373" y="1"/>
                    <a:pt x="8812" y="1313"/>
                    <a:pt x="7639" y="5050"/>
                  </a:cubicBezTo>
                  <a:cubicBezTo>
                    <a:pt x="5337" y="12289"/>
                    <a:pt x="4337" y="20895"/>
                    <a:pt x="1001" y="22930"/>
                  </a:cubicBezTo>
                  <a:cubicBezTo>
                    <a:pt x="1001" y="22930"/>
                    <a:pt x="0" y="22997"/>
                    <a:pt x="8240" y="29234"/>
                  </a:cubicBezTo>
                  <a:cubicBezTo>
                    <a:pt x="10841" y="31236"/>
                    <a:pt x="14010" y="32804"/>
                    <a:pt x="16112" y="34071"/>
                  </a:cubicBezTo>
                  <a:cubicBezTo>
                    <a:pt x="19664" y="36197"/>
                    <a:pt x="22022" y="37204"/>
                    <a:pt x="22808" y="37204"/>
                  </a:cubicBezTo>
                  <a:cubicBezTo>
                    <a:pt x="22922" y="37204"/>
                    <a:pt x="23003" y="37182"/>
                    <a:pt x="23050" y="37140"/>
                  </a:cubicBezTo>
                  <a:cubicBezTo>
                    <a:pt x="25218" y="35339"/>
                    <a:pt x="26386" y="19627"/>
                    <a:pt x="25852" y="13290"/>
                  </a:cubicBezTo>
                  <a:cubicBezTo>
                    <a:pt x="25318" y="6952"/>
                    <a:pt x="22750" y="4650"/>
                    <a:pt x="19347" y="2782"/>
                  </a:cubicBezTo>
                  <a:cubicBezTo>
                    <a:pt x="16609" y="1288"/>
                    <a:pt x="14275" y="1"/>
                    <a:pt x="1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7"/>
            <p:cNvSpPr/>
            <p:nvPr/>
          </p:nvSpPr>
          <p:spPr>
            <a:xfrm>
              <a:off x="4445850" y="2794100"/>
              <a:ext cx="98425" cy="168500"/>
            </a:xfrm>
            <a:custGeom>
              <a:avLst/>
              <a:gdLst/>
              <a:ahLst/>
              <a:cxnLst/>
              <a:rect l="l" t="t" r="r" b="b"/>
              <a:pathLst>
                <a:path w="3937" h="6740" extrusionOk="0">
                  <a:moveTo>
                    <a:pt x="0" y="1"/>
                  </a:moveTo>
                  <a:lnTo>
                    <a:pt x="0" y="6739"/>
                  </a:lnTo>
                  <a:lnTo>
                    <a:pt x="3936" y="6739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7"/>
            <p:cNvSpPr/>
            <p:nvPr/>
          </p:nvSpPr>
          <p:spPr>
            <a:xfrm>
              <a:off x="4169825" y="2663175"/>
              <a:ext cx="102600" cy="181825"/>
            </a:xfrm>
            <a:custGeom>
              <a:avLst/>
              <a:gdLst/>
              <a:ahLst/>
              <a:cxnLst/>
              <a:rect l="l" t="t" r="r" b="b"/>
              <a:pathLst>
                <a:path w="4104" h="7273" extrusionOk="0">
                  <a:moveTo>
                    <a:pt x="3903" y="1"/>
                  </a:moveTo>
                  <a:lnTo>
                    <a:pt x="0" y="168"/>
                  </a:lnTo>
                  <a:lnTo>
                    <a:pt x="167" y="7273"/>
                  </a:lnTo>
                  <a:lnTo>
                    <a:pt x="4103" y="717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7"/>
            <p:cNvSpPr/>
            <p:nvPr/>
          </p:nvSpPr>
          <p:spPr>
            <a:xfrm>
              <a:off x="3899625" y="2809850"/>
              <a:ext cx="409475" cy="200975"/>
            </a:xfrm>
            <a:custGeom>
              <a:avLst/>
              <a:gdLst/>
              <a:ahLst/>
              <a:cxnLst/>
              <a:rect l="l" t="t" r="r" b="b"/>
              <a:pathLst>
                <a:path w="16379" h="8039" extrusionOk="0">
                  <a:moveTo>
                    <a:pt x="14906" y="0"/>
                  </a:moveTo>
                  <a:cubicBezTo>
                    <a:pt x="14896" y="0"/>
                    <a:pt x="14887" y="2"/>
                    <a:pt x="14878" y="5"/>
                  </a:cubicBezTo>
                  <a:lnTo>
                    <a:pt x="14878" y="338"/>
                  </a:lnTo>
                  <a:cubicBezTo>
                    <a:pt x="14570" y="799"/>
                    <a:pt x="13424" y="1087"/>
                    <a:pt x="12382" y="1087"/>
                  </a:cubicBezTo>
                  <a:cubicBezTo>
                    <a:pt x="11841" y="1087"/>
                    <a:pt x="11328" y="1010"/>
                    <a:pt x="10975" y="839"/>
                  </a:cubicBezTo>
                  <a:lnTo>
                    <a:pt x="10908" y="205"/>
                  </a:lnTo>
                  <a:cubicBezTo>
                    <a:pt x="10708" y="205"/>
                    <a:pt x="10541" y="505"/>
                    <a:pt x="10074" y="1005"/>
                  </a:cubicBezTo>
                  <a:cubicBezTo>
                    <a:pt x="9541" y="1572"/>
                    <a:pt x="8340" y="2206"/>
                    <a:pt x="7472" y="2640"/>
                  </a:cubicBezTo>
                  <a:cubicBezTo>
                    <a:pt x="6005" y="3374"/>
                    <a:pt x="2135" y="4374"/>
                    <a:pt x="834" y="4975"/>
                  </a:cubicBezTo>
                  <a:cubicBezTo>
                    <a:pt x="0" y="5342"/>
                    <a:pt x="201" y="6576"/>
                    <a:pt x="1368" y="7310"/>
                  </a:cubicBezTo>
                  <a:cubicBezTo>
                    <a:pt x="1950" y="7682"/>
                    <a:pt x="3474" y="8038"/>
                    <a:pt x="5157" y="8038"/>
                  </a:cubicBezTo>
                  <a:cubicBezTo>
                    <a:pt x="5887" y="8038"/>
                    <a:pt x="6646" y="7972"/>
                    <a:pt x="7372" y="7810"/>
                  </a:cubicBezTo>
                  <a:cubicBezTo>
                    <a:pt x="8707" y="7510"/>
                    <a:pt x="10708" y="6576"/>
                    <a:pt x="11709" y="6409"/>
                  </a:cubicBezTo>
                  <a:cubicBezTo>
                    <a:pt x="12810" y="6242"/>
                    <a:pt x="14778" y="6042"/>
                    <a:pt x="15578" y="5509"/>
                  </a:cubicBezTo>
                  <a:cubicBezTo>
                    <a:pt x="16379" y="4975"/>
                    <a:pt x="16079" y="3741"/>
                    <a:pt x="15845" y="2740"/>
                  </a:cubicBezTo>
                  <a:cubicBezTo>
                    <a:pt x="15586" y="1670"/>
                    <a:pt x="15232" y="0"/>
                    <a:pt x="14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7"/>
            <p:cNvSpPr/>
            <p:nvPr/>
          </p:nvSpPr>
          <p:spPr>
            <a:xfrm>
              <a:off x="4172325" y="2909925"/>
              <a:ext cx="410300" cy="200975"/>
            </a:xfrm>
            <a:custGeom>
              <a:avLst/>
              <a:gdLst/>
              <a:ahLst/>
              <a:cxnLst/>
              <a:rect l="l" t="t" r="r" b="b"/>
              <a:pathLst>
                <a:path w="16412" h="8039" extrusionOk="0">
                  <a:moveTo>
                    <a:pt x="14939" y="0"/>
                  </a:moveTo>
                  <a:cubicBezTo>
                    <a:pt x="14929" y="0"/>
                    <a:pt x="14920" y="2"/>
                    <a:pt x="14911" y="5"/>
                  </a:cubicBezTo>
                  <a:lnTo>
                    <a:pt x="14911" y="338"/>
                  </a:lnTo>
                  <a:cubicBezTo>
                    <a:pt x="14603" y="799"/>
                    <a:pt x="13443" y="1087"/>
                    <a:pt x="12391" y="1087"/>
                  </a:cubicBezTo>
                  <a:cubicBezTo>
                    <a:pt x="11845" y="1087"/>
                    <a:pt x="11328" y="1009"/>
                    <a:pt x="10975" y="838"/>
                  </a:cubicBezTo>
                  <a:lnTo>
                    <a:pt x="10941" y="205"/>
                  </a:lnTo>
                  <a:cubicBezTo>
                    <a:pt x="10741" y="205"/>
                    <a:pt x="10574" y="505"/>
                    <a:pt x="10107" y="1005"/>
                  </a:cubicBezTo>
                  <a:cubicBezTo>
                    <a:pt x="9574" y="1572"/>
                    <a:pt x="8339" y="2206"/>
                    <a:pt x="7472" y="2673"/>
                  </a:cubicBezTo>
                  <a:cubicBezTo>
                    <a:pt x="6004" y="3407"/>
                    <a:pt x="2135" y="4374"/>
                    <a:pt x="834" y="4975"/>
                  </a:cubicBezTo>
                  <a:cubicBezTo>
                    <a:pt x="0" y="5342"/>
                    <a:pt x="234" y="6576"/>
                    <a:pt x="1401" y="7310"/>
                  </a:cubicBezTo>
                  <a:cubicBezTo>
                    <a:pt x="1983" y="7682"/>
                    <a:pt x="3491" y="8038"/>
                    <a:pt x="5176" y="8038"/>
                  </a:cubicBezTo>
                  <a:cubicBezTo>
                    <a:pt x="5906" y="8038"/>
                    <a:pt x="6669" y="7971"/>
                    <a:pt x="7405" y="7810"/>
                  </a:cubicBezTo>
                  <a:cubicBezTo>
                    <a:pt x="8740" y="7510"/>
                    <a:pt x="10741" y="6576"/>
                    <a:pt x="11742" y="6409"/>
                  </a:cubicBezTo>
                  <a:cubicBezTo>
                    <a:pt x="12809" y="6242"/>
                    <a:pt x="14811" y="6042"/>
                    <a:pt x="15611" y="5508"/>
                  </a:cubicBezTo>
                  <a:cubicBezTo>
                    <a:pt x="16412" y="4975"/>
                    <a:pt x="16112" y="3741"/>
                    <a:pt x="15845" y="2740"/>
                  </a:cubicBezTo>
                  <a:cubicBezTo>
                    <a:pt x="15618" y="1670"/>
                    <a:pt x="15265" y="0"/>
                    <a:pt x="14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7"/>
            <p:cNvSpPr/>
            <p:nvPr/>
          </p:nvSpPr>
          <p:spPr>
            <a:xfrm>
              <a:off x="4155650" y="1780050"/>
              <a:ext cx="939850" cy="1116850"/>
            </a:xfrm>
            <a:custGeom>
              <a:avLst/>
              <a:gdLst/>
              <a:ahLst/>
              <a:cxnLst/>
              <a:rect l="l" t="t" r="r" b="b"/>
              <a:pathLst>
                <a:path w="37594" h="44674" extrusionOk="0">
                  <a:moveTo>
                    <a:pt x="20248" y="0"/>
                  </a:moveTo>
                  <a:cubicBezTo>
                    <a:pt x="20248" y="0"/>
                    <a:pt x="17246" y="1468"/>
                    <a:pt x="15011" y="2736"/>
                  </a:cubicBezTo>
                  <a:cubicBezTo>
                    <a:pt x="4570" y="8874"/>
                    <a:pt x="0" y="12076"/>
                    <a:pt x="0" y="14911"/>
                  </a:cubicBezTo>
                  <a:cubicBezTo>
                    <a:pt x="0" y="16813"/>
                    <a:pt x="300" y="39028"/>
                    <a:pt x="300" y="39028"/>
                  </a:cubicBezTo>
                  <a:cubicBezTo>
                    <a:pt x="736" y="39373"/>
                    <a:pt x="1303" y="39493"/>
                    <a:pt x="1883" y="39493"/>
                  </a:cubicBezTo>
                  <a:cubicBezTo>
                    <a:pt x="3212" y="39493"/>
                    <a:pt x="4603" y="38862"/>
                    <a:pt x="4603" y="38862"/>
                  </a:cubicBezTo>
                  <a:cubicBezTo>
                    <a:pt x="4603" y="38862"/>
                    <a:pt x="6838" y="29755"/>
                    <a:pt x="7739" y="24251"/>
                  </a:cubicBezTo>
                  <a:cubicBezTo>
                    <a:pt x="8106" y="21916"/>
                    <a:pt x="8339" y="18180"/>
                    <a:pt x="8339" y="18180"/>
                  </a:cubicBezTo>
                  <a:lnTo>
                    <a:pt x="18876" y="11483"/>
                  </a:lnTo>
                  <a:lnTo>
                    <a:pt x="18876" y="11483"/>
                  </a:lnTo>
                  <a:cubicBezTo>
                    <a:pt x="17506" y="12701"/>
                    <a:pt x="11412" y="18159"/>
                    <a:pt x="11175" y="19047"/>
                  </a:cubicBezTo>
                  <a:cubicBezTo>
                    <a:pt x="10841" y="20482"/>
                    <a:pt x="11275" y="22550"/>
                    <a:pt x="11175" y="30322"/>
                  </a:cubicBezTo>
                  <a:cubicBezTo>
                    <a:pt x="11141" y="35159"/>
                    <a:pt x="11175" y="43932"/>
                    <a:pt x="11175" y="43932"/>
                  </a:cubicBezTo>
                  <a:cubicBezTo>
                    <a:pt x="11608" y="44488"/>
                    <a:pt x="12253" y="44673"/>
                    <a:pt x="12920" y="44673"/>
                  </a:cubicBezTo>
                  <a:cubicBezTo>
                    <a:pt x="14255" y="44673"/>
                    <a:pt x="15678" y="43932"/>
                    <a:pt x="15678" y="43932"/>
                  </a:cubicBezTo>
                  <a:cubicBezTo>
                    <a:pt x="15678" y="43932"/>
                    <a:pt x="18747" y="32023"/>
                    <a:pt x="18680" y="28187"/>
                  </a:cubicBezTo>
                  <a:cubicBezTo>
                    <a:pt x="18647" y="23851"/>
                    <a:pt x="18346" y="22316"/>
                    <a:pt x="18346" y="22316"/>
                  </a:cubicBezTo>
                  <a:cubicBezTo>
                    <a:pt x="18346" y="22316"/>
                    <a:pt x="25251" y="18747"/>
                    <a:pt x="29154" y="16712"/>
                  </a:cubicBezTo>
                  <a:cubicBezTo>
                    <a:pt x="37026" y="12676"/>
                    <a:pt x="37594" y="11209"/>
                    <a:pt x="37360" y="6472"/>
                  </a:cubicBezTo>
                  <a:lnTo>
                    <a:pt x="20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7"/>
            <p:cNvSpPr/>
            <p:nvPr/>
          </p:nvSpPr>
          <p:spPr>
            <a:xfrm>
              <a:off x="4365800" y="1916825"/>
              <a:ext cx="321900" cy="317750"/>
            </a:xfrm>
            <a:custGeom>
              <a:avLst/>
              <a:gdLst/>
              <a:ahLst/>
              <a:cxnLst/>
              <a:rect l="l" t="t" r="r" b="b"/>
              <a:pathLst>
                <a:path w="12876" h="12710" extrusionOk="0">
                  <a:moveTo>
                    <a:pt x="9340" y="0"/>
                  </a:moveTo>
                  <a:lnTo>
                    <a:pt x="9340" y="0"/>
                  </a:lnTo>
                  <a:cubicBezTo>
                    <a:pt x="9440" y="1268"/>
                    <a:pt x="9840" y="2535"/>
                    <a:pt x="10508" y="3669"/>
                  </a:cubicBezTo>
                  <a:cubicBezTo>
                    <a:pt x="11241" y="4837"/>
                    <a:pt x="0" y="12709"/>
                    <a:pt x="0" y="12709"/>
                  </a:cubicBezTo>
                  <a:lnTo>
                    <a:pt x="12876" y="4503"/>
                  </a:lnTo>
                  <a:cubicBezTo>
                    <a:pt x="12876" y="4503"/>
                    <a:pt x="11008" y="3569"/>
                    <a:pt x="934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7"/>
            <p:cNvSpPr/>
            <p:nvPr/>
          </p:nvSpPr>
          <p:spPr>
            <a:xfrm>
              <a:off x="4466710" y="1162945"/>
              <a:ext cx="275240" cy="530734"/>
            </a:xfrm>
            <a:custGeom>
              <a:avLst/>
              <a:gdLst/>
              <a:ahLst/>
              <a:cxnLst/>
              <a:rect l="l" t="t" r="r" b="b"/>
              <a:pathLst>
                <a:path w="10576" h="21149" extrusionOk="0">
                  <a:moveTo>
                    <a:pt x="10575" y="0"/>
                  </a:moveTo>
                  <a:lnTo>
                    <a:pt x="10575" y="0"/>
                  </a:lnTo>
                  <a:cubicBezTo>
                    <a:pt x="6706" y="134"/>
                    <a:pt x="5872" y="2002"/>
                    <a:pt x="4804" y="4303"/>
                  </a:cubicBezTo>
                  <a:cubicBezTo>
                    <a:pt x="3770" y="6538"/>
                    <a:pt x="1" y="16012"/>
                    <a:pt x="1" y="16012"/>
                  </a:cubicBezTo>
                  <a:lnTo>
                    <a:pt x="3070" y="21149"/>
                  </a:lnTo>
                  <a:cubicBezTo>
                    <a:pt x="4171" y="20181"/>
                    <a:pt x="7306" y="12476"/>
                    <a:pt x="7706" y="11875"/>
                  </a:cubicBezTo>
                  <a:cubicBezTo>
                    <a:pt x="8740" y="10308"/>
                    <a:pt x="10575" y="0"/>
                    <a:pt x="10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7"/>
            <p:cNvSpPr/>
            <p:nvPr/>
          </p:nvSpPr>
          <p:spPr>
            <a:xfrm>
              <a:off x="4493375" y="1157475"/>
              <a:ext cx="336925" cy="424125"/>
            </a:xfrm>
            <a:custGeom>
              <a:avLst/>
              <a:gdLst/>
              <a:ahLst/>
              <a:cxnLst/>
              <a:rect l="l" t="t" r="r" b="b"/>
              <a:pathLst>
                <a:path w="13477" h="16965" extrusionOk="0">
                  <a:moveTo>
                    <a:pt x="9823" y="0"/>
                  </a:moveTo>
                  <a:cubicBezTo>
                    <a:pt x="7300" y="0"/>
                    <a:pt x="5737" y="993"/>
                    <a:pt x="4737" y="2621"/>
                  </a:cubicBezTo>
                  <a:cubicBezTo>
                    <a:pt x="3136" y="5189"/>
                    <a:pt x="1" y="13629"/>
                    <a:pt x="1" y="13629"/>
                  </a:cubicBezTo>
                  <a:cubicBezTo>
                    <a:pt x="1" y="13629"/>
                    <a:pt x="1935" y="16564"/>
                    <a:pt x="5505" y="16964"/>
                  </a:cubicBezTo>
                  <a:lnTo>
                    <a:pt x="11109" y="7358"/>
                  </a:lnTo>
                  <a:lnTo>
                    <a:pt x="13477" y="720"/>
                  </a:lnTo>
                  <a:cubicBezTo>
                    <a:pt x="12776" y="353"/>
                    <a:pt x="11976" y="119"/>
                    <a:pt x="11175" y="86"/>
                  </a:cubicBezTo>
                  <a:cubicBezTo>
                    <a:pt x="10696" y="28"/>
                    <a:pt x="10246" y="0"/>
                    <a:pt x="9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7"/>
            <p:cNvSpPr/>
            <p:nvPr/>
          </p:nvSpPr>
          <p:spPr>
            <a:xfrm>
              <a:off x="4493375" y="1157475"/>
              <a:ext cx="336925" cy="424125"/>
            </a:xfrm>
            <a:custGeom>
              <a:avLst/>
              <a:gdLst/>
              <a:ahLst/>
              <a:cxnLst/>
              <a:rect l="l" t="t" r="r" b="b"/>
              <a:pathLst>
                <a:path w="13477" h="16965" extrusionOk="0">
                  <a:moveTo>
                    <a:pt x="9823" y="0"/>
                  </a:moveTo>
                  <a:cubicBezTo>
                    <a:pt x="7300" y="0"/>
                    <a:pt x="5737" y="993"/>
                    <a:pt x="4737" y="2621"/>
                  </a:cubicBezTo>
                  <a:cubicBezTo>
                    <a:pt x="3136" y="5189"/>
                    <a:pt x="1" y="13629"/>
                    <a:pt x="1" y="13629"/>
                  </a:cubicBezTo>
                  <a:cubicBezTo>
                    <a:pt x="1" y="13629"/>
                    <a:pt x="1935" y="16564"/>
                    <a:pt x="5505" y="16964"/>
                  </a:cubicBezTo>
                  <a:lnTo>
                    <a:pt x="11109" y="7358"/>
                  </a:lnTo>
                  <a:lnTo>
                    <a:pt x="13477" y="720"/>
                  </a:lnTo>
                  <a:cubicBezTo>
                    <a:pt x="12776" y="353"/>
                    <a:pt x="11976" y="119"/>
                    <a:pt x="11175" y="86"/>
                  </a:cubicBezTo>
                  <a:cubicBezTo>
                    <a:pt x="10696" y="28"/>
                    <a:pt x="10246" y="0"/>
                    <a:pt x="9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7"/>
            <p:cNvSpPr/>
            <p:nvPr/>
          </p:nvSpPr>
          <p:spPr>
            <a:xfrm>
              <a:off x="4609300" y="1159600"/>
              <a:ext cx="480375" cy="817050"/>
            </a:xfrm>
            <a:custGeom>
              <a:avLst/>
              <a:gdLst/>
              <a:ahLst/>
              <a:cxnLst/>
              <a:rect l="l" t="t" r="r" b="b"/>
              <a:pathLst>
                <a:path w="19215" h="32682" extrusionOk="0">
                  <a:moveTo>
                    <a:pt x="6538" y="1"/>
                  </a:moveTo>
                  <a:cubicBezTo>
                    <a:pt x="1802" y="234"/>
                    <a:pt x="67" y="4004"/>
                    <a:pt x="67" y="7072"/>
                  </a:cubicBezTo>
                  <a:cubicBezTo>
                    <a:pt x="67" y="10175"/>
                    <a:pt x="0" y="25919"/>
                    <a:pt x="0" y="25919"/>
                  </a:cubicBezTo>
                  <a:cubicBezTo>
                    <a:pt x="1172" y="30377"/>
                    <a:pt x="8532" y="32682"/>
                    <a:pt x="13904" y="32682"/>
                  </a:cubicBezTo>
                  <a:cubicBezTo>
                    <a:pt x="16331" y="32682"/>
                    <a:pt x="18352" y="32211"/>
                    <a:pt x="19214" y="31256"/>
                  </a:cubicBezTo>
                  <a:lnTo>
                    <a:pt x="18714" y="14711"/>
                  </a:lnTo>
                  <a:lnTo>
                    <a:pt x="18714" y="1769"/>
                  </a:lnTo>
                  <a:cubicBezTo>
                    <a:pt x="17012" y="1168"/>
                    <a:pt x="13176" y="301"/>
                    <a:pt x="12709" y="168"/>
                  </a:cubicBezTo>
                  <a:lnTo>
                    <a:pt x="65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7"/>
            <p:cNvSpPr/>
            <p:nvPr/>
          </p:nvSpPr>
          <p:spPr>
            <a:xfrm>
              <a:off x="4930350" y="732400"/>
              <a:ext cx="94275" cy="329650"/>
            </a:xfrm>
            <a:custGeom>
              <a:avLst/>
              <a:gdLst/>
              <a:ahLst/>
              <a:cxnLst/>
              <a:rect l="l" t="t" r="r" b="b"/>
              <a:pathLst>
                <a:path w="3771" h="13186" extrusionOk="0">
                  <a:moveTo>
                    <a:pt x="2286" y="0"/>
                  </a:moveTo>
                  <a:cubicBezTo>
                    <a:pt x="2124" y="0"/>
                    <a:pt x="1959" y="36"/>
                    <a:pt x="1802" y="110"/>
                  </a:cubicBezTo>
                  <a:cubicBezTo>
                    <a:pt x="1802" y="110"/>
                    <a:pt x="1735" y="110"/>
                    <a:pt x="1735" y="177"/>
                  </a:cubicBezTo>
                  <a:cubicBezTo>
                    <a:pt x="1202" y="510"/>
                    <a:pt x="968" y="1177"/>
                    <a:pt x="1202" y="1744"/>
                  </a:cubicBezTo>
                  <a:lnTo>
                    <a:pt x="701" y="7282"/>
                  </a:lnTo>
                  <a:lnTo>
                    <a:pt x="234" y="7248"/>
                  </a:lnTo>
                  <a:lnTo>
                    <a:pt x="34" y="10517"/>
                  </a:lnTo>
                  <a:lnTo>
                    <a:pt x="1" y="13186"/>
                  </a:lnTo>
                  <a:cubicBezTo>
                    <a:pt x="1302" y="13119"/>
                    <a:pt x="2236" y="11885"/>
                    <a:pt x="3003" y="7515"/>
                  </a:cubicBezTo>
                  <a:cubicBezTo>
                    <a:pt x="3603" y="4213"/>
                    <a:pt x="3770" y="2745"/>
                    <a:pt x="3003" y="2011"/>
                  </a:cubicBezTo>
                  <a:cubicBezTo>
                    <a:pt x="2703" y="1711"/>
                    <a:pt x="2336" y="1511"/>
                    <a:pt x="1936" y="1411"/>
                  </a:cubicBezTo>
                  <a:lnTo>
                    <a:pt x="3337" y="677"/>
                  </a:lnTo>
                  <a:cubicBezTo>
                    <a:pt x="3119" y="243"/>
                    <a:pt x="2711" y="0"/>
                    <a:pt x="2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7"/>
            <p:cNvSpPr/>
            <p:nvPr/>
          </p:nvSpPr>
          <p:spPr>
            <a:xfrm>
              <a:off x="4930350" y="732400"/>
              <a:ext cx="94275" cy="329650"/>
            </a:xfrm>
            <a:custGeom>
              <a:avLst/>
              <a:gdLst/>
              <a:ahLst/>
              <a:cxnLst/>
              <a:rect l="l" t="t" r="r" b="b"/>
              <a:pathLst>
                <a:path w="3771" h="13186" extrusionOk="0">
                  <a:moveTo>
                    <a:pt x="2286" y="0"/>
                  </a:moveTo>
                  <a:cubicBezTo>
                    <a:pt x="2124" y="0"/>
                    <a:pt x="1959" y="36"/>
                    <a:pt x="1802" y="110"/>
                  </a:cubicBezTo>
                  <a:cubicBezTo>
                    <a:pt x="1802" y="110"/>
                    <a:pt x="1735" y="110"/>
                    <a:pt x="1735" y="177"/>
                  </a:cubicBezTo>
                  <a:cubicBezTo>
                    <a:pt x="1202" y="510"/>
                    <a:pt x="968" y="1177"/>
                    <a:pt x="1202" y="1744"/>
                  </a:cubicBezTo>
                  <a:lnTo>
                    <a:pt x="701" y="7282"/>
                  </a:lnTo>
                  <a:lnTo>
                    <a:pt x="234" y="7248"/>
                  </a:lnTo>
                  <a:lnTo>
                    <a:pt x="34" y="10517"/>
                  </a:lnTo>
                  <a:lnTo>
                    <a:pt x="1" y="13186"/>
                  </a:lnTo>
                  <a:cubicBezTo>
                    <a:pt x="1302" y="13119"/>
                    <a:pt x="2236" y="11885"/>
                    <a:pt x="3003" y="7515"/>
                  </a:cubicBezTo>
                  <a:cubicBezTo>
                    <a:pt x="3603" y="4213"/>
                    <a:pt x="3770" y="2745"/>
                    <a:pt x="3003" y="2011"/>
                  </a:cubicBezTo>
                  <a:cubicBezTo>
                    <a:pt x="2703" y="1711"/>
                    <a:pt x="2336" y="1511"/>
                    <a:pt x="1936" y="1411"/>
                  </a:cubicBezTo>
                  <a:lnTo>
                    <a:pt x="3337" y="677"/>
                  </a:lnTo>
                  <a:cubicBezTo>
                    <a:pt x="3119" y="243"/>
                    <a:pt x="2711" y="0"/>
                    <a:pt x="2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7"/>
            <p:cNvSpPr/>
            <p:nvPr/>
          </p:nvSpPr>
          <p:spPr>
            <a:xfrm>
              <a:off x="4563575" y="732525"/>
              <a:ext cx="92450" cy="76025"/>
            </a:xfrm>
            <a:custGeom>
              <a:avLst/>
              <a:gdLst/>
              <a:ahLst/>
              <a:cxnLst/>
              <a:rect l="l" t="t" r="r" b="b"/>
              <a:pathLst>
                <a:path w="3698" h="3041" extrusionOk="0">
                  <a:moveTo>
                    <a:pt x="499" y="1"/>
                  </a:moveTo>
                  <a:cubicBezTo>
                    <a:pt x="76" y="1"/>
                    <a:pt x="0" y="665"/>
                    <a:pt x="328" y="1239"/>
                  </a:cubicBezTo>
                  <a:cubicBezTo>
                    <a:pt x="862" y="2273"/>
                    <a:pt x="1863" y="2940"/>
                    <a:pt x="3030" y="3040"/>
                  </a:cubicBezTo>
                  <a:cubicBezTo>
                    <a:pt x="3030" y="2940"/>
                    <a:pt x="3697" y="1206"/>
                    <a:pt x="3697" y="1206"/>
                  </a:cubicBezTo>
                  <a:lnTo>
                    <a:pt x="2296" y="405"/>
                  </a:lnTo>
                  <a:cubicBezTo>
                    <a:pt x="1796" y="405"/>
                    <a:pt x="1329" y="338"/>
                    <a:pt x="829" y="105"/>
                  </a:cubicBezTo>
                  <a:cubicBezTo>
                    <a:pt x="702" y="33"/>
                    <a:pt x="592" y="1"/>
                    <a:pt x="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7"/>
            <p:cNvSpPr/>
            <p:nvPr/>
          </p:nvSpPr>
          <p:spPr>
            <a:xfrm>
              <a:off x="4563575" y="732525"/>
              <a:ext cx="92450" cy="76025"/>
            </a:xfrm>
            <a:custGeom>
              <a:avLst/>
              <a:gdLst/>
              <a:ahLst/>
              <a:cxnLst/>
              <a:rect l="l" t="t" r="r" b="b"/>
              <a:pathLst>
                <a:path w="3698" h="3041" extrusionOk="0">
                  <a:moveTo>
                    <a:pt x="499" y="1"/>
                  </a:moveTo>
                  <a:cubicBezTo>
                    <a:pt x="76" y="1"/>
                    <a:pt x="0" y="665"/>
                    <a:pt x="328" y="1239"/>
                  </a:cubicBezTo>
                  <a:cubicBezTo>
                    <a:pt x="862" y="2273"/>
                    <a:pt x="1863" y="2940"/>
                    <a:pt x="3030" y="3040"/>
                  </a:cubicBezTo>
                  <a:cubicBezTo>
                    <a:pt x="3030" y="2940"/>
                    <a:pt x="3697" y="1206"/>
                    <a:pt x="3697" y="1206"/>
                  </a:cubicBezTo>
                  <a:lnTo>
                    <a:pt x="2296" y="405"/>
                  </a:lnTo>
                  <a:cubicBezTo>
                    <a:pt x="1796" y="405"/>
                    <a:pt x="1329" y="338"/>
                    <a:pt x="829" y="105"/>
                  </a:cubicBezTo>
                  <a:cubicBezTo>
                    <a:pt x="702" y="33"/>
                    <a:pt x="592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7"/>
            <p:cNvSpPr/>
            <p:nvPr/>
          </p:nvSpPr>
          <p:spPr>
            <a:xfrm>
              <a:off x="4620125" y="698800"/>
              <a:ext cx="423675" cy="552725"/>
            </a:xfrm>
            <a:custGeom>
              <a:avLst/>
              <a:gdLst/>
              <a:ahLst/>
              <a:cxnLst/>
              <a:rect l="l" t="t" r="r" b="b"/>
              <a:pathLst>
                <a:path w="16947" h="22109" extrusionOk="0">
                  <a:moveTo>
                    <a:pt x="5976" y="0"/>
                  </a:moveTo>
                  <a:cubicBezTo>
                    <a:pt x="3379" y="0"/>
                    <a:pt x="926" y="1242"/>
                    <a:pt x="535" y="4456"/>
                  </a:cubicBezTo>
                  <a:cubicBezTo>
                    <a:pt x="1" y="9226"/>
                    <a:pt x="234" y="11161"/>
                    <a:pt x="902" y="13596"/>
                  </a:cubicBezTo>
                  <a:cubicBezTo>
                    <a:pt x="1335" y="15097"/>
                    <a:pt x="2203" y="16231"/>
                    <a:pt x="3570" y="16431"/>
                  </a:cubicBezTo>
                  <a:cubicBezTo>
                    <a:pt x="3767" y="16439"/>
                    <a:pt x="3966" y="16443"/>
                    <a:pt x="4165" y="16443"/>
                  </a:cubicBezTo>
                  <a:cubicBezTo>
                    <a:pt x="4812" y="16443"/>
                    <a:pt x="5468" y="16400"/>
                    <a:pt x="6105" y="16298"/>
                  </a:cubicBezTo>
                  <a:lnTo>
                    <a:pt x="6105" y="18399"/>
                  </a:lnTo>
                  <a:cubicBezTo>
                    <a:pt x="5110" y="19674"/>
                    <a:pt x="4463" y="22109"/>
                    <a:pt x="7082" y="22109"/>
                  </a:cubicBezTo>
                  <a:cubicBezTo>
                    <a:pt x="7273" y="22109"/>
                    <a:pt x="7480" y="22096"/>
                    <a:pt x="7706" y="22069"/>
                  </a:cubicBezTo>
                  <a:cubicBezTo>
                    <a:pt x="11042" y="21635"/>
                    <a:pt x="12276" y="18600"/>
                    <a:pt x="12276" y="18600"/>
                  </a:cubicBezTo>
                  <a:lnTo>
                    <a:pt x="12410" y="11761"/>
                  </a:lnTo>
                  <a:cubicBezTo>
                    <a:pt x="12410" y="11761"/>
                    <a:pt x="12606" y="12547"/>
                    <a:pt x="13670" y="12547"/>
                  </a:cubicBezTo>
                  <a:cubicBezTo>
                    <a:pt x="13922" y="12547"/>
                    <a:pt x="14221" y="12503"/>
                    <a:pt x="14578" y="12395"/>
                  </a:cubicBezTo>
                  <a:cubicBezTo>
                    <a:pt x="15679" y="12061"/>
                    <a:pt x="16946" y="10060"/>
                    <a:pt x="16279" y="8592"/>
                  </a:cubicBezTo>
                  <a:cubicBezTo>
                    <a:pt x="15962" y="7895"/>
                    <a:pt x="15480" y="7665"/>
                    <a:pt x="15015" y="7665"/>
                  </a:cubicBezTo>
                  <a:cubicBezTo>
                    <a:pt x="14500" y="7665"/>
                    <a:pt x="14005" y="7947"/>
                    <a:pt x="13777" y="8192"/>
                  </a:cubicBezTo>
                  <a:cubicBezTo>
                    <a:pt x="13427" y="8571"/>
                    <a:pt x="13001" y="9129"/>
                    <a:pt x="12676" y="9129"/>
                  </a:cubicBezTo>
                  <a:cubicBezTo>
                    <a:pt x="12630" y="9129"/>
                    <a:pt x="12585" y="9118"/>
                    <a:pt x="12543" y="9093"/>
                  </a:cubicBezTo>
                  <a:cubicBezTo>
                    <a:pt x="12543" y="9093"/>
                    <a:pt x="13777" y="3289"/>
                    <a:pt x="10508" y="1254"/>
                  </a:cubicBezTo>
                  <a:cubicBezTo>
                    <a:pt x="9246" y="476"/>
                    <a:pt x="7584" y="0"/>
                    <a:pt x="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7"/>
            <p:cNvSpPr/>
            <p:nvPr/>
          </p:nvSpPr>
          <p:spPr>
            <a:xfrm>
              <a:off x="4587625" y="611125"/>
              <a:ext cx="391950" cy="330025"/>
            </a:xfrm>
            <a:custGeom>
              <a:avLst/>
              <a:gdLst/>
              <a:ahLst/>
              <a:cxnLst/>
              <a:rect l="l" t="t" r="r" b="b"/>
              <a:pathLst>
                <a:path w="15678" h="13201" extrusionOk="0">
                  <a:moveTo>
                    <a:pt x="982" y="1"/>
                  </a:moveTo>
                  <a:cubicBezTo>
                    <a:pt x="654" y="1"/>
                    <a:pt x="542" y="236"/>
                    <a:pt x="400" y="725"/>
                  </a:cubicBezTo>
                  <a:cubicBezTo>
                    <a:pt x="133" y="1759"/>
                    <a:pt x="0" y="4127"/>
                    <a:pt x="1401" y="5761"/>
                  </a:cubicBezTo>
                  <a:lnTo>
                    <a:pt x="2569" y="6195"/>
                  </a:lnTo>
                  <a:cubicBezTo>
                    <a:pt x="2569" y="6195"/>
                    <a:pt x="3202" y="6762"/>
                    <a:pt x="5404" y="7029"/>
                  </a:cubicBezTo>
                  <a:cubicBezTo>
                    <a:pt x="6012" y="7093"/>
                    <a:pt x="6708" y="7117"/>
                    <a:pt x="7409" y="7117"/>
                  </a:cubicBezTo>
                  <a:cubicBezTo>
                    <a:pt x="9288" y="7117"/>
                    <a:pt x="11202" y="6944"/>
                    <a:pt x="11542" y="6896"/>
                  </a:cubicBezTo>
                  <a:cubicBezTo>
                    <a:pt x="11584" y="6889"/>
                    <a:pt x="11625" y="6885"/>
                    <a:pt x="11663" y="6885"/>
                  </a:cubicBezTo>
                  <a:cubicBezTo>
                    <a:pt x="12199" y="6885"/>
                    <a:pt x="12365" y="7544"/>
                    <a:pt x="12676" y="9131"/>
                  </a:cubicBezTo>
                  <a:cubicBezTo>
                    <a:pt x="13009" y="10632"/>
                    <a:pt x="13243" y="13133"/>
                    <a:pt x="13843" y="13200"/>
                  </a:cubicBezTo>
                  <a:cubicBezTo>
                    <a:pt x="14010" y="13200"/>
                    <a:pt x="14677" y="12099"/>
                    <a:pt x="15077" y="11699"/>
                  </a:cubicBezTo>
                  <a:cubicBezTo>
                    <a:pt x="15678" y="11132"/>
                    <a:pt x="14911" y="6228"/>
                    <a:pt x="14911" y="6228"/>
                  </a:cubicBezTo>
                  <a:cubicBezTo>
                    <a:pt x="14911" y="6228"/>
                    <a:pt x="15544" y="4360"/>
                    <a:pt x="14344" y="3126"/>
                  </a:cubicBezTo>
                  <a:cubicBezTo>
                    <a:pt x="13143" y="1925"/>
                    <a:pt x="10874" y="2092"/>
                    <a:pt x="9207" y="2059"/>
                  </a:cubicBezTo>
                  <a:cubicBezTo>
                    <a:pt x="7172" y="2059"/>
                    <a:pt x="5137" y="1692"/>
                    <a:pt x="3236" y="858"/>
                  </a:cubicBezTo>
                  <a:cubicBezTo>
                    <a:pt x="1986" y="295"/>
                    <a:pt x="1349" y="1"/>
                    <a:pt x="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7"/>
            <p:cNvSpPr/>
            <p:nvPr/>
          </p:nvSpPr>
          <p:spPr>
            <a:xfrm>
              <a:off x="4587625" y="611125"/>
              <a:ext cx="391950" cy="330025"/>
            </a:xfrm>
            <a:custGeom>
              <a:avLst/>
              <a:gdLst/>
              <a:ahLst/>
              <a:cxnLst/>
              <a:rect l="l" t="t" r="r" b="b"/>
              <a:pathLst>
                <a:path w="15678" h="13201" extrusionOk="0">
                  <a:moveTo>
                    <a:pt x="982" y="1"/>
                  </a:moveTo>
                  <a:cubicBezTo>
                    <a:pt x="654" y="1"/>
                    <a:pt x="542" y="236"/>
                    <a:pt x="400" y="725"/>
                  </a:cubicBezTo>
                  <a:cubicBezTo>
                    <a:pt x="133" y="1759"/>
                    <a:pt x="0" y="4127"/>
                    <a:pt x="1401" y="5761"/>
                  </a:cubicBezTo>
                  <a:lnTo>
                    <a:pt x="2569" y="6195"/>
                  </a:lnTo>
                  <a:cubicBezTo>
                    <a:pt x="2569" y="6195"/>
                    <a:pt x="3202" y="6762"/>
                    <a:pt x="5404" y="7029"/>
                  </a:cubicBezTo>
                  <a:cubicBezTo>
                    <a:pt x="6012" y="7093"/>
                    <a:pt x="6708" y="7117"/>
                    <a:pt x="7409" y="7117"/>
                  </a:cubicBezTo>
                  <a:cubicBezTo>
                    <a:pt x="9288" y="7117"/>
                    <a:pt x="11202" y="6944"/>
                    <a:pt x="11542" y="6896"/>
                  </a:cubicBezTo>
                  <a:cubicBezTo>
                    <a:pt x="11584" y="6889"/>
                    <a:pt x="11625" y="6885"/>
                    <a:pt x="11663" y="6885"/>
                  </a:cubicBezTo>
                  <a:cubicBezTo>
                    <a:pt x="12199" y="6885"/>
                    <a:pt x="12365" y="7544"/>
                    <a:pt x="12676" y="9131"/>
                  </a:cubicBezTo>
                  <a:cubicBezTo>
                    <a:pt x="13009" y="10632"/>
                    <a:pt x="13243" y="13133"/>
                    <a:pt x="13843" y="13200"/>
                  </a:cubicBezTo>
                  <a:cubicBezTo>
                    <a:pt x="14010" y="13200"/>
                    <a:pt x="14677" y="12099"/>
                    <a:pt x="15077" y="11699"/>
                  </a:cubicBezTo>
                  <a:cubicBezTo>
                    <a:pt x="15678" y="11132"/>
                    <a:pt x="14911" y="6228"/>
                    <a:pt x="14911" y="6228"/>
                  </a:cubicBezTo>
                  <a:cubicBezTo>
                    <a:pt x="14911" y="6228"/>
                    <a:pt x="15544" y="4360"/>
                    <a:pt x="14344" y="3126"/>
                  </a:cubicBezTo>
                  <a:cubicBezTo>
                    <a:pt x="13143" y="1925"/>
                    <a:pt x="10874" y="2092"/>
                    <a:pt x="9207" y="2059"/>
                  </a:cubicBezTo>
                  <a:cubicBezTo>
                    <a:pt x="7172" y="2059"/>
                    <a:pt x="5137" y="1692"/>
                    <a:pt x="3236" y="858"/>
                  </a:cubicBezTo>
                  <a:cubicBezTo>
                    <a:pt x="1986" y="295"/>
                    <a:pt x="1349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7"/>
            <p:cNvSpPr/>
            <p:nvPr/>
          </p:nvSpPr>
          <p:spPr>
            <a:xfrm>
              <a:off x="4774425" y="1039525"/>
              <a:ext cx="141775" cy="87575"/>
            </a:xfrm>
            <a:custGeom>
              <a:avLst/>
              <a:gdLst/>
              <a:ahLst/>
              <a:cxnLst/>
              <a:rect l="l" t="t" r="r" b="b"/>
              <a:pathLst>
                <a:path w="5671" h="3503" extrusionOk="0">
                  <a:moveTo>
                    <a:pt x="5671" y="0"/>
                  </a:moveTo>
                  <a:cubicBezTo>
                    <a:pt x="5337" y="667"/>
                    <a:pt x="4770" y="1168"/>
                    <a:pt x="4170" y="1501"/>
                  </a:cubicBezTo>
                  <a:cubicBezTo>
                    <a:pt x="3069" y="2102"/>
                    <a:pt x="0" y="2736"/>
                    <a:pt x="0" y="2736"/>
                  </a:cubicBezTo>
                  <a:lnTo>
                    <a:pt x="0" y="3503"/>
                  </a:lnTo>
                  <a:cubicBezTo>
                    <a:pt x="0" y="3503"/>
                    <a:pt x="4036" y="2769"/>
                    <a:pt x="4837" y="1768"/>
                  </a:cubicBezTo>
                  <a:cubicBezTo>
                    <a:pt x="5204" y="1234"/>
                    <a:pt x="5504" y="634"/>
                    <a:pt x="5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7"/>
            <p:cNvSpPr/>
            <p:nvPr/>
          </p:nvSpPr>
          <p:spPr>
            <a:xfrm>
              <a:off x="4762750" y="890850"/>
              <a:ext cx="30875" cy="30350"/>
            </a:xfrm>
            <a:custGeom>
              <a:avLst/>
              <a:gdLst/>
              <a:ahLst/>
              <a:cxnLst/>
              <a:rect l="l" t="t" r="r" b="b"/>
              <a:pathLst>
                <a:path w="1235" h="1214" extrusionOk="0">
                  <a:moveTo>
                    <a:pt x="475" y="0"/>
                  </a:moveTo>
                  <a:cubicBezTo>
                    <a:pt x="191" y="0"/>
                    <a:pt x="0" y="278"/>
                    <a:pt x="0" y="610"/>
                  </a:cubicBezTo>
                  <a:cubicBezTo>
                    <a:pt x="0" y="927"/>
                    <a:pt x="270" y="1213"/>
                    <a:pt x="583" y="1213"/>
                  </a:cubicBezTo>
                  <a:cubicBezTo>
                    <a:pt x="600" y="1213"/>
                    <a:pt x="617" y="1212"/>
                    <a:pt x="634" y="1211"/>
                  </a:cubicBezTo>
                  <a:cubicBezTo>
                    <a:pt x="967" y="1211"/>
                    <a:pt x="1234" y="910"/>
                    <a:pt x="1201" y="577"/>
                  </a:cubicBezTo>
                  <a:cubicBezTo>
                    <a:pt x="1201" y="243"/>
                    <a:pt x="901" y="10"/>
                    <a:pt x="567" y="10"/>
                  </a:cubicBezTo>
                  <a:cubicBezTo>
                    <a:pt x="536" y="3"/>
                    <a:pt x="505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7"/>
            <p:cNvSpPr/>
            <p:nvPr/>
          </p:nvSpPr>
          <p:spPr>
            <a:xfrm>
              <a:off x="4778575" y="837050"/>
              <a:ext cx="38400" cy="29025"/>
            </a:xfrm>
            <a:custGeom>
              <a:avLst/>
              <a:gdLst/>
              <a:ahLst/>
              <a:cxnLst/>
              <a:rect l="l" t="t" r="r" b="b"/>
              <a:pathLst>
                <a:path w="1536" h="1161" extrusionOk="0">
                  <a:moveTo>
                    <a:pt x="677" y="1"/>
                  </a:moveTo>
                  <a:cubicBezTo>
                    <a:pt x="415" y="1"/>
                    <a:pt x="161" y="142"/>
                    <a:pt x="1" y="394"/>
                  </a:cubicBezTo>
                  <a:lnTo>
                    <a:pt x="1335" y="1161"/>
                  </a:lnTo>
                  <a:cubicBezTo>
                    <a:pt x="1535" y="761"/>
                    <a:pt x="1368" y="327"/>
                    <a:pt x="1035" y="94"/>
                  </a:cubicBezTo>
                  <a:cubicBezTo>
                    <a:pt x="919" y="31"/>
                    <a:pt x="797" y="1"/>
                    <a:pt x="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7"/>
            <p:cNvSpPr/>
            <p:nvPr/>
          </p:nvSpPr>
          <p:spPr>
            <a:xfrm>
              <a:off x="4725200" y="1012825"/>
              <a:ext cx="38400" cy="26750"/>
            </a:xfrm>
            <a:custGeom>
              <a:avLst/>
              <a:gdLst/>
              <a:ahLst/>
              <a:cxnLst/>
              <a:rect l="l" t="t" r="r" b="b"/>
              <a:pathLst>
                <a:path w="1536" h="1070" extrusionOk="0">
                  <a:moveTo>
                    <a:pt x="1402" y="1"/>
                  </a:moveTo>
                  <a:lnTo>
                    <a:pt x="1" y="535"/>
                  </a:lnTo>
                  <a:cubicBezTo>
                    <a:pt x="111" y="836"/>
                    <a:pt x="400" y="1070"/>
                    <a:pt x="740" y="1070"/>
                  </a:cubicBezTo>
                  <a:cubicBezTo>
                    <a:pt x="814" y="1070"/>
                    <a:pt x="891" y="1059"/>
                    <a:pt x="968" y="1035"/>
                  </a:cubicBezTo>
                  <a:lnTo>
                    <a:pt x="1002" y="1035"/>
                  </a:lnTo>
                  <a:cubicBezTo>
                    <a:pt x="1335" y="868"/>
                    <a:pt x="1535" y="401"/>
                    <a:pt x="1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7"/>
            <p:cNvSpPr/>
            <p:nvPr/>
          </p:nvSpPr>
          <p:spPr>
            <a:xfrm>
              <a:off x="4630975" y="829525"/>
              <a:ext cx="36725" cy="30725"/>
            </a:xfrm>
            <a:custGeom>
              <a:avLst/>
              <a:gdLst/>
              <a:ahLst/>
              <a:cxnLst/>
              <a:rect l="l" t="t" r="r" b="b"/>
              <a:pathLst>
                <a:path w="1469" h="1229" extrusionOk="0">
                  <a:moveTo>
                    <a:pt x="856" y="0"/>
                  </a:moveTo>
                  <a:cubicBezTo>
                    <a:pt x="724" y="0"/>
                    <a:pt x="591" y="41"/>
                    <a:pt x="468" y="128"/>
                  </a:cubicBezTo>
                  <a:cubicBezTo>
                    <a:pt x="468" y="128"/>
                    <a:pt x="434" y="128"/>
                    <a:pt x="434" y="161"/>
                  </a:cubicBezTo>
                  <a:cubicBezTo>
                    <a:pt x="101" y="395"/>
                    <a:pt x="1" y="862"/>
                    <a:pt x="267" y="1228"/>
                  </a:cubicBezTo>
                  <a:lnTo>
                    <a:pt x="1468" y="328"/>
                  </a:lnTo>
                  <a:cubicBezTo>
                    <a:pt x="1300" y="118"/>
                    <a:pt x="1080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7"/>
            <p:cNvSpPr/>
            <p:nvPr/>
          </p:nvSpPr>
          <p:spPr>
            <a:xfrm>
              <a:off x="4640975" y="880250"/>
              <a:ext cx="30900" cy="30100"/>
            </a:xfrm>
            <a:custGeom>
              <a:avLst/>
              <a:gdLst/>
              <a:ahLst/>
              <a:cxnLst/>
              <a:rect l="l" t="t" r="r" b="b"/>
              <a:pathLst>
                <a:path w="1236" h="1204" extrusionOk="0">
                  <a:moveTo>
                    <a:pt x="568" y="0"/>
                  </a:moveTo>
                  <a:cubicBezTo>
                    <a:pt x="268" y="0"/>
                    <a:pt x="1" y="300"/>
                    <a:pt x="1" y="634"/>
                  </a:cubicBezTo>
                  <a:cubicBezTo>
                    <a:pt x="1" y="948"/>
                    <a:pt x="238" y="1204"/>
                    <a:pt x="545" y="1204"/>
                  </a:cubicBezTo>
                  <a:cubicBezTo>
                    <a:pt x="564" y="1204"/>
                    <a:pt x="582" y="1203"/>
                    <a:pt x="601" y="1201"/>
                  </a:cubicBezTo>
                  <a:cubicBezTo>
                    <a:pt x="935" y="1201"/>
                    <a:pt x="1235" y="934"/>
                    <a:pt x="1202" y="600"/>
                  </a:cubicBezTo>
                  <a:cubicBezTo>
                    <a:pt x="1202" y="267"/>
                    <a:pt x="90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7"/>
            <p:cNvSpPr/>
            <p:nvPr/>
          </p:nvSpPr>
          <p:spPr>
            <a:xfrm>
              <a:off x="4663500" y="886900"/>
              <a:ext cx="54225" cy="93425"/>
            </a:xfrm>
            <a:custGeom>
              <a:avLst/>
              <a:gdLst/>
              <a:ahLst/>
              <a:cxnLst/>
              <a:rect l="l" t="t" r="r" b="b"/>
              <a:pathLst>
                <a:path w="2169" h="3737" extrusionOk="0">
                  <a:moveTo>
                    <a:pt x="2169" y="1"/>
                  </a:moveTo>
                  <a:lnTo>
                    <a:pt x="1" y="3070"/>
                  </a:lnTo>
                  <a:lnTo>
                    <a:pt x="1969" y="3737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7"/>
            <p:cNvSpPr/>
            <p:nvPr/>
          </p:nvSpPr>
          <p:spPr>
            <a:xfrm>
              <a:off x="4964550" y="1196300"/>
              <a:ext cx="764725" cy="481050"/>
            </a:xfrm>
            <a:custGeom>
              <a:avLst/>
              <a:gdLst/>
              <a:ahLst/>
              <a:cxnLst/>
              <a:rect l="l" t="t" r="r" b="b"/>
              <a:pathLst>
                <a:path w="30589" h="19242" extrusionOk="0">
                  <a:moveTo>
                    <a:pt x="3103" y="0"/>
                  </a:moveTo>
                  <a:cubicBezTo>
                    <a:pt x="3103" y="1"/>
                    <a:pt x="1" y="7339"/>
                    <a:pt x="3636" y="10575"/>
                  </a:cubicBezTo>
                  <a:cubicBezTo>
                    <a:pt x="4504" y="12042"/>
                    <a:pt x="5471" y="13477"/>
                    <a:pt x="6572" y="14744"/>
                  </a:cubicBezTo>
                  <a:cubicBezTo>
                    <a:pt x="8173" y="16712"/>
                    <a:pt x="9841" y="18814"/>
                    <a:pt x="10408" y="19181"/>
                  </a:cubicBezTo>
                  <a:cubicBezTo>
                    <a:pt x="10472" y="19222"/>
                    <a:pt x="10555" y="19242"/>
                    <a:pt x="10657" y="19242"/>
                  </a:cubicBezTo>
                  <a:cubicBezTo>
                    <a:pt x="12680" y="19242"/>
                    <a:pt x="21824" y="11386"/>
                    <a:pt x="22650" y="10942"/>
                  </a:cubicBezTo>
                  <a:cubicBezTo>
                    <a:pt x="23517" y="10508"/>
                    <a:pt x="24518" y="10041"/>
                    <a:pt x="25319" y="9541"/>
                  </a:cubicBezTo>
                  <a:cubicBezTo>
                    <a:pt x="26619" y="8707"/>
                    <a:pt x="27787" y="7673"/>
                    <a:pt x="28788" y="6438"/>
                  </a:cubicBezTo>
                  <a:cubicBezTo>
                    <a:pt x="29755" y="5238"/>
                    <a:pt x="30589" y="3870"/>
                    <a:pt x="30189" y="2235"/>
                  </a:cubicBezTo>
                  <a:cubicBezTo>
                    <a:pt x="30155" y="2035"/>
                    <a:pt x="30089" y="1768"/>
                    <a:pt x="29955" y="1568"/>
                  </a:cubicBezTo>
                  <a:cubicBezTo>
                    <a:pt x="29755" y="1335"/>
                    <a:pt x="29488" y="1068"/>
                    <a:pt x="29188" y="901"/>
                  </a:cubicBezTo>
                  <a:cubicBezTo>
                    <a:pt x="28982" y="721"/>
                    <a:pt x="28697" y="601"/>
                    <a:pt x="28410" y="601"/>
                  </a:cubicBezTo>
                  <a:cubicBezTo>
                    <a:pt x="28324" y="601"/>
                    <a:pt x="28238" y="611"/>
                    <a:pt x="28154" y="634"/>
                  </a:cubicBezTo>
                  <a:cubicBezTo>
                    <a:pt x="27954" y="734"/>
                    <a:pt x="27787" y="868"/>
                    <a:pt x="27654" y="1068"/>
                  </a:cubicBezTo>
                  <a:cubicBezTo>
                    <a:pt x="26953" y="2002"/>
                    <a:pt x="26353" y="2936"/>
                    <a:pt x="25452" y="3670"/>
                  </a:cubicBezTo>
                  <a:cubicBezTo>
                    <a:pt x="25260" y="3829"/>
                    <a:pt x="24733" y="4172"/>
                    <a:pt x="24454" y="4172"/>
                  </a:cubicBezTo>
                  <a:cubicBezTo>
                    <a:pt x="24441" y="4172"/>
                    <a:pt x="24429" y="4172"/>
                    <a:pt x="24418" y="4170"/>
                  </a:cubicBezTo>
                  <a:cubicBezTo>
                    <a:pt x="24084" y="4070"/>
                    <a:pt x="23684" y="3069"/>
                    <a:pt x="23517" y="2802"/>
                  </a:cubicBezTo>
                  <a:cubicBezTo>
                    <a:pt x="23350" y="2469"/>
                    <a:pt x="23150" y="2169"/>
                    <a:pt x="22917" y="1902"/>
                  </a:cubicBezTo>
                  <a:cubicBezTo>
                    <a:pt x="22725" y="1742"/>
                    <a:pt x="22351" y="1613"/>
                    <a:pt x="22027" y="1613"/>
                  </a:cubicBezTo>
                  <a:cubicBezTo>
                    <a:pt x="21673" y="1613"/>
                    <a:pt x="21380" y="1767"/>
                    <a:pt x="21449" y="2202"/>
                  </a:cubicBezTo>
                  <a:cubicBezTo>
                    <a:pt x="21516" y="2569"/>
                    <a:pt x="21916" y="3503"/>
                    <a:pt x="21783" y="4570"/>
                  </a:cubicBezTo>
                  <a:cubicBezTo>
                    <a:pt x="21749" y="5204"/>
                    <a:pt x="21783" y="6405"/>
                    <a:pt x="21282" y="7005"/>
                  </a:cubicBezTo>
                  <a:cubicBezTo>
                    <a:pt x="20782" y="7573"/>
                    <a:pt x="12309" y="12076"/>
                    <a:pt x="12309" y="12076"/>
                  </a:cubicBezTo>
                  <a:lnTo>
                    <a:pt x="11008" y="9874"/>
                  </a:lnTo>
                  <a:cubicBezTo>
                    <a:pt x="9641" y="7539"/>
                    <a:pt x="7406" y="4003"/>
                    <a:pt x="6739" y="2669"/>
                  </a:cubicBezTo>
                  <a:cubicBezTo>
                    <a:pt x="5571" y="401"/>
                    <a:pt x="3103" y="0"/>
                    <a:pt x="3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7"/>
            <p:cNvSpPr/>
            <p:nvPr/>
          </p:nvSpPr>
          <p:spPr>
            <a:xfrm>
              <a:off x="4977050" y="1191300"/>
              <a:ext cx="297750" cy="400300"/>
            </a:xfrm>
            <a:custGeom>
              <a:avLst/>
              <a:gdLst/>
              <a:ahLst/>
              <a:cxnLst/>
              <a:rect l="l" t="t" r="r" b="b"/>
              <a:pathLst>
                <a:path w="11910" h="16012" extrusionOk="0">
                  <a:moveTo>
                    <a:pt x="2403" y="0"/>
                  </a:moveTo>
                  <a:cubicBezTo>
                    <a:pt x="968" y="1335"/>
                    <a:pt x="1" y="5905"/>
                    <a:pt x="2002" y="9774"/>
                  </a:cubicBezTo>
                  <a:lnTo>
                    <a:pt x="6672" y="16012"/>
                  </a:lnTo>
                  <a:cubicBezTo>
                    <a:pt x="8440" y="15912"/>
                    <a:pt x="11009" y="12876"/>
                    <a:pt x="11909" y="11675"/>
                  </a:cubicBezTo>
                  <a:cubicBezTo>
                    <a:pt x="11909" y="11675"/>
                    <a:pt x="10842" y="10241"/>
                    <a:pt x="8240" y="5604"/>
                  </a:cubicBezTo>
                  <a:cubicBezTo>
                    <a:pt x="6405" y="2435"/>
                    <a:pt x="5972" y="601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7"/>
            <p:cNvSpPr/>
            <p:nvPr/>
          </p:nvSpPr>
          <p:spPr>
            <a:xfrm>
              <a:off x="4977050" y="1191300"/>
              <a:ext cx="297750" cy="400300"/>
            </a:xfrm>
            <a:custGeom>
              <a:avLst/>
              <a:gdLst/>
              <a:ahLst/>
              <a:cxnLst/>
              <a:rect l="l" t="t" r="r" b="b"/>
              <a:pathLst>
                <a:path w="11910" h="16012" extrusionOk="0">
                  <a:moveTo>
                    <a:pt x="2403" y="0"/>
                  </a:moveTo>
                  <a:cubicBezTo>
                    <a:pt x="968" y="1335"/>
                    <a:pt x="1" y="5905"/>
                    <a:pt x="2002" y="9774"/>
                  </a:cubicBezTo>
                  <a:lnTo>
                    <a:pt x="6672" y="16012"/>
                  </a:lnTo>
                  <a:cubicBezTo>
                    <a:pt x="8440" y="15912"/>
                    <a:pt x="11009" y="12876"/>
                    <a:pt x="11909" y="11675"/>
                  </a:cubicBezTo>
                  <a:cubicBezTo>
                    <a:pt x="11909" y="11675"/>
                    <a:pt x="10842" y="10241"/>
                    <a:pt x="8240" y="5604"/>
                  </a:cubicBezTo>
                  <a:cubicBezTo>
                    <a:pt x="6405" y="2435"/>
                    <a:pt x="5972" y="601"/>
                    <a:pt x="2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7"/>
            <p:cNvSpPr/>
            <p:nvPr/>
          </p:nvSpPr>
          <p:spPr>
            <a:xfrm>
              <a:off x="3037350" y="2176075"/>
              <a:ext cx="25025" cy="830700"/>
            </a:xfrm>
            <a:custGeom>
              <a:avLst/>
              <a:gdLst/>
              <a:ahLst/>
              <a:cxnLst/>
              <a:rect l="l" t="t" r="r" b="b"/>
              <a:pathLst>
                <a:path w="1001" h="33228" extrusionOk="0">
                  <a:moveTo>
                    <a:pt x="476" y="1"/>
                  </a:moveTo>
                  <a:cubicBezTo>
                    <a:pt x="234" y="1"/>
                    <a:pt x="31" y="193"/>
                    <a:pt x="0" y="471"/>
                  </a:cubicBezTo>
                  <a:lnTo>
                    <a:pt x="0" y="32728"/>
                  </a:lnTo>
                  <a:cubicBezTo>
                    <a:pt x="0" y="33028"/>
                    <a:pt x="200" y="33228"/>
                    <a:pt x="500" y="33228"/>
                  </a:cubicBezTo>
                  <a:cubicBezTo>
                    <a:pt x="767" y="33228"/>
                    <a:pt x="1001" y="33028"/>
                    <a:pt x="1001" y="32728"/>
                  </a:cubicBezTo>
                  <a:lnTo>
                    <a:pt x="1001" y="471"/>
                  </a:lnTo>
                  <a:cubicBezTo>
                    <a:pt x="967" y="204"/>
                    <a:pt x="801" y="38"/>
                    <a:pt x="534" y="4"/>
                  </a:cubicBezTo>
                  <a:cubicBezTo>
                    <a:pt x="514" y="2"/>
                    <a:pt x="495" y="1"/>
                    <a:pt x="4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7"/>
            <p:cNvSpPr/>
            <p:nvPr/>
          </p:nvSpPr>
          <p:spPr>
            <a:xfrm>
              <a:off x="3287525" y="2059975"/>
              <a:ext cx="275225" cy="653275"/>
            </a:xfrm>
            <a:custGeom>
              <a:avLst/>
              <a:gdLst/>
              <a:ahLst/>
              <a:cxnLst/>
              <a:rect l="l" t="t" r="r" b="b"/>
              <a:pathLst>
                <a:path w="11009" h="26131" extrusionOk="0">
                  <a:moveTo>
                    <a:pt x="564" y="1"/>
                  </a:moveTo>
                  <a:cubicBezTo>
                    <a:pt x="489" y="1"/>
                    <a:pt x="412" y="16"/>
                    <a:pt x="334" y="45"/>
                  </a:cubicBezTo>
                  <a:cubicBezTo>
                    <a:pt x="100" y="178"/>
                    <a:pt x="0" y="479"/>
                    <a:pt x="134" y="712"/>
                  </a:cubicBezTo>
                  <a:lnTo>
                    <a:pt x="10007" y="25797"/>
                  </a:lnTo>
                  <a:cubicBezTo>
                    <a:pt x="10107" y="25997"/>
                    <a:pt x="10274" y="26130"/>
                    <a:pt x="10474" y="26130"/>
                  </a:cubicBezTo>
                  <a:cubicBezTo>
                    <a:pt x="10508" y="26130"/>
                    <a:pt x="10608" y="26130"/>
                    <a:pt x="10641" y="26063"/>
                  </a:cubicBezTo>
                  <a:cubicBezTo>
                    <a:pt x="10941" y="25963"/>
                    <a:pt x="11008" y="25663"/>
                    <a:pt x="10941" y="25396"/>
                  </a:cubicBezTo>
                  <a:lnTo>
                    <a:pt x="1034" y="345"/>
                  </a:lnTo>
                  <a:cubicBezTo>
                    <a:pt x="1034" y="312"/>
                    <a:pt x="1001" y="312"/>
                    <a:pt x="1001" y="278"/>
                  </a:cubicBezTo>
                  <a:cubicBezTo>
                    <a:pt x="906" y="89"/>
                    <a:pt x="745" y="1"/>
                    <a:pt x="5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7"/>
            <p:cNvSpPr/>
            <p:nvPr/>
          </p:nvSpPr>
          <p:spPr>
            <a:xfrm>
              <a:off x="2566175" y="2115300"/>
              <a:ext cx="965700" cy="522900"/>
            </a:xfrm>
            <a:custGeom>
              <a:avLst/>
              <a:gdLst/>
              <a:ahLst/>
              <a:cxnLst/>
              <a:rect l="l" t="t" r="r" b="b"/>
              <a:pathLst>
                <a:path w="38628" h="20916" extrusionOk="0">
                  <a:moveTo>
                    <a:pt x="19314" y="0"/>
                  </a:moveTo>
                  <a:cubicBezTo>
                    <a:pt x="19147" y="0"/>
                    <a:pt x="19014" y="100"/>
                    <a:pt x="18947" y="167"/>
                  </a:cubicBezTo>
                  <a:lnTo>
                    <a:pt x="167" y="19981"/>
                  </a:lnTo>
                  <a:cubicBezTo>
                    <a:pt x="0" y="20181"/>
                    <a:pt x="0" y="20515"/>
                    <a:pt x="200" y="20682"/>
                  </a:cubicBezTo>
                  <a:cubicBezTo>
                    <a:pt x="312" y="20761"/>
                    <a:pt x="431" y="20803"/>
                    <a:pt x="550" y="20803"/>
                  </a:cubicBezTo>
                  <a:cubicBezTo>
                    <a:pt x="681" y="20803"/>
                    <a:pt x="812" y="20753"/>
                    <a:pt x="934" y="20648"/>
                  </a:cubicBezTo>
                  <a:lnTo>
                    <a:pt x="19314" y="1268"/>
                  </a:lnTo>
                  <a:lnTo>
                    <a:pt x="37727" y="20748"/>
                  </a:lnTo>
                  <a:cubicBezTo>
                    <a:pt x="37861" y="20848"/>
                    <a:pt x="37994" y="20915"/>
                    <a:pt x="38128" y="20915"/>
                  </a:cubicBezTo>
                  <a:cubicBezTo>
                    <a:pt x="38228" y="20915"/>
                    <a:pt x="38328" y="20848"/>
                    <a:pt x="38394" y="20782"/>
                  </a:cubicBezTo>
                  <a:cubicBezTo>
                    <a:pt x="38628" y="20615"/>
                    <a:pt x="38628" y="20281"/>
                    <a:pt x="38461" y="20081"/>
                  </a:cubicBezTo>
                  <a:lnTo>
                    <a:pt x="19681" y="167"/>
                  </a:lnTo>
                  <a:cubicBezTo>
                    <a:pt x="19548" y="33"/>
                    <a:pt x="19448" y="0"/>
                    <a:pt x="193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7"/>
            <p:cNvSpPr/>
            <p:nvPr/>
          </p:nvSpPr>
          <p:spPr>
            <a:xfrm>
              <a:off x="2536975" y="2059875"/>
              <a:ext cx="275225" cy="653375"/>
            </a:xfrm>
            <a:custGeom>
              <a:avLst/>
              <a:gdLst/>
              <a:ahLst/>
              <a:cxnLst/>
              <a:rect l="l" t="t" r="r" b="b"/>
              <a:pathLst>
                <a:path w="11009" h="26135" extrusionOk="0">
                  <a:moveTo>
                    <a:pt x="10486" y="1"/>
                  </a:moveTo>
                  <a:cubicBezTo>
                    <a:pt x="10256" y="1"/>
                    <a:pt x="10031" y="151"/>
                    <a:pt x="9975" y="349"/>
                  </a:cubicBezTo>
                  <a:lnTo>
                    <a:pt x="101" y="25400"/>
                  </a:lnTo>
                  <a:cubicBezTo>
                    <a:pt x="1" y="25701"/>
                    <a:pt x="134" y="26001"/>
                    <a:pt x="368" y="26067"/>
                  </a:cubicBezTo>
                  <a:cubicBezTo>
                    <a:pt x="401" y="26134"/>
                    <a:pt x="468" y="26134"/>
                    <a:pt x="535" y="26134"/>
                  </a:cubicBezTo>
                  <a:cubicBezTo>
                    <a:pt x="768" y="26134"/>
                    <a:pt x="935" y="26001"/>
                    <a:pt x="1002" y="25801"/>
                  </a:cubicBezTo>
                  <a:lnTo>
                    <a:pt x="10875" y="716"/>
                  </a:lnTo>
                  <a:cubicBezTo>
                    <a:pt x="10942" y="683"/>
                    <a:pt x="10942" y="683"/>
                    <a:pt x="10942" y="649"/>
                  </a:cubicBezTo>
                  <a:cubicBezTo>
                    <a:pt x="11009" y="382"/>
                    <a:pt x="10842" y="116"/>
                    <a:pt x="10608" y="16"/>
                  </a:cubicBezTo>
                  <a:cubicBezTo>
                    <a:pt x="10568" y="5"/>
                    <a:pt x="10527" y="1"/>
                    <a:pt x="104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7"/>
            <p:cNvSpPr/>
            <p:nvPr/>
          </p:nvSpPr>
          <p:spPr>
            <a:xfrm>
              <a:off x="3504350" y="2618975"/>
              <a:ext cx="59225" cy="97600"/>
            </a:xfrm>
            <a:custGeom>
              <a:avLst/>
              <a:gdLst/>
              <a:ahLst/>
              <a:cxnLst/>
              <a:rect l="l" t="t" r="r" b="b"/>
              <a:pathLst>
                <a:path w="2369" h="3904" extrusionOk="0">
                  <a:moveTo>
                    <a:pt x="1101" y="1"/>
                  </a:moveTo>
                  <a:lnTo>
                    <a:pt x="0" y="334"/>
                  </a:lnTo>
                  <a:lnTo>
                    <a:pt x="1201" y="3603"/>
                  </a:lnTo>
                  <a:lnTo>
                    <a:pt x="1201" y="3637"/>
                  </a:lnTo>
                  <a:cubicBezTo>
                    <a:pt x="1234" y="3703"/>
                    <a:pt x="1301" y="3770"/>
                    <a:pt x="1368" y="3804"/>
                  </a:cubicBezTo>
                  <a:cubicBezTo>
                    <a:pt x="1501" y="3870"/>
                    <a:pt x="1643" y="3904"/>
                    <a:pt x="1781" y="3904"/>
                  </a:cubicBezTo>
                  <a:cubicBezTo>
                    <a:pt x="1918" y="3904"/>
                    <a:pt x="2052" y="3870"/>
                    <a:pt x="2168" y="3804"/>
                  </a:cubicBezTo>
                  <a:cubicBezTo>
                    <a:pt x="2235" y="3770"/>
                    <a:pt x="2335" y="3670"/>
                    <a:pt x="2368" y="3603"/>
                  </a:cubicBezTo>
                  <a:lnTo>
                    <a:pt x="2368" y="3537"/>
                  </a:lnTo>
                  <a:lnTo>
                    <a:pt x="2368" y="3470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7"/>
            <p:cNvSpPr/>
            <p:nvPr/>
          </p:nvSpPr>
          <p:spPr>
            <a:xfrm>
              <a:off x="2535325" y="2618975"/>
              <a:ext cx="59225" cy="97600"/>
            </a:xfrm>
            <a:custGeom>
              <a:avLst/>
              <a:gdLst/>
              <a:ahLst/>
              <a:cxnLst/>
              <a:rect l="l" t="t" r="r" b="b"/>
              <a:pathLst>
                <a:path w="2369" h="3904" extrusionOk="0">
                  <a:moveTo>
                    <a:pt x="1268" y="1"/>
                  </a:moveTo>
                  <a:lnTo>
                    <a:pt x="0" y="3470"/>
                  </a:lnTo>
                  <a:lnTo>
                    <a:pt x="0" y="3537"/>
                  </a:lnTo>
                  <a:lnTo>
                    <a:pt x="0" y="3603"/>
                  </a:lnTo>
                  <a:cubicBezTo>
                    <a:pt x="33" y="3670"/>
                    <a:pt x="100" y="3770"/>
                    <a:pt x="200" y="3804"/>
                  </a:cubicBezTo>
                  <a:cubicBezTo>
                    <a:pt x="317" y="3870"/>
                    <a:pt x="450" y="3904"/>
                    <a:pt x="588" y="3904"/>
                  </a:cubicBezTo>
                  <a:cubicBezTo>
                    <a:pt x="726" y="3904"/>
                    <a:pt x="867" y="3870"/>
                    <a:pt x="1001" y="3804"/>
                  </a:cubicBezTo>
                  <a:cubicBezTo>
                    <a:pt x="1068" y="3770"/>
                    <a:pt x="1101" y="3703"/>
                    <a:pt x="1168" y="3637"/>
                  </a:cubicBezTo>
                  <a:lnTo>
                    <a:pt x="1168" y="3603"/>
                  </a:lnTo>
                  <a:lnTo>
                    <a:pt x="2368" y="33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7"/>
            <p:cNvSpPr/>
            <p:nvPr/>
          </p:nvSpPr>
          <p:spPr>
            <a:xfrm>
              <a:off x="3035675" y="2927950"/>
              <a:ext cx="29200" cy="84675"/>
            </a:xfrm>
            <a:custGeom>
              <a:avLst/>
              <a:gdLst/>
              <a:ahLst/>
              <a:cxnLst/>
              <a:rect l="l" t="t" r="r" b="b"/>
              <a:pathLst>
                <a:path w="1168" h="3387" extrusionOk="0">
                  <a:moveTo>
                    <a:pt x="559" y="1"/>
                  </a:moveTo>
                  <a:cubicBezTo>
                    <a:pt x="359" y="1"/>
                    <a:pt x="167" y="51"/>
                    <a:pt x="0" y="151"/>
                  </a:cubicBezTo>
                  <a:lnTo>
                    <a:pt x="0" y="3020"/>
                  </a:lnTo>
                  <a:cubicBezTo>
                    <a:pt x="0" y="3153"/>
                    <a:pt x="67" y="3220"/>
                    <a:pt x="167" y="3286"/>
                  </a:cubicBezTo>
                  <a:cubicBezTo>
                    <a:pt x="284" y="3353"/>
                    <a:pt x="426" y="3386"/>
                    <a:pt x="572" y="3386"/>
                  </a:cubicBezTo>
                  <a:cubicBezTo>
                    <a:pt x="718" y="3386"/>
                    <a:pt x="868" y="3353"/>
                    <a:pt x="1001" y="3286"/>
                  </a:cubicBezTo>
                  <a:cubicBezTo>
                    <a:pt x="1068" y="3220"/>
                    <a:pt x="1168" y="3120"/>
                    <a:pt x="1168" y="3020"/>
                  </a:cubicBezTo>
                  <a:lnTo>
                    <a:pt x="1168" y="151"/>
                  </a:lnTo>
                  <a:cubicBezTo>
                    <a:pt x="968" y="51"/>
                    <a:pt x="75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7"/>
            <p:cNvSpPr/>
            <p:nvPr/>
          </p:nvSpPr>
          <p:spPr>
            <a:xfrm>
              <a:off x="2469425" y="1169175"/>
              <a:ext cx="1141675" cy="1233750"/>
            </a:xfrm>
            <a:custGeom>
              <a:avLst/>
              <a:gdLst/>
              <a:ahLst/>
              <a:cxnLst/>
              <a:rect l="l" t="t" r="r" b="b"/>
              <a:pathLst>
                <a:path w="45667" h="49350" extrusionOk="0">
                  <a:moveTo>
                    <a:pt x="13944" y="0"/>
                  </a:moveTo>
                  <a:cubicBezTo>
                    <a:pt x="11999" y="0"/>
                    <a:pt x="9648" y="1291"/>
                    <a:pt x="6906" y="2787"/>
                  </a:cubicBezTo>
                  <a:cubicBezTo>
                    <a:pt x="3537" y="4621"/>
                    <a:pt x="868" y="6990"/>
                    <a:pt x="334" y="13294"/>
                  </a:cubicBezTo>
                  <a:cubicBezTo>
                    <a:pt x="1" y="17130"/>
                    <a:pt x="334" y="24469"/>
                    <a:pt x="1068" y="30006"/>
                  </a:cubicBezTo>
                  <a:cubicBezTo>
                    <a:pt x="2202" y="39313"/>
                    <a:pt x="3570" y="39313"/>
                    <a:pt x="5572" y="40847"/>
                  </a:cubicBezTo>
                  <a:cubicBezTo>
                    <a:pt x="9041" y="43516"/>
                    <a:pt x="16846" y="47285"/>
                    <a:pt x="20082" y="48586"/>
                  </a:cubicBezTo>
                  <a:cubicBezTo>
                    <a:pt x="21465" y="49127"/>
                    <a:pt x="22788" y="49349"/>
                    <a:pt x="24051" y="49349"/>
                  </a:cubicBezTo>
                  <a:cubicBezTo>
                    <a:pt x="28240" y="49349"/>
                    <a:pt x="31757" y="46901"/>
                    <a:pt x="34526" y="45517"/>
                  </a:cubicBezTo>
                  <a:cubicBezTo>
                    <a:pt x="37861" y="43849"/>
                    <a:pt x="41064" y="41948"/>
                    <a:pt x="44132" y="39813"/>
                  </a:cubicBezTo>
                  <a:cubicBezTo>
                    <a:pt x="45066" y="39146"/>
                    <a:pt x="45533" y="38479"/>
                    <a:pt x="45533" y="37778"/>
                  </a:cubicBezTo>
                  <a:cubicBezTo>
                    <a:pt x="45667" y="37478"/>
                    <a:pt x="45667" y="36344"/>
                    <a:pt x="45667" y="36077"/>
                  </a:cubicBezTo>
                  <a:cubicBezTo>
                    <a:pt x="45667" y="35177"/>
                    <a:pt x="44866" y="34243"/>
                    <a:pt x="43198" y="33142"/>
                  </a:cubicBezTo>
                  <a:cubicBezTo>
                    <a:pt x="40096" y="31140"/>
                    <a:pt x="31123" y="26137"/>
                    <a:pt x="26853" y="23768"/>
                  </a:cubicBezTo>
                  <a:cubicBezTo>
                    <a:pt x="26853" y="23768"/>
                    <a:pt x="26853" y="23735"/>
                    <a:pt x="26787" y="23735"/>
                  </a:cubicBezTo>
                  <a:cubicBezTo>
                    <a:pt x="23451" y="21734"/>
                    <a:pt x="22450" y="13127"/>
                    <a:pt x="20182" y="5889"/>
                  </a:cubicBezTo>
                  <a:cubicBezTo>
                    <a:pt x="19381" y="3387"/>
                    <a:pt x="18414" y="1986"/>
                    <a:pt x="17280" y="1319"/>
                  </a:cubicBezTo>
                  <a:cubicBezTo>
                    <a:pt x="17046" y="1152"/>
                    <a:pt x="16046" y="618"/>
                    <a:pt x="15779" y="485"/>
                  </a:cubicBezTo>
                  <a:cubicBezTo>
                    <a:pt x="15214" y="148"/>
                    <a:pt x="14602" y="0"/>
                    <a:pt x="13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7"/>
            <p:cNvSpPr/>
            <p:nvPr/>
          </p:nvSpPr>
          <p:spPr>
            <a:xfrm>
              <a:off x="2552825" y="1730025"/>
              <a:ext cx="1076625" cy="628800"/>
            </a:xfrm>
            <a:custGeom>
              <a:avLst/>
              <a:gdLst/>
              <a:ahLst/>
              <a:cxnLst/>
              <a:rect l="l" t="t" r="r" b="b"/>
              <a:pathLst>
                <a:path w="43065" h="25152" extrusionOk="0">
                  <a:moveTo>
                    <a:pt x="21182" y="0"/>
                  </a:moveTo>
                  <a:cubicBezTo>
                    <a:pt x="21182" y="0"/>
                    <a:pt x="1" y="12509"/>
                    <a:pt x="901" y="14811"/>
                  </a:cubicBezTo>
                  <a:cubicBezTo>
                    <a:pt x="1835" y="17079"/>
                    <a:pt x="12743" y="22750"/>
                    <a:pt x="16913" y="24384"/>
                  </a:cubicBezTo>
                  <a:cubicBezTo>
                    <a:pt x="18296" y="24928"/>
                    <a:pt x="19622" y="25152"/>
                    <a:pt x="20887" y="25152"/>
                  </a:cubicBezTo>
                  <a:cubicBezTo>
                    <a:pt x="25053" y="25152"/>
                    <a:pt x="28568" y="22730"/>
                    <a:pt x="31356" y="21349"/>
                  </a:cubicBezTo>
                  <a:cubicBezTo>
                    <a:pt x="34692" y="19681"/>
                    <a:pt x="37894" y="17746"/>
                    <a:pt x="40997" y="15645"/>
                  </a:cubicBezTo>
                  <a:cubicBezTo>
                    <a:pt x="43065" y="14144"/>
                    <a:pt x="42865" y="12576"/>
                    <a:pt x="39896" y="10674"/>
                  </a:cubicBezTo>
                  <a:cubicBezTo>
                    <a:pt x="35759" y="8006"/>
                    <a:pt x="21182" y="0"/>
                    <a:pt x="21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7"/>
            <p:cNvSpPr/>
            <p:nvPr/>
          </p:nvSpPr>
          <p:spPr>
            <a:xfrm>
              <a:off x="2507800" y="1168325"/>
              <a:ext cx="391975" cy="228975"/>
            </a:xfrm>
            <a:custGeom>
              <a:avLst/>
              <a:gdLst/>
              <a:ahLst/>
              <a:cxnLst/>
              <a:rect l="l" t="t" r="r" b="b"/>
              <a:pathLst>
                <a:path w="15679" h="9159" extrusionOk="0">
                  <a:moveTo>
                    <a:pt x="12462" y="1"/>
                  </a:moveTo>
                  <a:cubicBezTo>
                    <a:pt x="10512" y="1"/>
                    <a:pt x="8180" y="1292"/>
                    <a:pt x="5438" y="2787"/>
                  </a:cubicBezTo>
                  <a:cubicBezTo>
                    <a:pt x="3136" y="4022"/>
                    <a:pt x="1168" y="5489"/>
                    <a:pt x="0" y="8291"/>
                  </a:cubicBezTo>
                  <a:lnTo>
                    <a:pt x="1501" y="9159"/>
                  </a:lnTo>
                  <a:cubicBezTo>
                    <a:pt x="2702" y="6357"/>
                    <a:pt x="4670" y="4855"/>
                    <a:pt x="6972" y="3621"/>
                  </a:cubicBezTo>
                  <a:cubicBezTo>
                    <a:pt x="9694" y="2121"/>
                    <a:pt x="12027" y="853"/>
                    <a:pt x="13973" y="853"/>
                  </a:cubicBezTo>
                  <a:cubicBezTo>
                    <a:pt x="14579" y="853"/>
                    <a:pt x="15147" y="976"/>
                    <a:pt x="15678" y="1253"/>
                  </a:cubicBezTo>
                  <a:lnTo>
                    <a:pt x="14311" y="486"/>
                  </a:lnTo>
                  <a:cubicBezTo>
                    <a:pt x="13737" y="148"/>
                    <a:pt x="13122" y="1"/>
                    <a:pt x="124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7"/>
            <p:cNvSpPr/>
            <p:nvPr/>
          </p:nvSpPr>
          <p:spPr>
            <a:xfrm>
              <a:off x="2505300" y="1189200"/>
              <a:ext cx="660500" cy="929375"/>
            </a:xfrm>
            <a:custGeom>
              <a:avLst/>
              <a:gdLst/>
              <a:ahLst/>
              <a:cxnLst/>
              <a:rect l="l" t="t" r="r" b="b"/>
              <a:pathLst>
                <a:path w="26420" h="37175" extrusionOk="0">
                  <a:moveTo>
                    <a:pt x="14096" y="1"/>
                  </a:moveTo>
                  <a:cubicBezTo>
                    <a:pt x="12152" y="1"/>
                    <a:pt x="9815" y="1290"/>
                    <a:pt x="7072" y="2786"/>
                  </a:cubicBezTo>
                  <a:cubicBezTo>
                    <a:pt x="3703" y="4654"/>
                    <a:pt x="1101" y="6923"/>
                    <a:pt x="567" y="13260"/>
                  </a:cubicBezTo>
                  <a:cubicBezTo>
                    <a:pt x="0" y="19598"/>
                    <a:pt x="1201" y="35310"/>
                    <a:pt x="3336" y="37111"/>
                  </a:cubicBezTo>
                  <a:cubicBezTo>
                    <a:pt x="3387" y="37153"/>
                    <a:pt x="3471" y="37175"/>
                    <a:pt x="3589" y="37175"/>
                  </a:cubicBezTo>
                  <a:cubicBezTo>
                    <a:pt x="4397" y="37175"/>
                    <a:pt x="6755" y="36164"/>
                    <a:pt x="10308" y="34009"/>
                  </a:cubicBezTo>
                  <a:cubicBezTo>
                    <a:pt x="12409" y="32774"/>
                    <a:pt x="15578" y="31173"/>
                    <a:pt x="18213" y="29172"/>
                  </a:cubicBezTo>
                  <a:cubicBezTo>
                    <a:pt x="26419" y="22967"/>
                    <a:pt x="25418" y="22867"/>
                    <a:pt x="25418" y="22867"/>
                  </a:cubicBezTo>
                  <a:cubicBezTo>
                    <a:pt x="22083" y="20866"/>
                    <a:pt x="21082" y="12326"/>
                    <a:pt x="18780" y="5021"/>
                  </a:cubicBezTo>
                  <a:cubicBezTo>
                    <a:pt x="17609" y="1307"/>
                    <a:pt x="16052" y="1"/>
                    <a:pt x="14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7"/>
            <p:cNvSpPr/>
            <p:nvPr/>
          </p:nvSpPr>
          <p:spPr>
            <a:xfrm>
              <a:off x="3190775" y="2553100"/>
              <a:ext cx="208525" cy="349275"/>
            </a:xfrm>
            <a:custGeom>
              <a:avLst/>
              <a:gdLst/>
              <a:ahLst/>
              <a:cxnLst/>
              <a:rect l="l" t="t" r="r" b="b"/>
              <a:pathLst>
                <a:path w="8341" h="13971" extrusionOk="0">
                  <a:moveTo>
                    <a:pt x="701" y="1"/>
                  </a:moveTo>
                  <a:cubicBezTo>
                    <a:pt x="368" y="301"/>
                    <a:pt x="1" y="601"/>
                    <a:pt x="1" y="1001"/>
                  </a:cubicBezTo>
                  <a:cubicBezTo>
                    <a:pt x="34" y="1835"/>
                    <a:pt x="334" y="2669"/>
                    <a:pt x="835" y="3336"/>
                  </a:cubicBezTo>
                  <a:cubicBezTo>
                    <a:pt x="1535" y="4304"/>
                    <a:pt x="1902" y="6072"/>
                    <a:pt x="1969" y="7239"/>
                  </a:cubicBezTo>
                  <a:cubicBezTo>
                    <a:pt x="2002" y="8407"/>
                    <a:pt x="1802" y="11309"/>
                    <a:pt x="3136" y="12610"/>
                  </a:cubicBezTo>
                  <a:cubicBezTo>
                    <a:pt x="3895" y="13349"/>
                    <a:pt x="5332" y="13970"/>
                    <a:pt x="6475" y="13970"/>
                  </a:cubicBezTo>
                  <a:cubicBezTo>
                    <a:pt x="7342" y="13970"/>
                    <a:pt x="8039" y="13612"/>
                    <a:pt x="8140" y="12676"/>
                  </a:cubicBezTo>
                  <a:cubicBezTo>
                    <a:pt x="8340" y="10508"/>
                    <a:pt x="5004" y="1969"/>
                    <a:pt x="5004" y="1969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7"/>
            <p:cNvSpPr/>
            <p:nvPr/>
          </p:nvSpPr>
          <p:spPr>
            <a:xfrm>
              <a:off x="3254150" y="2593125"/>
              <a:ext cx="107950" cy="215525"/>
            </a:xfrm>
            <a:custGeom>
              <a:avLst/>
              <a:gdLst/>
              <a:ahLst/>
              <a:cxnLst/>
              <a:rect l="l" t="t" r="r" b="b"/>
              <a:pathLst>
                <a:path w="4318" h="8621" extrusionOk="0">
                  <a:moveTo>
                    <a:pt x="1" y="1"/>
                  </a:moveTo>
                  <a:cubicBezTo>
                    <a:pt x="435" y="1535"/>
                    <a:pt x="768" y="3136"/>
                    <a:pt x="968" y="4704"/>
                  </a:cubicBezTo>
                  <a:cubicBezTo>
                    <a:pt x="1135" y="6472"/>
                    <a:pt x="1535" y="7706"/>
                    <a:pt x="2336" y="8240"/>
                  </a:cubicBezTo>
                  <a:cubicBezTo>
                    <a:pt x="2670" y="8477"/>
                    <a:pt x="3097" y="8620"/>
                    <a:pt x="3454" y="8620"/>
                  </a:cubicBezTo>
                  <a:cubicBezTo>
                    <a:pt x="3954" y="8620"/>
                    <a:pt x="4318" y="8340"/>
                    <a:pt x="4104" y="7640"/>
                  </a:cubicBezTo>
                  <a:cubicBezTo>
                    <a:pt x="3704" y="6405"/>
                    <a:pt x="2469" y="368"/>
                    <a:pt x="2469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7"/>
            <p:cNvSpPr/>
            <p:nvPr/>
          </p:nvSpPr>
          <p:spPr>
            <a:xfrm>
              <a:off x="3003975" y="1787550"/>
              <a:ext cx="507050" cy="722225"/>
            </a:xfrm>
            <a:custGeom>
              <a:avLst/>
              <a:gdLst/>
              <a:ahLst/>
              <a:cxnLst/>
              <a:rect l="l" t="t" r="r" b="b"/>
              <a:pathLst>
                <a:path w="20282" h="28889" extrusionOk="0">
                  <a:moveTo>
                    <a:pt x="3370" y="1"/>
                  </a:moveTo>
                  <a:lnTo>
                    <a:pt x="1" y="8440"/>
                  </a:lnTo>
                  <a:lnTo>
                    <a:pt x="9474" y="15545"/>
                  </a:lnTo>
                  <a:lnTo>
                    <a:pt x="15145" y="28888"/>
                  </a:lnTo>
                  <a:cubicBezTo>
                    <a:pt x="15145" y="28888"/>
                    <a:pt x="17613" y="21016"/>
                    <a:pt x="18014" y="19748"/>
                  </a:cubicBezTo>
                  <a:cubicBezTo>
                    <a:pt x="19982" y="14044"/>
                    <a:pt x="20282" y="11876"/>
                    <a:pt x="19715" y="10241"/>
                  </a:cubicBezTo>
                  <a:cubicBezTo>
                    <a:pt x="19215" y="8707"/>
                    <a:pt x="17547" y="7206"/>
                    <a:pt x="14378" y="5071"/>
                  </a:cubicBezTo>
                  <a:cubicBezTo>
                    <a:pt x="11209" y="2936"/>
                    <a:pt x="3370" y="1"/>
                    <a:pt x="3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7"/>
            <p:cNvSpPr/>
            <p:nvPr/>
          </p:nvSpPr>
          <p:spPr>
            <a:xfrm>
              <a:off x="3003975" y="1787550"/>
              <a:ext cx="507050" cy="722225"/>
            </a:xfrm>
            <a:custGeom>
              <a:avLst/>
              <a:gdLst/>
              <a:ahLst/>
              <a:cxnLst/>
              <a:rect l="l" t="t" r="r" b="b"/>
              <a:pathLst>
                <a:path w="20282" h="28889" extrusionOk="0">
                  <a:moveTo>
                    <a:pt x="3370" y="1"/>
                  </a:moveTo>
                  <a:lnTo>
                    <a:pt x="1" y="8440"/>
                  </a:lnTo>
                  <a:lnTo>
                    <a:pt x="9474" y="15545"/>
                  </a:lnTo>
                  <a:lnTo>
                    <a:pt x="15145" y="28888"/>
                  </a:lnTo>
                  <a:cubicBezTo>
                    <a:pt x="15145" y="28888"/>
                    <a:pt x="17613" y="21016"/>
                    <a:pt x="18014" y="19748"/>
                  </a:cubicBezTo>
                  <a:cubicBezTo>
                    <a:pt x="19982" y="14044"/>
                    <a:pt x="20282" y="11876"/>
                    <a:pt x="19715" y="10241"/>
                  </a:cubicBezTo>
                  <a:cubicBezTo>
                    <a:pt x="19215" y="8707"/>
                    <a:pt x="17547" y="7206"/>
                    <a:pt x="14378" y="5071"/>
                  </a:cubicBezTo>
                  <a:cubicBezTo>
                    <a:pt x="11209" y="2936"/>
                    <a:pt x="3370" y="1"/>
                    <a:pt x="3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7"/>
            <p:cNvSpPr/>
            <p:nvPr/>
          </p:nvSpPr>
          <p:spPr>
            <a:xfrm>
              <a:off x="3358400" y="2872500"/>
              <a:ext cx="341100" cy="227750"/>
            </a:xfrm>
            <a:custGeom>
              <a:avLst/>
              <a:gdLst/>
              <a:ahLst/>
              <a:cxnLst/>
              <a:rect l="l" t="t" r="r" b="b"/>
              <a:pathLst>
                <a:path w="13644" h="9110" extrusionOk="0">
                  <a:moveTo>
                    <a:pt x="835" y="0"/>
                  </a:moveTo>
                  <a:cubicBezTo>
                    <a:pt x="534" y="167"/>
                    <a:pt x="501" y="868"/>
                    <a:pt x="468" y="1368"/>
                  </a:cubicBezTo>
                  <a:cubicBezTo>
                    <a:pt x="434" y="1868"/>
                    <a:pt x="1" y="2536"/>
                    <a:pt x="668" y="3403"/>
                  </a:cubicBezTo>
                  <a:cubicBezTo>
                    <a:pt x="1335" y="4270"/>
                    <a:pt x="2602" y="4504"/>
                    <a:pt x="3503" y="5671"/>
                  </a:cubicBezTo>
                  <a:cubicBezTo>
                    <a:pt x="4437" y="6839"/>
                    <a:pt x="5004" y="8540"/>
                    <a:pt x="7806" y="9007"/>
                  </a:cubicBezTo>
                  <a:cubicBezTo>
                    <a:pt x="8261" y="9077"/>
                    <a:pt x="8696" y="9109"/>
                    <a:pt x="9107" y="9109"/>
                  </a:cubicBezTo>
                  <a:cubicBezTo>
                    <a:pt x="11229" y="9109"/>
                    <a:pt x="12724" y="8266"/>
                    <a:pt x="13143" y="7539"/>
                  </a:cubicBezTo>
                  <a:cubicBezTo>
                    <a:pt x="13644" y="6672"/>
                    <a:pt x="13110" y="5905"/>
                    <a:pt x="11275" y="5037"/>
                  </a:cubicBezTo>
                  <a:lnTo>
                    <a:pt x="8774" y="377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7"/>
            <p:cNvSpPr/>
            <p:nvPr/>
          </p:nvSpPr>
          <p:spPr>
            <a:xfrm>
              <a:off x="3348400" y="2726550"/>
              <a:ext cx="274375" cy="299800"/>
            </a:xfrm>
            <a:custGeom>
              <a:avLst/>
              <a:gdLst/>
              <a:ahLst/>
              <a:cxnLst/>
              <a:rect l="l" t="t" r="r" b="b"/>
              <a:pathLst>
                <a:path w="10975" h="11992" extrusionOk="0">
                  <a:moveTo>
                    <a:pt x="3903" y="1"/>
                  </a:moveTo>
                  <a:lnTo>
                    <a:pt x="0" y="1702"/>
                  </a:lnTo>
                  <a:cubicBezTo>
                    <a:pt x="0" y="1702"/>
                    <a:pt x="1401" y="4971"/>
                    <a:pt x="1268" y="5805"/>
                  </a:cubicBezTo>
                  <a:cubicBezTo>
                    <a:pt x="1268" y="5972"/>
                    <a:pt x="1235" y="6072"/>
                    <a:pt x="1235" y="6205"/>
                  </a:cubicBezTo>
                  <a:cubicBezTo>
                    <a:pt x="1201" y="6639"/>
                    <a:pt x="1335" y="7039"/>
                    <a:pt x="1668" y="7306"/>
                  </a:cubicBezTo>
                  <a:cubicBezTo>
                    <a:pt x="1935" y="7573"/>
                    <a:pt x="2402" y="7973"/>
                    <a:pt x="2869" y="8340"/>
                  </a:cubicBezTo>
                  <a:cubicBezTo>
                    <a:pt x="3836" y="9107"/>
                    <a:pt x="4604" y="10542"/>
                    <a:pt x="6171" y="11476"/>
                  </a:cubicBezTo>
                  <a:cubicBezTo>
                    <a:pt x="6803" y="11847"/>
                    <a:pt x="7599" y="11991"/>
                    <a:pt x="8353" y="11991"/>
                  </a:cubicBezTo>
                  <a:cubicBezTo>
                    <a:pt x="9432" y="11991"/>
                    <a:pt x="10427" y="11696"/>
                    <a:pt x="10741" y="11342"/>
                  </a:cubicBezTo>
                  <a:cubicBezTo>
                    <a:pt x="10775" y="11342"/>
                    <a:pt x="10775" y="11309"/>
                    <a:pt x="10841" y="11242"/>
                  </a:cubicBezTo>
                  <a:cubicBezTo>
                    <a:pt x="10975" y="11009"/>
                    <a:pt x="10941" y="10675"/>
                    <a:pt x="10708" y="10508"/>
                  </a:cubicBezTo>
                  <a:cubicBezTo>
                    <a:pt x="10408" y="10242"/>
                    <a:pt x="9707" y="9675"/>
                    <a:pt x="9374" y="9374"/>
                  </a:cubicBezTo>
                  <a:cubicBezTo>
                    <a:pt x="7873" y="7940"/>
                    <a:pt x="7272" y="6873"/>
                    <a:pt x="6372" y="5238"/>
                  </a:cubicBezTo>
                  <a:cubicBezTo>
                    <a:pt x="5438" y="3604"/>
                    <a:pt x="3903" y="1"/>
                    <a:pt x="3903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7"/>
            <p:cNvSpPr/>
            <p:nvPr/>
          </p:nvSpPr>
          <p:spPr>
            <a:xfrm>
              <a:off x="2579525" y="1787550"/>
              <a:ext cx="870625" cy="986350"/>
            </a:xfrm>
            <a:custGeom>
              <a:avLst/>
              <a:gdLst/>
              <a:ahLst/>
              <a:cxnLst/>
              <a:rect l="l" t="t" r="r" b="b"/>
              <a:pathLst>
                <a:path w="34825" h="39454" extrusionOk="0">
                  <a:moveTo>
                    <a:pt x="20348" y="1"/>
                  </a:moveTo>
                  <a:lnTo>
                    <a:pt x="1301" y="1468"/>
                  </a:lnTo>
                  <a:cubicBezTo>
                    <a:pt x="234" y="4704"/>
                    <a:pt x="0" y="8774"/>
                    <a:pt x="2935" y="11509"/>
                  </a:cubicBezTo>
                  <a:cubicBezTo>
                    <a:pt x="4904" y="13277"/>
                    <a:pt x="9173" y="16112"/>
                    <a:pt x="12576" y="17680"/>
                  </a:cubicBezTo>
                  <a:cubicBezTo>
                    <a:pt x="15945" y="19214"/>
                    <a:pt x="21082" y="21783"/>
                    <a:pt x="22082" y="22117"/>
                  </a:cubicBezTo>
                  <a:cubicBezTo>
                    <a:pt x="23083" y="22450"/>
                    <a:pt x="23250" y="23017"/>
                    <a:pt x="23283" y="24885"/>
                  </a:cubicBezTo>
                  <a:cubicBezTo>
                    <a:pt x="23317" y="26753"/>
                    <a:pt x="24284" y="29622"/>
                    <a:pt x="26652" y="33191"/>
                  </a:cubicBezTo>
                  <a:cubicBezTo>
                    <a:pt x="29188" y="36894"/>
                    <a:pt x="30655" y="39362"/>
                    <a:pt x="30655" y="39362"/>
                  </a:cubicBezTo>
                  <a:cubicBezTo>
                    <a:pt x="30939" y="39424"/>
                    <a:pt x="31225" y="39454"/>
                    <a:pt x="31511" y="39454"/>
                  </a:cubicBezTo>
                  <a:cubicBezTo>
                    <a:pt x="32772" y="39454"/>
                    <a:pt x="34009" y="38874"/>
                    <a:pt x="34825" y="37894"/>
                  </a:cubicBezTo>
                  <a:cubicBezTo>
                    <a:pt x="34825" y="37894"/>
                    <a:pt x="30155" y="18514"/>
                    <a:pt x="29087" y="16179"/>
                  </a:cubicBezTo>
                  <a:cubicBezTo>
                    <a:pt x="27987" y="13844"/>
                    <a:pt x="18647" y="7273"/>
                    <a:pt x="18647" y="7273"/>
                  </a:cubicBezTo>
                  <a:cubicBezTo>
                    <a:pt x="19347" y="4871"/>
                    <a:pt x="19948" y="2436"/>
                    <a:pt x="20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7"/>
            <p:cNvSpPr/>
            <p:nvPr/>
          </p:nvSpPr>
          <p:spPr>
            <a:xfrm>
              <a:off x="2579525" y="1787550"/>
              <a:ext cx="870625" cy="986350"/>
            </a:xfrm>
            <a:custGeom>
              <a:avLst/>
              <a:gdLst/>
              <a:ahLst/>
              <a:cxnLst/>
              <a:rect l="l" t="t" r="r" b="b"/>
              <a:pathLst>
                <a:path w="34825" h="39454" extrusionOk="0">
                  <a:moveTo>
                    <a:pt x="20348" y="1"/>
                  </a:moveTo>
                  <a:lnTo>
                    <a:pt x="1301" y="1468"/>
                  </a:lnTo>
                  <a:cubicBezTo>
                    <a:pt x="234" y="4704"/>
                    <a:pt x="0" y="8774"/>
                    <a:pt x="2935" y="11509"/>
                  </a:cubicBezTo>
                  <a:cubicBezTo>
                    <a:pt x="4904" y="13277"/>
                    <a:pt x="9173" y="16112"/>
                    <a:pt x="12576" y="17680"/>
                  </a:cubicBezTo>
                  <a:cubicBezTo>
                    <a:pt x="15945" y="19214"/>
                    <a:pt x="21082" y="21783"/>
                    <a:pt x="22082" y="22117"/>
                  </a:cubicBezTo>
                  <a:cubicBezTo>
                    <a:pt x="23083" y="22450"/>
                    <a:pt x="23250" y="23017"/>
                    <a:pt x="23283" y="24885"/>
                  </a:cubicBezTo>
                  <a:cubicBezTo>
                    <a:pt x="23317" y="26753"/>
                    <a:pt x="24284" y="29622"/>
                    <a:pt x="26652" y="33191"/>
                  </a:cubicBezTo>
                  <a:cubicBezTo>
                    <a:pt x="29188" y="36894"/>
                    <a:pt x="30655" y="39362"/>
                    <a:pt x="30655" y="39362"/>
                  </a:cubicBezTo>
                  <a:cubicBezTo>
                    <a:pt x="30939" y="39424"/>
                    <a:pt x="31225" y="39454"/>
                    <a:pt x="31511" y="39454"/>
                  </a:cubicBezTo>
                  <a:cubicBezTo>
                    <a:pt x="32772" y="39454"/>
                    <a:pt x="34009" y="38874"/>
                    <a:pt x="34825" y="37894"/>
                  </a:cubicBezTo>
                  <a:cubicBezTo>
                    <a:pt x="34825" y="37894"/>
                    <a:pt x="30155" y="18514"/>
                    <a:pt x="29087" y="16179"/>
                  </a:cubicBezTo>
                  <a:cubicBezTo>
                    <a:pt x="27987" y="13844"/>
                    <a:pt x="18647" y="7273"/>
                    <a:pt x="18647" y="7273"/>
                  </a:cubicBezTo>
                  <a:cubicBezTo>
                    <a:pt x="19347" y="4871"/>
                    <a:pt x="19948" y="2436"/>
                    <a:pt x="20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7"/>
            <p:cNvSpPr/>
            <p:nvPr/>
          </p:nvSpPr>
          <p:spPr>
            <a:xfrm>
              <a:off x="3046525" y="1890125"/>
              <a:ext cx="353600" cy="633825"/>
            </a:xfrm>
            <a:custGeom>
              <a:avLst/>
              <a:gdLst/>
              <a:ahLst/>
              <a:cxnLst/>
              <a:rect l="l" t="t" r="r" b="b"/>
              <a:pathLst>
                <a:path w="14144" h="25353" extrusionOk="0">
                  <a:moveTo>
                    <a:pt x="1434" y="1"/>
                  </a:moveTo>
                  <a:cubicBezTo>
                    <a:pt x="1434" y="1"/>
                    <a:pt x="500" y="2169"/>
                    <a:pt x="0" y="3170"/>
                  </a:cubicBezTo>
                  <a:cubicBezTo>
                    <a:pt x="0" y="3170"/>
                    <a:pt x="9473" y="9808"/>
                    <a:pt x="10474" y="12009"/>
                  </a:cubicBezTo>
                  <a:cubicBezTo>
                    <a:pt x="11075" y="13310"/>
                    <a:pt x="12609" y="20215"/>
                    <a:pt x="14143" y="25352"/>
                  </a:cubicBezTo>
                  <a:cubicBezTo>
                    <a:pt x="13943" y="24585"/>
                    <a:pt x="12776" y="15445"/>
                    <a:pt x="12109" y="13177"/>
                  </a:cubicBezTo>
                  <a:cubicBezTo>
                    <a:pt x="11341" y="10808"/>
                    <a:pt x="9407" y="9107"/>
                    <a:pt x="7572" y="7673"/>
                  </a:cubicBezTo>
                  <a:cubicBezTo>
                    <a:pt x="6071" y="6505"/>
                    <a:pt x="2135" y="3670"/>
                    <a:pt x="801" y="2736"/>
                  </a:cubicBezTo>
                  <a:cubicBezTo>
                    <a:pt x="1101" y="1835"/>
                    <a:pt x="1301" y="935"/>
                    <a:pt x="1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7"/>
            <p:cNvSpPr/>
            <p:nvPr/>
          </p:nvSpPr>
          <p:spPr>
            <a:xfrm>
              <a:off x="1922375" y="1274700"/>
              <a:ext cx="719700" cy="530725"/>
            </a:xfrm>
            <a:custGeom>
              <a:avLst/>
              <a:gdLst/>
              <a:ahLst/>
              <a:cxnLst/>
              <a:rect l="l" t="t" r="r" b="b"/>
              <a:pathLst>
                <a:path w="28788" h="21229" extrusionOk="0">
                  <a:moveTo>
                    <a:pt x="26586" y="0"/>
                  </a:moveTo>
                  <a:cubicBezTo>
                    <a:pt x="26586" y="0"/>
                    <a:pt x="24285" y="434"/>
                    <a:pt x="23417" y="3836"/>
                  </a:cubicBezTo>
                  <a:cubicBezTo>
                    <a:pt x="23050" y="5337"/>
                    <a:pt x="21683" y="9707"/>
                    <a:pt x="21082" y="12442"/>
                  </a:cubicBezTo>
                  <a:cubicBezTo>
                    <a:pt x="20749" y="13877"/>
                    <a:pt x="20515" y="14911"/>
                    <a:pt x="20515" y="14911"/>
                  </a:cubicBezTo>
                  <a:cubicBezTo>
                    <a:pt x="20515" y="14911"/>
                    <a:pt x="10875" y="13176"/>
                    <a:pt x="10208" y="12742"/>
                  </a:cubicBezTo>
                  <a:cubicBezTo>
                    <a:pt x="9541" y="12342"/>
                    <a:pt x="9207" y="11175"/>
                    <a:pt x="8940" y="10541"/>
                  </a:cubicBezTo>
                  <a:cubicBezTo>
                    <a:pt x="8507" y="9540"/>
                    <a:pt x="8607" y="8506"/>
                    <a:pt x="8540" y="8106"/>
                  </a:cubicBezTo>
                  <a:cubicBezTo>
                    <a:pt x="8490" y="7794"/>
                    <a:pt x="8309" y="7678"/>
                    <a:pt x="8087" y="7678"/>
                  </a:cubicBezTo>
                  <a:cubicBezTo>
                    <a:pt x="7715" y="7678"/>
                    <a:pt x="7227" y="8001"/>
                    <a:pt x="7039" y="8273"/>
                  </a:cubicBezTo>
                  <a:cubicBezTo>
                    <a:pt x="6872" y="8606"/>
                    <a:pt x="6772" y="8940"/>
                    <a:pt x="6705" y="9340"/>
                  </a:cubicBezTo>
                  <a:cubicBezTo>
                    <a:pt x="6605" y="9707"/>
                    <a:pt x="6572" y="10741"/>
                    <a:pt x="6272" y="10941"/>
                  </a:cubicBezTo>
                  <a:cubicBezTo>
                    <a:pt x="6217" y="10973"/>
                    <a:pt x="6137" y="10986"/>
                    <a:pt x="6045" y="10986"/>
                  </a:cubicBezTo>
                  <a:cubicBezTo>
                    <a:pt x="5745" y="10986"/>
                    <a:pt x="5308" y="10851"/>
                    <a:pt x="5104" y="10774"/>
                  </a:cubicBezTo>
                  <a:cubicBezTo>
                    <a:pt x="4003" y="10374"/>
                    <a:pt x="3103" y="9607"/>
                    <a:pt x="2169" y="9006"/>
                  </a:cubicBezTo>
                  <a:cubicBezTo>
                    <a:pt x="2002" y="8840"/>
                    <a:pt x="1735" y="8740"/>
                    <a:pt x="1535" y="8706"/>
                  </a:cubicBezTo>
                  <a:cubicBezTo>
                    <a:pt x="1168" y="8740"/>
                    <a:pt x="835" y="8940"/>
                    <a:pt x="601" y="9273"/>
                  </a:cubicBezTo>
                  <a:cubicBezTo>
                    <a:pt x="368" y="9540"/>
                    <a:pt x="201" y="9874"/>
                    <a:pt x="67" y="10207"/>
                  </a:cubicBezTo>
                  <a:cubicBezTo>
                    <a:pt x="34" y="10441"/>
                    <a:pt x="1" y="10708"/>
                    <a:pt x="34" y="10941"/>
                  </a:cubicBezTo>
                  <a:cubicBezTo>
                    <a:pt x="167" y="12676"/>
                    <a:pt x="1402" y="13743"/>
                    <a:pt x="2736" y="14610"/>
                  </a:cubicBezTo>
                  <a:cubicBezTo>
                    <a:pt x="4070" y="15511"/>
                    <a:pt x="5538" y="16112"/>
                    <a:pt x="7039" y="16545"/>
                  </a:cubicBezTo>
                  <a:cubicBezTo>
                    <a:pt x="7940" y="16779"/>
                    <a:pt x="9074" y="16912"/>
                    <a:pt x="10074" y="17112"/>
                  </a:cubicBezTo>
                  <a:cubicBezTo>
                    <a:pt x="10978" y="17323"/>
                    <a:pt x="20791" y="21228"/>
                    <a:pt x="23604" y="21228"/>
                  </a:cubicBezTo>
                  <a:cubicBezTo>
                    <a:pt x="23909" y="21228"/>
                    <a:pt x="24131" y="21183"/>
                    <a:pt x="24251" y="21082"/>
                  </a:cubicBezTo>
                  <a:cubicBezTo>
                    <a:pt x="25052" y="20415"/>
                    <a:pt x="25786" y="17779"/>
                    <a:pt x="26620" y="15344"/>
                  </a:cubicBezTo>
                  <a:cubicBezTo>
                    <a:pt x="27454" y="12776"/>
                    <a:pt x="28121" y="10207"/>
                    <a:pt x="28688" y="7572"/>
                  </a:cubicBezTo>
                  <a:cubicBezTo>
                    <a:pt x="28788" y="4904"/>
                    <a:pt x="28087" y="2235"/>
                    <a:pt x="26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7"/>
            <p:cNvSpPr/>
            <p:nvPr/>
          </p:nvSpPr>
          <p:spPr>
            <a:xfrm>
              <a:off x="2442750" y="1207975"/>
              <a:ext cx="249375" cy="407800"/>
            </a:xfrm>
            <a:custGeom>
              <a:avLst/>
              <a:gdLst/>
              <a:ahLst/>
              <a:cxnLst/>
              <a:rect l="l" t="t" r="r" b="b"/>
              <a:pathLst>
                <a:path w="9975" h="16312" extrusionOk="0">
                  <a:moveTo>
                    <a:pt x="7773" y="0"/>
                  </a:moveTo>
                  <a:cubicBezTo>
                    <a:pt x="4170" y="601"/>
                    <a:pt x="3303" y="2269"/>
                    <a:pt x="2302" y="5604"/>
                  </a:cubicBezTo>
                  <a:cubicBezTo>
                    <a:pt x="801" y="10741"/>
                    <a:pt x="0" y="14044"/>
                    <a:pt x="0" y="14044"/>
                  </a:cubicBezTo>
                  <a:cubicBezTo>
                    <a:pt x="779" y="15053"/>
                    <a:pt x="3924" y="16311"/>
                    <a:pt x="5840" y="16311"/>
                  </a:cubicBezTo>
                  <a:cubicBezTo>
                    <a:pt x="6141" y="16311"/>
                    <a:pt x="6412" y="16280"/>
                    <a:pt x="6639" y="16212"/>
                  </a:cubicBezTo>
                  <a:lnTo>
                    <a:pt x="8740" y="9074"/>
                  </a:lnTo>
                  <a:cubicBezTo>
                    <a:pt x="9974" y="6172"/>
                    <a:pt x="9174" y="1301"/>
                    <a:pt x="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7"/>
            <p:cNvSpPr/>
            <p:nvPr/>
          </p:nvSpPr>
          <p:spPr>
            <a:xfrm>
              <a:off x="2911425" y="1167950"/>
              <a:ext cx="324425" cy="390300"/>
            </a:xfrm>
            <a:custGeom>
              <a:avLst/>
              <a:gdLst/>
              <a:ahLst/>
              <a:cxnLst/>
              <a:rect l="l" t="t" r="r" b="b"/>
              <a:pathLst>
                <a:path w="12977" h="15612" extrusionOk="0">
                  <a:moveTo>
                    <a:pt x="3069" y="0"/>
                  </a:moveTo>
                  <a:cubicBezTo>
                    <a:pt x="2002" y="0"/>
                    <a:pt x="901" y="334"/>
                    <a:pt x="0" y="934"/>
                  </a:cubicBezTo>
                  <a:lnTo>
                    <a:pt x="2402" y="7539"/>
                  </a:lnTo>
                  <a:lnTo>
                    <a:pt x="8039" y="15611"/>
                  </a:lnTo>
                  <a:cubicBezTo>
                    <a:pt x="10408" y="14944"/>
                    <a:pt x="12242" y="13043"/>
                    <a:pt x="12976" y="10675"/>
                  </a:cubicBezTo>
                  <a:cubicBezTo>
                    <a:pt x="12976" y="10675"/>
                    <a:pt x="9307" y="5137"/>
                    <a:pt x="7706" y="2602"/>
                  </a:cubicBezTo>
                  <a:cubicBezTo>
                    <a:pt x="6538" y="667"/>
                    <a:pt x="4704" y="100"/>
                    <a:pt x="3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7"/>
            <p:cNvSpPr/>
            <p:nvPr/>
          </p:nvSpPr>
          <p:spPr>
            <a:xfrm>
              <a:off x="2612025" y="1160450"/>
              <a:ext cx="520400" cy="738950"/>
            </a:xfrm>
            <a:custGeom>
              <a:avLst/>
              <a:gdLst/>
              <a:ahLst/>
              <a:cxnLst/>
              <a:rect l="l" t="t" r="r" b="b"/>
              <a:pathLst>
                <a:path w="20816" h="29558" extrusionOk="0">
                  <a:moveTo>
                    <a:pt x="11643" y="0"/>
                  </a:moveTo>
                  <a:lnTo>
                    <a:pt x="5705" y="500"/>
                  </a:lnTo>
                  <a:lnTo>
                    <a:pt x="735" y="2002"/>
                  </a:lnTo>
                  <a:cubicBezTo>
                    <a:pt x="4504" y="8973"/>
                    <a:pt x="735" y="12376"/>
                    <a:pt x="735" y="12376"/>
                  </a:cubicBezTo>
                  <a:lnTo>
                    <a:pt x="2336" y="19247"/>
                  </a:lnTo>
                  <a:cubicBezTo>
                    <a:pt x="1802" y="21782"/>
                    <a:pt x="1002" y="24251"/>
                    <a:pt x="1" y="26619"/>
                  </a:cubicBezTo>
                  <a:cubicBezTo>
                    <a:pt x="1136" y="28435"/>
                    <a:pt x="4950" y="29557"/>
                    <a:pt x="9115" y="29557"/>
                  </a:cubicBezTo>
                  <a:cubicBezTo>
                    <a:pt x="9234" y="29557"/>
                    <a:pt x="9354" y="29556"/>
                    <a:pt x="9474" y="29555"/>
                  </a:cubicBezTo>
                  <a:cubicBezTo>
                    <a:pt x="13010" y="29521"/>
                    <a:pt x="17447" y="29288"/>
                    <a:pt x="19048" y="25118"/>
                  </a:cubicBezTo>
                  <a:cubicBezTo>
                    <a:pt x="19048" y="25118"/>
                    <a:pt x="18214" y="16512"/>
                    <a:pt x="17980" y="14077"/>
                  </a:cubicBezTo>
                  <a:cubicBezTo>
                    <a:pt x="20816" y="10741"/>
                    <a:pt x="19515" y="7839"/>
                    <a:pt x="18948" y="6238"/>
                  </a:cubicBezTo>
                  <a:cubicBezTo>
                    <a:pt x="18347" y="4603"/>
                    <a:pt x="17046" y="1735"/>
                    <a:pt x="15112" y="300"/>
                  </a:cubicBezTo>
                  <a:lnTo>
                    <a:pt x="1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7"/>
            <p:cNvSpPr/>
            <p:nvPr/>
          </p:nvSpPr>
          <p:spPr>
            <a:xfrm>
              <a:off x="2611200" y="1329725"/>
              <a:ext cx="204350" cy="569600"/>
            </a:xfrm>
            <a:custGeom>
              <a:avLst/>
              <a:gdLst/>
              <a:ahLst/>
              <a:cxnLst/>
              <a:rect l="l" t="t" r="r" b="b"/>
              <a:pathLst>
                <a:path w="8174" h="22784" extrusionOk="0">
                  <a:moveTo>
                    <a:pt x="2369" y="1"/>
                  </a:moveTo>
                  <a:lnTo>
                    <a:pt x="2369" y="1"/>
                  </a:lnTo>
                  <a:cubicBezTo>
                    <a:pt x="2736" y="3069"/>
                    <a:pt x="1435" y="4871"/>
                    <a:pt x="968" y="5438"/>
                  </a:cubicBezTo>
                  <a:lnTo>
                    <a:pt x="768" y="5605"/>
                  </a:lnTo>
                  <a:lnTo>
                    <a:pt x="2369" y="12476"/>
                  </a:lnTo>
                  <a:cubicBezTo>
                    <a:pt x="2369" y="12476"/>
                    <a:pt x="2169" y="13377"/>
                    <a:pt x="1802" y="14744"/>
                  </a:cubicBezTo>
                  <a:lnTo>
                    <a:pt x="1602" y="15312"/>
                  </a:lnTo>
                  <a:cubicBezTo>
                    <a:pt x="1168" y="16846"/>
                    <a:pt x="634" y="18380"/>
                    <a:pt x="1" y="19881"/>
                  </a:cubicBezTo>
                  <a:cubicBezTo>
                    <a:pt x="1035" y="21549"/>
                    <a:pt x="4370" y="22617"/>
                    <a:pt x="8173" y="22784"/>
                  </a:cubicBezTo>
                  <a:cubicBezTo>
                    <a:pt x="3937" y="21716"/>
                    <a:pt x="2002" y="18947"/>
                    <a:pt x="2035" y="18114"/>
                  </a:cubicBezTo>
                  <a:cubicBezTo>
                    <a:pt x="2102" y="17079"/>
                    <a:pt x="2936" y="13777"/>
                    <a:pt x="2936" y="13777"/>
                  </a:cubicBezTo>
                  <a:lnTo>
                    <a:pt x="5271" y="14711"/>
                  </a:lnTo>
                  <a:lnTo>
                    <a:pt x="5271" y="14711"/>
                  </a:lnTo>
                  <a:lnTo>
                    <a:pt x="3370" y="11909"/>
                  </a:lnTo>
                  <a:lnTo>
                    <a:pt x="2035" y="6005"/>
                  </a:lnTo>
                  <a:cubicBezTo>
                    <a:pt x="3470" y="3937"/>
                    <a:pt x="2369" y="1"/>
                    <a:pt x="2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7"/>
            <p:cNvSpPr/>
            <p:nvPr/>
          </p:nvSpPr>
          <p:spPr>
            <a:xfrm>
              <a:off x="2592025" y="625900"/>
              <a:ext cx="492050" cy="511225"/>
            </a:xfrm>
            <a:custGeom>
              <a:avLst/>
              <a:gdLst/>
              <a:ahLst/>
              <a:cxnLst/>
              <a:rect l="l" t="t" r="r" b="b"/>
              <a:pathLst>
                <a:path w="19682" h="20449" extrusionOk="0">
                  <a:moveTo>
                    <a:pt x="9841" y="0"/>
                  </a:moveTo>
                  <a:cubicBezTo>
                    <a:pt x="4437" y="0"/>
                    <a:pt x="67" y="4370"/>
                    <a:pt x="0" y="9840"/>
                  </a:cubicBezTo>
                  <a:lnTo>
                    <a:pt x="0" y="12809"/>
                  </a:lnTo>
                  <a:cubicBezTo>
                    <a:pt x="0" y="17012"/>
                    <a:pt x="3436" y="20448"/>
                    <a:pt x="7639" y="20448"/>
                  </a:cubicBezTo>
                  <a:lnTo>
                    <a:pt x="19681" y="20448"/>
                  </a:lnTo>
                  <a:lnTo>
                    <a:pt x="19681" y="9840"/>
                  </a:lnTo>
                  <a:cubicBezTo>
                    <a:pt x="19681" y="4437"/>
                    <a:pt x="15278" y="0"/>
                    <a:pt x="9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7"/>
            <p:cNvSpPr/>
            <p:nvPr/>
          </p:nvSpPr>
          <p:spPr>
            <a:xfrm>
              <a:off x="2752125" y="730975"/>
              <a:ext cx="235200" cy="203525"/>
            </a:xfrm>
            <a:custGeom>
              <a:avLst/>
              <a:gdLst/>
              <a:ahLst/>
              <a:cxnLst/>
              <a:rect l="l" t="t" r="r" b="b"/>
              <a:pathLst>
                <a:path w="9408" h="8141" extrusionOk="0">
                  <a:moveTo>
                    <a:pt x="9408" y="0"/>
                  </a:moveTo>
                  <a:cubicBezTo>
                    <a:pt x="6839" y="3336"/>
                    <a:pt x="3604" y="6104"/>
                    <a:pt x="1" y="8139"/>
                  </a:cubicBezTo>
                  <a:cubicBezTo>
                    <a:pt x="53" y="8140"/>
                    <a:pt x="105" y="8140"/>
                    <a:pt x="157" y="8140"/>
                  </a:cubicBezTo>
                  <a:cubicBezTo>
                    <a:pt x="8682" y="8140"/>
                    <a:pt x="9408" y="1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2573675" y="679575"/>
              <a:ext cx="86750" cy="80600"/>
            </a:xfrm>
            <a:custGeom>
              <a:avLst/>
              <a:gdLst/>
              <a:ahLst/>
              <a:cxnLst/>
              <a:rect l="l" t="t" r="r" b="b"/>
              <a:pathLst>
                <a:path w="3470" h="3224" extrusionOk="0">
                  <a:moveTo>
                    <a:pt x="2056" y="0"/>
                  </a:moveTo>
                  <a:cubicBezTo>
                    <a:pt x="1938" y="0"/>
                    <a:pt x="1819" y="18"/>
                    <a:pt x="1702" y="55"/>
                  </a:cubicBezTo>
                  <a:cubicBezTo>
                    <a:pt x="1668" y="55"/>
                    <a:pt x="1668" y="55"/>
                    <a:pt x="1635" y="121"/>
                  </a:cubicBezTo>
                  <a:lnTo>
                    <a:pt x="2202" y="1989"/>
                  </a:lnTo>
                  <a:cubicBezTo>
                    <a:pt x="2035" y="1789"/>
                    <a:pt x="1835" y="1622"/>
                    <a:pt x="1568" y="1522"/>
                  </a:cubicBezTo>
                  <a:cubicBezTo>
                    <a:pt x="1438" y="1483"/>
                    <a:pt x="1306" y="1464"/>
                    <a:pt x="1176" y="1464"/>
                  </a:cubicBezTo>
                  <a:cubicBezTo>
                    <a:pt x="646" y="1464"/>
                    <a:pt x="161" y="1780"/>
                    <a:pt x="1" y="2290"/>
                  </a:cubicBezTo>
                  <a:lnTo>
                    <a:pt x="1" y="2356"/>
                  </a:lnTo>
                  <a:lnTo>
                    <a:pt x="2469" y="3224"/>
                  </a:lnTo>
                  <a:cubicBezTo>
                    <a:pt x="2536" y="3023"/>
                    <a:pt x="2536" y="2823"/>
                    <a:pt x="2502" y="2556"/>
                  </a:cubicBezTo>
                  <a:cubicBezTo>
                    <a:pt x="3069" y="2290"/>
                    <a:pt x="3470" y="1556"/>
                    <a:pt x="3236" y="889"/>
                  </a:cubicBezTo>
                  <a:cubicBezTo>
                    <a:pt x="3073" y="345"/>
                    <a:pt x="2577" y="0"/>
                    <a:pt x="2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2648725" y="732625"/>
              <a:ext cx="399475" cy="554450"/>
            </a:xfrm>
            <a:custGeom>
              <a:avLst/>
              <a:gdLst/>
              <a:ahLst/>
              <a:cxnLst/>
              <a:rect l="l" t="t" r="r" b="b"/>
              <a:pathLst>
                <a:path w="15979" h="22178" extrusionOk="0">
                  <a:moveTo>
                    <a:pt x="13544" y="1"/>
                  </a:moveTo>
                  <a:cubicBezTo>
                    <a:pt x="13210" y="2669"/>
                    <a:pt x="11676" y="5038"/>
                    <a:pt x="9341" y="6405"/>
                  </a:cubicBezTo>
                  <a:cubicBezTo>
                    <a:pt x="6482" y="8076"/>
                    <a:pt x="4273" y="8107"/>
                    <a:pt x="4113" y="8107"/>
                  </a:cubicBezTo>
                  <a:cubicBezTo>
                    <a:pt x="4107" y="8107"/>
                    <a:pt x="4104" y="8107"/>
                    <a:pt x="4104" y="8107"/>
                  </a:cubicBezTo>
                  <a:cubicBezTo>
                    <a:pt x="4037" y="7906"/>
                    <a:pt x="3903" y="7740"/>
                    <a:pt x="3737" y="7573"/>
                  </a:cubicBezTo>
                  <a:cubicBezTo>
                    <a:pt x="3332" y="7152"/>
                    <a:pt x="2809" y="6943"/>
                    <a:pt x="2286" y="6943"/>
                  </a:cubicBezTo>
                  <a:cubicBezTo>
                    <a:pt x="1775" y="6943"/>
                    <a:pt x="1264" y="7143"/>
                    <a:pt x="868" y="7540"/>
                  </a:cubicBezTo>
                  <a:cubicBezTo>
                    <a:pt x="1" y="8474"/>
                    <a:pt x="401" y="10208"/>
                    <a:pt x="1602" y="11209"/>
                  </a:cubicBezTo>
                  <a:cubicBezTo>
                    <a:pt x="2216" y="11712"/>
                    <a:pt x="2714" y="11858"/>
                    <a:pt x="3084" y="11858"/>
                  </a:cubicBezTo>
                  <a:cubicBezTo>
                    <a:pt x="3599" y="11858"/>
                    <a:pt x="3870" y="11576"/>
                    <a:pt x="3870" y="11576"/>
                  </a:cubicBezTo>
                  <a:lnTo>
                    <a:pt x="4004" y="17980"/>
                  </a:lnTo>
                  <a:cubicBezTo>
                    <a:pt x="4004" y="17980"/>
                    <a:pt x="5638" y="20315"/>
                    <a:pt x="7506" y="21550"/>
                  </a:cubicBezTo>
                  <a:cubicBezTo>
                    <a:pt x="8189" y="21989"/>
                    <a:pt x="9046" y="22178"/>
                    <a:pt x="9863" y="22178"/>
                  </a:cubicBezTo>
                  <a:cubicBezTo>
                    <a:pt x="11281" y="22178"/>
                    <a:pt x="12580" y="21608"/>
                    <a:pt x="12643" y="20782"/>
                  </a:cubicBezTo>
                  <a:cubicBezTo>
                    <a:pt x="12710" y="19481"/>
                    <a:pt x="10175" y="17113"/>
                    <a:pt x="10175" y="17113"/>
                  </a:cubicBezTo>
                  <a:lnTo>
                    <a:pt x="10141" y="14778"/>
                  </a:lnTo>
                  <a:lnTo>
                    <a:pt x="10141" y="14778"/>
                  </a:lnTo>
                  <a:cubicBezTo>
                    <a:pt x="10902" y="14905"/>
                    <a:pt x="11683" y="14992"/>
                    <a:pt x="12355" y="14992"/>
                  </a:cubicBezTo>
                  <a:cubicBezTo>
                    <a:pt x="12920" y="14992"/>
                    <a:pt x="13409" y="14930"/>
                    <a:pt x="13744" y="14778"/>
                  </a:cubicBezTo>
                  <a:cubicBezTo>
                    <a:pt x="14511" y="14445"/>
                    <a:pt x="15979" y="13244"/>
                    <a:pt x="15979" y="8607"/>
                  </a:cubicBezTo>
                  <a:cubicBezTo>
                    <a:pt x="15979" y="3170"/>
                    <a:pt x="14578" y="568"/>
                    <a:pt x="13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2903075" y="901850"/>
              <a:ext cx="29225" cy="29275"/>
            </a:xfrm>
            <a:custGeom>
              <a:avLst/>
              <a:gdLst/>
              <a:ahLst/>
              <a:cxnLst/>
              <a:rect l="l" t="t" r="r" b="b"/>
              <a:pathLst>
                <a:path w="1169" h="1171" extrusionOk="0">
                  <a:moveTo>
                    <a:pt x="590" y="1"/>
                  </a:moveTo>
                  <a:cubicBezTo>
                    <a:pt x="572" y="1"/>
                    <a:pt x="553" y="1"/>
                    <a:pt x="534" y="3"/>
                  </a:cubicBezTo>
                  <a:cubicBezTo>
                    <a:pt x="201" y="70"/>
                    <a:pt x="1" y="304"/>
                    <a:pt x="1" y="637"/>
                  </a:cubicBezTo>
                  <a:cubicBezTo>
                    <a:pt x="34" y="937"/>
                    <a:pt x="267" y="1171"/>
                    <a:pt x="634" y="1171"/>
                  </a:cubicBezTo>
                  <a:cubicBezTo>
                    <a:pt x="901" y="1137"/>
                    <a:pt x="1168" y="904"/>
                    <a:pt x="1168" y="570"/>
                  </a:cubicBezTo>
                  <a:cubicBezTo>
                    <a:pt x="1137" y="256"/>
                    <a:pt x="897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2920600" y="1021175"/>
              <a:ext cx="37550" cy="23475"/>
            </a:xfrm>
            <a:custGeom>
              <a:avLst/>
              <a:gdLst/>
              <a:ahLst/>
              <a:cxnLst/>
              <a:rect l="l" t="t" r="r" b="b"/>
              <a:pathLst>
                <a:path w="1502" h="939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367"/>
                    <a:pt x="267" y="801"/>
                    <a:pt x="634" y="901"/>
                  </a:cubicBezTo>
                  <a:lnTo>
                    <a:pt x="667" y="901"/>
                  </a:lnTo>
                  <a:cubicBezTo>
                    <a:pt x="738" y="927"/>
                    <a:pt x="809" y="939"/>
                    <a:pt x="880" y="939"/>
                  </a:cubicBezTo>
                  <a:cubicBezTo>
                    <a:pt x="1175" y="939"/>
                    <a:pt x="1447" y="724"/>
                    <a:pt x="1501" y="401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7"/>
            <p:cNvSpPr/>
            <p:nvPr/>
          </p:nvSpPr>
          <p:spPr>
            <a:xfrm>
              <a:off x="3004825" y="838850"/>
              <a:ext cx="35875" cy="28075"/>
            </a:xfrm>
            <a:custGeom>
              <a:avLst/>
              <a:gdLst/>
              <a:ahLst/>
              <a:cxnLst/>
              <a:rect l="l" t="t" r="r" b="b"/>
              <a:pathLst>
                <a:path w="1435" h="1123" extrusionOk="0">
                  <a:moveTo>
                    <a:pt x="604" y="0"/>
                  </a:moveTo>
                  <a:cubicBezTo>
                    <a:pt x="375" y="0"/>
                    <a:pt x="152" y="104"/>
                    <a:pt x="0" y="322"/>
                  </a:cubicBezTo>
                  <a:lnTo>
                    <a:pt x="1234" y="1122"/>
                  </a:lnTo>
                  <a:cubicBezTo>
                    <a:pt x="1435" y="789"/>
                    <a:pt x="1334" y="355"/>
                    <a:pt x="1001" y="88"/>
                  </a:cubicBezTo>
                  <a:lnTo>
                    <a:pt x="968" y="88"/>
                  </a:lnTo>
                  <a:cubicBezTo>
                    <a:pt x="851" y="30"/>
                    <a:pt x="727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3004825" y="886650"/>
              <a:ext cx="32550" cy="30375"/>
            </a:xfrm>
            <a:custGeom>
              <a:avLst/>
              <a:gdLst/>
              <a:ahLst/>
              <a:cxnLst/>
              <a:rect l="l" t="t" r="r" b="b"/>
              <a:pathLst>
                <a:path w="1302" h="1215" extrusionOk="0">
                  <a:moveTo>
                    <a:pt x="703" y="1"/>
                  </a:moveTo>
                  <a:cubicBezTo>
                    <a:pt x="669" y="1"/>
                    <a:pt x="635" y="4"/>
                    <a:pt x="601" y="11"/>
                  </a:cubicBezTo>
                  <a:cubicBezTo>
                    <a:pt x="267" y="44"/>
                    <a:pt x="0" y="344"/>
                    <a:pt x="67" y="678"/>
                  </a:cubicBezTo>
                  <a:cubicBezTo>
                    <a:pt x="98" y="961"/>
                    <a:pt x="337" y="1215"/>
                    <a:pt x="672" y="1215"/>
                  </a:cubicBezTo>
                  <a:cubicBezTo>
                    <a:pt x="693" y="1215"/>
                    <a:pt x="713" y="1214"/>
                    <a:pt x="734" y="1212"/>
                  </a:cubicBezTo>
                  <a:cubicBezTo>
                    <a:pt x="1068" y="1212"/>
                    <a:pt x="1301" y="912"/>
                    <a:pt x="1268" y="578"/>
                  </a:cubicBezTo>
                  <a:cubicBezTo>
                    <a:pt x="1238" y="249"/>
                    <a:pt x="99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2969800" y="899425"/>
              <a:ext cx="46725" cy="94250"/>
            </a:xfrm>
            <a:custGeom>
              <a:avLst/>
              <a:gdLst/>
              <a:ahLst/>
              <a:cxnLst/>
              <a:rect l="l" t="t" r="r" b="b"/>
              <a:pathLst>
                <a:path w="1869" h="3770" extrusionOk="0">
                  <a:moveTo>
                    <a:pt x="0" y="0"/>
                  </a:moveTo>
                  <a:lnTo>
                    <a:pt x="67" y="3770"/>
                  </a:lnTo>
                  <a:lnTo>
                    <a:pt x="1868" y="3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2774650" y="1047850"/>
              <a:ext cx="128450" cy="78425"/>
            </a:xfrm>
            <a:custGeom>
              <a:avLst/>
              <a:gdLst/>
              <a:ahLst/>
              <a:cxnLst/>
              <a:rect l="l" t="t" r="r" b="b"/>
              <a:pathLst>
                <a:path w="5138" h="3137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635"/>
                    <a:pt x="601" y="1135"/>
                    <a:pt x="1135" y="1569"/>
                  </a:cubicBezTo>
                  <a:cubicBezTo>
                    <a:pt x="2102" y="2303"/>
                    <a:pt x="5138" y="3136"/>
                    <a:pt x="5138" y="3136"/>
                  </a:cubicBezTo>
                  <a:lnTo>
                    <a:pt x="5104" y="2169"/>
                  </a:lnTo>
                  <a:cubicBezTo>
                    <a:pt x="3603" y="2002"/>
                    <a:pt x="501" y="1235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3842925" y="3364525"/>
              <a:ext cx="50875" cy="1030350"/>
            </a:xfrm>
            <a:custGeom>
              <a:avLst/>
              <a:gdLst/>
              <a:ahLst/>
              <a:cxnLst/>
              <a:rect l="l" t="t" r="r" b="b"/>
              <a:pathLst>
                <a:path w="2035" h="41214" extrusionOk="0">
                  <a:moveTo>
                    <a:pt x="2035" y="0"/>
                  </a:moveTo>
                  <a:lnTo>
                    <a:pt x="33" y="34"/>
                  </a:lnTo>
                  <a:lnTo>
                    <a:pt x="0" y="40663"/>
                  </a:lnTo>
                  <a:cubicBezTo>
                    <a:pt x="0" y="40796"/>
                    <a:pt x="134" y="40996"/>
                    <a:pt x="300" y="41063"/>
                  </a:cubicBezTo>
                  <a:cubicBezTo>
                    <a:pt x="534" y="41163"/>
                    <a:pt x="776" y="41213"/>
                    <a:pt x="1013" y="41213"/>
                  </a:cubicBezTo>
                  <a:cubicBezTo>
                    <a:pt x="1251" y="41213"/>
                    <a:pt x="1485" y="41163"/>
                    <a:pt x="1701" y="41063"/>
                  </a:cubicBezTo>
                  <a:cubicBezTo>
                    <a:pt x="1868" y="40996"/>
                    <a:pt x="2002" y="40796"/>
                    <a:pt x="2002" y="40663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3870425" y="3364525"/>
              <a:ext cx="22550" cy="1030750"/>
            </a:xfrm>
            <a:custGeom>
              <a:avLst/>
              <a:gdLst/>
              <a:ahLst/>
              <a:cxnLst/>
              <a:rect l="l" t="t" r="r" b="b"/>
              <a:pathLst>
                <a:path w="902" h="41230" extrusionOk="0">
                  <a:moveTo>
                    <a:pt x="34" y="0"/>
                  </a:moveTo>
                  <a:lnTo>
                    <a:pt x="1" y="41230"/>
                  </a:lnTo>
                  <a:cubicBezTo>
                    <a:pt x="201" y="41230"/>
                    <a:pt x="401" y="41163"/>
                    <a:pt x="568" y="41063"/>
                  </a:cubicBezTo>
                  <a:cubicBezTo>
                    <a:pt x="735" y="40996"/>
                    <a:pt x="868" y="40829"/>
                    <a:pt x="868" y="40663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>
              <a:off x="3841250" y="3349925"/>
              <a:ext cx="55050" cy="28375"/>
            </a:xfrm>
            <a:custGeom>
              <a:avLst/>
              <a:gdLst/>
              <a:ahLst/>
              <a:cxnLst/>
              <a:rect l="l" t="t" r="r" b="b"/>
              <a:pathLst>
                <a:path w="2202" h="1135" extrusionOk="0">
                  <a:moveTo>
                    <a:pt x="1080" y="0"/>
                  </a:moveTo>
                  <a:cubicBezTo>
                    <a:pt x="843" y="0"/>
                    <a:pt x="601" y="50"/>
                    <a:pt x="367" y="151"/>
                  </a:cubicBezTo>
                  <a:cubicBezTo>
                    <a:pt x="0" y="417"/>
                    <a:pt x="0" y="784"/>
                    <a:pt x="367" y="984"/>
                  </a:cubicBezTo>
                  <a:cubicBezTo>
                    <a:pt x="601" y="1085"/>
                    <a:pt x="843" y="1135"/>
                    <a:pt x="1080" y="1135"/>
                  </a:cubicBezTo>
                  <a:cubicBezTo>
                    <a:pt x="1318" y="1135"/>
                    <a:pt x="1552" y="1085"/>
                    <a:pt x="1768" y="984"/>
                  </a:cubicBezTo>
                  <a:cubicBezTo>
                    <a:pt x="2169" y="784"/>
                    <a:pt x="2202" y="417"/>
                    <a:pt x="1768" y="151"/>
                  </a:cubicBezTo>
                  <a:cubicBezTo>
                    <a:pt x="1552" y="50"/>
                    <a:pt x="1318" y="0"/>
                    <a:pt x="1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7"/>
            <p:cNvSpPr/>
            <p:nvPr/>
          </p:nvSpPr>
          <p:spPr>
            <a:xfrm>
              <a:off x="5280600" y="2530575"/>
              <a:ext cx="50900" cy="1030350"/>
            </a:xfrm>
            <a:custGeom>
              <a:avLst/>
              <a:gdLst/>
              <a:ahLst/>
              <a:cxnLst/>
              <a:rect l="l" t="t" r="r" b="b"/>
              <a:pathLst>
                <a:path w="2036" h="41214" extrusionOk="0">
                  <a:moveTo>
                    <a:pt x="2036" y="1"/>
                  </a:moveTo>
                  <a:lnTo>
                    <a:pt x="34" y="34"/>
                  </a:lnTo>
                  <a:lnTo>
                    <a:pt x="1" y="40630"/>
                  </a:lnTo>
                  <a:cubicBezTo>
                    <a:pt x="1" y="40797"/>
                    <a:pt x="134" y="40997"/>
                    <a:pt x="301" y="41064"/>
                  </a:cubicBezTo>
                  <a:cubicBezTo>
                    <a:pt x="535" y="41164"/>
                    <a:pt x="776" y="41214"/>
                    <a:pt x="1014" y="41214"/>
                  </a:cubicBezTo>
                  <a:cubicBezTo>
                    <a:pt x="1252" y="41214"/>
                    <a:pt x="1485" y="41164"/>
                    <a:pt x="1702" y="41064"/>
                  </a:cubicBezTo>
                  <a:cubicBezTo>
                    <a:pt x="1869" y="40997"/>
                    <a:pt x="2002" y="40797"/>
                    <a:pt x="2002" y="40630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7"/>
            <p:cNvSpPr/>
            <p:nvPr/>
          </p:nvSpPr>
          <p:spPr>
            <a:xfrm>
              <a:off x="5308125" y="2530575"/>
              <a:ext cx="22550" cy="1030775"/>
            </a:xfrm>
            <a:custGeom>
              <a:avLst/>
              <a:gdLst/>
              <a:ahLst/>
              <a:cxnLst/>
              <a:rect l="l" t="t" r="r" b="b"/>
              <a:pathLst>
                <a:path w="902" h="41231" extrusionOk="0">
                  <a:moveTo>
                    <a:pt x="1" y="1"/>
                  </a:moveTo>
                  <a:lnTo>
                    <a:pt x="1" y="41230"/>
                  </a:lnTo>
                  <a:cubicBezTo>
                    <a:pt x="201" y="41230"/>
                    <a:pt x="401" y="41164"/>
                    <a:pt x="568" y="41064"/>
                  </a:cubicBezTo>
                  <a:cubicBezTo>
                    <a:pt x="734" y="40997"/>
                    <a:pt x="868" y="40830"/>
                    <a:pt x="868" y="4066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5278950" y="2516000"/>
              <a:ext cx="55050" cy="29000"/>
            </a:xfrm>
            <a:custGeom>
              <a:avLst/>
              <a:gdLst/>
              <a:ahLst/>
              <a:cxnLst/>
              <a:rect l="l" t="t" r="r" b="b"/>
              <a:pathLst>
                <a:path w="2202" h="1160" extrusionOk="0">
                  <a:moveTo>
                    <a:pt x="1080" y="0"/>
                  </a:moveTo>
                  <a:cubicBezTo>
                    <a:pt x="842" y="0"/>
                    <a:pt x="601" y="50"/>
                    <a:pt x="367" y="150"/>
                  </a:cubicBezTo>
                  <a:cubicBezTo>
                    <a:pt x="0" y="417"/>
                    <a:pt x="0" y="784"/>
                    <a:pt x="367" y="984"/>
                  </a:cubicBezTo>
                  <a:cubicBezTo>
                    <a:pt x="601" y="1101"/>
                    <a:pt x="842" y="1159"/>
                    <a:pt x="1080" y="1159"/>
                  </a:cubicBezTo>
                  <a:cubicBezTo>
                    <a:pt x="1318" y="1159"/>
                    <a:pt x="1551" y="1101"/>
                    <a:pt x="1768" y="984"/>
                  </a:cubicBezTo>
                  <a:cubicBezTo>
                    <a:pt x="2168" y="751"/>
                    <a:pt x="2202" y="417"/>
                    <a:pt x="1768" y="150"/>
                  </a:cubicBezTo>
                  <a:cubicBezTo>
                    <a:pt x="1551" y="50"/>
                    <a:pt x="1318" y="0"/>
                    <a:pt x="1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2366850" y="2507225"/>
              <a:ext cx="51750" cy="1031200"/>
            </a:xfrm>
            <a:custGeom>
              <a:avLst/>
              <a:gdLst/>
              <a:ahLst/>
              <a:cxnLst/>
              <a:rect l="l" t="t" r="r" b="b"/>
              <a:pathLst>
                <a:path w="2070" h="41248" extrusionOk="0">
                  <a:moveTo>
                    <a:pt x="2069" y="1"/>
                  </a:moveTo>
                  <a:lnTo>
                    <a:pt x="68" y="68"/>
                  </a:lnTo>
                  <a:lnTo>
                    <a:pt x="1" y="40663"/>
                  </a:lnTo>
                  <a:cubicBezTo>
                    <a:pt x="1" y="40830"/>
                    <a:pt x="134" y="40997"/>
                    <a:pt x="301" y="41097"/>
                  </a:cubicBezTo>
                  <a:cubicBezTo>
                    <a:pt x="535" y="41197"/>
                    <a:pt x="777" y="41247"/>
                    <a:pt x="1018" y="41247"/>
                  </a:cubicBezTo>
                  <a:cubicBezTo>
                    <a:pt x="1260" y="41247"/>
                    <a:pt x="1502" y="41197"/>
                    <a:pt x="1736" y="41097"/>
                  </a:cubicBezTo>
                  <a:cubicBezTo>
                    <a:pt x="1902" y="40997"/>
                    <a:pt x="2002" y="40830"/>
                    <a:pt x="2002" y="40663"/>
                  </a:cubicBezTo>
                  <a:lnTo>
                    <a:pt x="20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7"/>
            <p:cNvSpPr/>
            <p:nvPr/>
          </p:nvSpPr>
          <p:spPr>
            <a:xfrm>
              <a:off x="2394375" y="2507225"/>
              <a:ext cx="22550" cy="1031600"/>
            </a:xfrm>
            <a:custGeom>
              <a:avLst/>
              <a:gdLst/>
              <a:ahLst/>
              <a:cxnLst/>
              <a:rect l="l" t="t" r="r" b="b"/>
              <a:pathLst>
                <a:path w="902" h="41264" extrusionOk="0">
                  <a:moveTo>
                    <a:pt x="34" y="1"/>
                  </a:moveTo>
                  <a:lnTo>
                    <a:pt x="1" y="41264"/>
                  </a:lnTo>
                  <a:cubicBezTo>
                    <a:pt x="201" y="41264"/>
                    <a:pt x="401" y="41164"/>
                    <a:pt x="568" y="41097"/>
                  </a:cubicBezTo>
                  <a:cubicBezTo>
                    <a:pt x="735" y="40997"/>
                    <a:pt x="868" y="40830"/>
                    <a:pt x="868" y="4066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2365200" y="2495150"/>
              <a:ext cx="54225" cy="27550"/>
            </a:xfrm>
            <a:custGeom>
              <a:avLst/>
              <a:gdLst/>
              <a:ahLst/>
              <a:cxnLst/>
              <a:rect l="l" t="t" r="r" b="b"/>
              <a:pathLst>
                <a:path w="2169" h="1102" extrusionOk="0">
                  <a:moveTo>
                    <a:pt x="1084" y="0"/>
                  </a:moveTo>
                  <a:cubicBezTo>
                    <a:pt x="843" y="0"/>
                    <a:pt x="601" y="50"/>
                    <a:pt x="367" y="150"/>
                  </a:cubicBezTo>
                  <a:cubicBezTo>
                    <a:pt x="0" y="317"/>
                    <a:pt x="0" y="717"/>
                    <a:pt x="367" y="951"/>
                  </a:cubicBezTo>
                  <a:cubicBezTo>
                    <a:pt x="601" y="1051"/>
                    <a:pt x="843" y="1101"/>
                    <a:pt x="1084" y="1101"/>
                  </a:cubicBezTo>
                  <a:cubicBezTo>
                    <a:pt x="1326" y="1101"/>
                    <a:pt x="1568" y="1051"/>
                    <a:pt x="1802" y="951"/>
                  </a:cubicBezTo>
                  <a:cubicBezTo>
                    <a:pt x="2168" y="751"/>
                    <a:pt x="2168" y="384"/>
                    <a:pt x="1802" y="150"/>
                  </a:cubicBezTo>
                  <a:cubicBezTo>
                    <a:pt x="1568" y="50"/>
                    <a:pt x="1326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2106675" y="1600125"/>
              <a:ext cx="3410800" cy="2012725"/>
            </a:xfrm>
            <a:custGeom>
              <a:avLst/>
              <a:gdLst/>
              <a:ahLst/>
              <a:cxnLst/>
              <a:rect l="l" t="t" r="r" b="b"/>
              <a:pathLst>
                <a:path w="136432" h="80509" extrusionOk="0">
                  <a:moveTo>
                    <a:pt x="71952" y="1"/>
                  </a:moveTo>
                  <a:cubicBezTo>
                    <a:pt x="71652" y="1"/>
                    <a:pt x="71351" y="76"/>
                    <a:pt x="71085" y="226"/>
                  </a:cubicBezTo>
                  <a:lnTo>
                    <a:pt x="868" y="40755"/>
                  </a:lnTo>
                  <a:cubicBezTo>
                    <a:pt x="367" y="41088"/>
                    <a:pt x="34" y="41622"/>
                    <a:pt x="1" y="42256"/>
                  </a:cubicBezTo>
                  <a:lnTo>
                    <a:pt x="1" y="42589"/>
                  </a:lnTo>
                  <a:cubicBezTo>
                    <a:pt x="34" y="43223"/>
                    <a:pt x="367" y="43757"/>
                    <a:pt x="868" y="44091"/>
                  </a:cubicBezTo>
                  <a:lnTo>
                    <a:pt x="63579" y="80283"/>
                  </a:lnTo>
                  <a:cubicBezTo>
                    <a:pt x="63846" y="80433"/>
                    <a:pt x="64146" y="80508"/>
                    <a:pt x="64451" y="80508"/>
                  </a:cubicBezTo>
                  <a:cubicBezTo>
                    <a:pt x="64755" y="80508"/>
                    <a:pt x="65064" y="80433"/>
                    <a:pt x="65347" y="80283"/>
                  </a:cubicBezTo>
                  <a:lnTo>
                    <a:pt x="135564" y="39754"/>
                  </a:lnTo>
                  <a:cubicBezTo>
                    <a:pt x="136064" y="39421"/>
                    <a:pt x="136398" y="38887"/>
                    <a:pt x="136431" y="38253"/>
                  </a:cubicBezTo>
                  <a:lnTo>
                    <a:pt x="136431" y="37919"/>
                  </a:lnTo>
                  <a:cubicBezTo>
                    <a:pt x="136398" y="37286"/>
                    <a:pt x="136064" y="36752"/>
                    <a:pt x="135564" y="36418"/>
                  </a:cubicBezTo>
                  <a:lnTo>
                    <a:pt x="72819" y="226"/>
                  </a:lnTo>
                  <a:cubicBezTo>
                    <a:pt x="72552" y="76"/>
                    <a:pt x="72252" y="1"/>
                    <a:pt x="7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2106675" y="1600125"/>
              <a:ext cx="3410800" cy="2012725"/>
            </a:xfrm>
            <a:custGeom>
              <a:avLst/>
              <a:gdLst/>
              <a:ahLst/>
              <a:cxnLst/>
              <a:rect l="l" t="t" r="r" b="b"/>
              <a:pathLst>
                <a:path w="136432" h="80509" extrusionOk="0">
                  <a:moveTo>
                    <a:pt x="71952" y="1"/>
                  </a:moveTo>
                  <a:cubicBezTo>
                    <a:pt x="71652" y="1"/>
                    <a:pt x="71351" y="76"/>
                    <a:pt x="71085" y="226"/>
                  </a:cubicBezTo>
                  <a:lnTo>
                    <a:pt x="868" y="40755"/>
                  </a:lnTo>
                  <a:cubicBezTo>
                    <a:pt x="367" y="41088"/>
                    <a:pt x="34" y="41622"/>
                    <a:pt x="1" y="42256"/>
                  </a:cubicBezTo>
                  <a:lnTo>
                    <a:pt x="1" y="42589"/>
                  </a:lnTo>
                  <a:cubicBezTo>
                    <a:pt x="34" y="43223"/>
                    <a:pt x="367" y="43757"/>
                    <a:pt x="868" y="44091"/>
                  </a:cubicBezTo>
                  <a:lnTo>
                    <a:pt x="63579" y="80283"/>
                  </a:lnTo>
                  <a:cubicBezTo>
                    <a:pt x="63846" y="80433"/>
                    <a:pt x="64146" y="80508"/>
                    <a:pt x="64451" y="80508"/>
                  </a:cubicBezTo>
                  <a:cubicBezTo>
                    <a:pt x="64755" y="80508"/>
                    <a:pt x="65064" y="80433"/>
                    <a:pt x="65347" y="80283"/>
                  </a:cubicBezTo>
                  <a:lnTo>
                    <a:pt x="135564" y="39754"/>
                  </a:lnTo>
                  <a:cubicBezTo>
                    <a:pt x="136064" y="39421"/>
                    <a:pt x="136398" y="38887"/>
                    <a:pt x="136431" y="38253"/>
                  </a:cubicBezTo>
                  <a:lnTo>
                    <a:pt x="136431" y="37919"/>
                  </a:lnTo>
                  <a:cubicBezTo>
                    <a:pt x="136398" y="37286"/>
                    <a:pt x="136064" y="36752"/>
                    <a:pt x="135564" y="36418"/>
                  </a:cubicBezTo>
                  <a:lnTo>
                    <a:pt x="72819" y="226"/>
                  </a:lnTo>
                  <a:cubicBezTo>
                    <a:pt x="72552" y="76"/>
                    <a:pt x="72252" y="1"/>
                    <a:pt x="7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7"/>
            <p:cNvSpPr/>
            <p:nvPr/>
          </p:nvSpPr>
          <p:spPr>
            <a:xfrm>
              <a:off x="2106675" y="2621475"/>
              <a:ext cx="1611175" cy="993250"/>
            </a:xfrm>
            <a:custGeom>
              <a:avLst/>
              <a:gdLst/>
              <a:ahLst/>
              <a:cxnLst/>
              <a:rect l="l" t="t" r="r" b="b"/>
              <a:pathLst>
                <a:path w="64447" h="3973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647" y="39"/>
                    <a:pt x="604" y="82"/>
                    <a:pt x="573" y="128"/>
                  </a:cubicBezTo>
                  <a:lnTo>
                    <a:pt x="573" y="128"/>
                  </a:lnTo>
                  <a:cubicBezTo>
                    <a:pt x="614" y="84"/>
                    <a:pt x="657" y="42"/>
                    <a:pt x="701" y="1"/>
                  </a:cubicBezTo>
                  <a:close/>
                  <a:moveTo>
                    <a:pt x="573" y="128"/>
                  </a:moveTo>
                  <a:cubicBezTo>
                    <a:pt x="244" y="479"/>
                    <a:pt x="30" y="928"/>
                    <a:pt x="1" y="1402"/>
                  </a:cubicBezTo>
                  <a:lnTo>
                    <a:pt x="1" y="1735"/>
                  </a:lnTo>
                  <a:cubicBezTo>
                    <a:pt x="34" y="2369"/>
                    <a:pt x="367" y="2903"/>
                    <a:pt x="868" y="3237"/>
                  </a:cubicBezTo>
                  <a:lnTo>
                    <a:pt x="63579" y="39496"/>
                  </a:lnTo>
                  <a:cubicBezTo>
                    <a:pt x="63846" y="39629"/>
                    <a:pt x="64180" y="39729"/>
                    <a:pt x="64447" y="39729"/>
                  </a:cubicBezTo>
                  <a:lnTo>
                    <a:pt x="64447" y="37361"/>
                  </a:lnTo>
                  <a:cubicBezTo>
                    <a:pt x="64180" y="37361"/>
                    <a:pt x="63846" y="37261"/>
                    <a:pt x="63579" y="37094"/>
                  </a:cubicBezTo>
                  <a:lnTo>
                    <a:pt x="868" y="868"/>
                  </a:lnTo>
                  <a:cubicBezTo>
                    <a:pt x="532" y="700"/>
                    <a:pt x="408" y="369"/>
                    <a:pt x="573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7"/>
            <p:cNvSpPr/>
            <p:nvPr/>
          </p:nvSpPr>
          <p:spPr>
            <a:xfrm>
              <a:off x="2106675" y="2621475"/>
              <a:ext cx="1611175" cy="993250"/>
            </a:xfrm>
            <a:custGeom>
              <a:avLst/>
              <a:gdLst/>
              <a:ahLst/>
              <a:cxnLst/>
              <a:rect l="l" t="t" r="r" b="b"/>
              <a:pathLst>
                <a:path w="64447" h="3973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647" y="39"/>
                    <a:pt x="604" y="82"/>
                    <a:pt x="573" y="128"/>
                  </a:cubicBezTo>
                  <a:lnTo>
                    <a:pt x="573" y="128"/>
                  </a:lnTo>
                  <a:cubicBezTo>
                    <a:pt x="614" y="84"/>
                    <a:pt x="657" y="42"/>
                    <a:pt x="701" y="1"/>
                  </a:cubicBezTo>
                  <a:close/>
                  <a:moveTo>
                    <a:pt x="573" y="128"/>
                  </a:moveTo>
                  <a:cubicBezTo>
                    <a:pt x="244" y="479"/>
                    <a:pt x="30" y="928"/>
                    <a:pt x="1" y="1402"/>
                  </a:cubicBezTo>
                  <a:lnTo>
                    <a:pt x="1" y="1735"/>
                  </a:lnTo>
                  <a:cubicBezTo>
                    <a:pt x="34" y="2369"/>
                    <a:pt x="367" y="2903"/>
                    <a:pt x="868" y="3237"/>
                  </a:cubicBezTo>
                  <a:lnTo>
                    <a:pt x="63579" y="39496"/>
                  </a:lnTo>
                  <a:cubicBezTo>
                    <a:pt x="63846" y="39629"/>
                    <a:pt x="64180" y="39729"/>
                    <a:pt x="64447" y="39729"/>
                  </a:cubicBezTo>
                  <a:lnTo>
                    <a:pt x="64447" y="37361"/>
                  </a:lnTo>
                  <a:cubicBezTo>
                    <a:pt x="64180" y="37361"/>
                    <a:pt x="63846" y="37261"/>
                    <a:pt x="63579" y="37094"/>
                  </a:cubicBezTo>
                  <a:lnTo>
                    <a:pt x="868" y="868"/>
                  </a:lnTo>
                  <a:cubicBezTo>
                    <a:pt x="532" y="700"/>
                    <a:pt x="408" y="369"/>
                    <a:pt x="573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7"/>
            <p:cNvSpPr/>
            <p:nvPr/>
          </p:nvSpPr>
          <p:spPr>
            <a:xfrm>
              <a:off x="2118350" y="1599300"/>
              <a:ext cx="3387450" cy="1956000"/>
            </a:xfrm>
            <a:custGeom>
              <a:avLst/>
              <a:gdLst/>
              <a:ahLst/>
              <a:cxnLst/>
              <a:rect l="l" t="t" r="r" b="b"/>
              <a:pathLst>
                <a:path w="135498" h="78240" extrusionOk="0">
                  <a:moveTo>
                    <a:pt x="71452" y="0"/>
                  </a:moveTo>
                  <a:cubicBezTo>
                    <a:pt x="71151" y="0"/>
                    <a:pt x="70851" y="75"/>
                    <a:pt x="70584" y="225"/>
                  </a:cubicBezTo>
                  <a:lnTo>
                    <a:pt x="401" y="40788"/>
                  </a:lnTo>
                  <a:cubicBezTo>
                    <a:pt x="101" y="40888"/>
                    <a:pt x="1" y="41221"/>
                    <a:pt x="67" y="41455"/>
                  </a:cubicBezTo>
                  <a:cubicBezTo>
                    <a:pt x="101" y="41622"/>
                    <a:pt x="234" y="41755"/>
                    <a:pt x="401" y="41789"/>
                  </a:cubicBezTo>
                  <a:lnTo>
                    <a:pt x="63112" y="78014"/>
                  </a:lnTo>
                  <a:cubicBezTo>
                    <a:pt x="63379" y="78165"/>
                    <a:pt x="63679" y="78240"/>
                    <a:pt x="63984" y="78240"/>
                  </a:cubicBezTo>
                  <a:cubicBezTo>
                    <a:pt x="64288" y="78240"/>
                    <a:pt x="64597" y="78165"/>
                    <a:pt x="64880" y="78014"/>
                  </a:cubicBezTo>
                  <a:lnTo>
                    <a:pt x="135097" y="37452"/>
                  </a:lnTo>
                  <a:cubicBezTo>
                    <a:pt x="135364" y="37385"/>
                    <a:pt x="135497" y="37085"/>
                    <a:pt x="135431" y="36785"/>
                  </a:cubicBezTo>
                  <a:cubicBezTo>
                    <a:pt x="135364" y="36618"/>
                    <a:pt x="135264" y="36485"/>
                    <a:pt x="135097" y="36451"/>
                  </a:cubicBezTo>
                  <a:lnTo>
                    <a:pt x="72319" y="225"/>
                  </a:lnTo>
                  <a:cubicBezTo>
                    <a:pt x="72052" y="75"/>
                    <a:pt x="71752" y="0"/>
                    <a:pt x="71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7"/>
            <p:cNvSpPr/>
            <p:nvPr/>
          </p:nvSpPr>
          <p:spPr>
            <a:xfrm>
              <a:off x="2118350" y="1599300"/>
              <a:ext cx="3387450" cy="1956000"/>
            </a:xfrm>
            <a:custGeom>
              <a:avLst/>
              <a:gdLst/>
              <a:ahLst/>
              <a:cxnLst/>
              <a:rect l="l" t="t" r="r" b="b"/>
              <a:pathLst>
                <a:path w="135498" h="78240" extrusionOk="0">
                  <a:moveTo>
                    <a:pt x="71452" y="0"/>
                  </a:moveTo>
                  <a:cubicBezTo>
                    <a:pt x="71151" y="0"/>
                    <a:pt x="70851" y="75"/>
                    <a:pt x="70584" y="225"/>
                  </a:cubicBezTo>
                  <a:lnTo>
                    <a:pt x="401" y="40788"/>
                  </a:lnTo>
                  <a:cubicBezTo>
                    <a:pt x="101" y="40888"/>
                    <a:pt x="1" y="41221"/>
                    <a:pt x="67" y="41455"/>
                  </a:cubicBezTo>
                  <a:cubicBezTo>
                    <a:pt x="101" y="41622"/>
                    <a:pt x="234" y="41755"/>
                    <a:pt x="401" y="41789"/>
                  </a:cubicBezTo>
                  <a:lnTo>
                    <a:pt x="63112" y="78014"/>
                  </a:lnTo>
                  <a:cubicBezTo>
                    <a:pt x="63379" y="78165"/>
                    <a:pt x="63679" y="78240"/>
                    <a:pt x="63984" y="78240"/>
                  </a:cubicBezTo>
                  <a:cubicBezTo>
                    <a:pt x="64288" y="78240"/>
                    <a:pt x="64597" y="78165"/>
                    <a:pt x="64880" y="78014"/>
                  </a:cubicBezTo>
                  <a:lnTo>
                    <a:pt x="135097" y="37452"/>
                  </a:lnTo>
                  <a:cubicBezTo>
                    <a:pt x="135364" y="37385"/>
                    <a:pt x="135497" y="37085"/>
                    <a:pt x="135431" y="36785"/>
                  </a:cubicBezTo>
                  <a:cubicBezTo>
                    <a:pt x="135364" y="36618"/>
                    <a:pt x="135264" y="36485"/>
                    <a:pt x="135097" y="36451"/>
                  </a:cubicBezTo>
                  <a:lnTo>
                    <a:pt x="72319" y="225"/>
                  </a:lnTo>
                  <a:cubicBezTo>
                    <a:pt x="72052" y="75"/>
                    <a:pt x="71752" y="0"/>
                    <a:pt x="71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7"/>
            <p:cNvSpPr/>
            <p:nvPr/>
          </p:nvSpPr>
          <p:spPr>
            <a:xfrm>
              <a:off x="2836375" y="2504100"/>
              <a:ext cx="823100" cy="488500"/>
            </a:xfrm>
            <a:custGeom>
              <a:avLst/>
              <a:gdLst/>
              <a:ahLst/>
              <a:cxnLst/>
              <a:rect l="l" t="t" r="r" b="b"/>
              <a:pathLst>
                <a:path w="32924" h="19540" extrusionOk="0">
                  <a:moveTo>
                    <a:pt x="12371" y="1"/>
                  </a:moveTo>
                  <a:cubicBezTo>
                    <a:pt x="12075" y="1"/>
                    <a:pt x="11775" y="76"/>
                    <a:pt x="11508" y="226"/>
                  </a:cubicBezTo>
                  <a:lnTo>
                    <a:pt x="701" y="6464"/>
                  </a:lnTo>
                  <a:cubicBezTo>
                    <a:pt x="500" y="6564"/>
                    <a:pt x="334" y="6731"/>
                    <a:pt x="234" y="6931"/>
                  </a:cubicBezTo>
                  <a:cubicBezTo>
                    <a:pt x="0" y="7431"/>
                    <a:pt x="200" y="8065"/>
                    <a:pt x="701" y="8298"/>
                  </a:cubicBezTo>
                  <a:lnTo>
                    <a:pt x="19747" y="19306"/>
                  </a:lnTo>
                  <a:cubicBezTo>
                    <a:pt x="20048" y="19440"/>
                    <a:pt x="20348" y="19540"/>
                    <a:pt x="20648" y="19540"/>
                  </a:cubicBezTo>
                  <a:cubicBezTo>
                    <a:pt x="20915" y="19540"/>
                    <a:pt x="21215" y="19440"/>
                    <a:pt x="21415" y="19306"/>
                  </a:cubicBezTo>
                  <a:lnTo>
                    <a:pt x="32223" y="13069"/>
                  </a:lnTo>
                  <a:cubicBezTo>
                    <a:pt x="32423" y="12969"/>
                    <a:pt x="32590" y="12802"/>
                    <a:pt x="32690" y="12602"/>
                  </a:cubicBezTo>
                  <a:cubicBezTo>
                    <a:pt x="32924" y="12101"/>
                    <a:pt x="32723" y="11467"/>
                    <a:pt x="32223" y="11234"/>
                  </a:cubicBezTo>
                  <a:lnTo>
                    <a:pt x="13209" y="226"/>
                  </a:lnTo>
                  <a:cubicBezTo>
                    <a:pt x="12959" y="76"/>
                    <a:pt x="12667" y="1"/>
                    <a:pt x="12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7"/>
            <p:cNvSpPr/>
            <p:nvPr/>
          </p:nvSpPr>
          <p:spPr>
            <a:xfrm>
              <a:off x="2848875" y="2497450"/>
              <a:ext cx="798100" cy="478275"/>
            </a:xfrm>
            <a:custGeom>
              <a:avLst/>
              <a:gdLst/>
              <a:ahLst/>
              <a:cxnLst/>
              <a:rect l="l" t="t" r="r" b="b"/>
              <a:pathLst>
                <a:path w="31924" h="19131" extrusionOk="0">
                  <a:moveTo>
                    <a:pt x="11896" y="0"/>
                  </a:moveTo>
                  <a:cubicBezTo>
                    <a:pt x="11725" y="0"/>
                    <a:pt x="11559" y="42"/>
                    <a:pt x="11409" y="125"/>
                  </a:cubicBezTo>
                  <a:lnTo>
                    <a:pt x="634" y="6363"/>
                  </a:lnTo>
                  <a:cubicBezTo>
                    <a:pt x="434" y="6463"/>
                    <a:pt x="334" y="6563"/>
                    <a:pt x="234" y="6730"/>
                  </a:cubicBezTo>
                  <a:cubicBezTo>
                    <a:pt x="0" y="7197"/>
                    <a:pt x="167" y="7731"/>
                    <a:pt x="634" y="7997"/>
                  </a:cubicBezTo>
                  <a:lnTo>
                    <a:pt x="19648" y="19005"/>
                  </a:lnTo>
                  <a:cubicBezTo>
                    <a:pt x="19815" y="19089"/>
                    <a:pt x="19990" y="19130"/>
                    <a:pt x="20161" y="19130"/>
                  </a:cubicBezTo>
                  <a:cubicBezTo>
                    <a:pt x="20332" y="19130"/>
                    <a:pt x="20498" y="19089"/>
                    <a:pt x="20648" y="19005"/>
                  </a:cubicBezTo>
                  <a:lnTo>
                    <a:pt x="31423" y="12734"/>
                  </a:lnTo>
                  <a:cubicBezTo>
                    <a:pt x="31723" y="12567"/>
                    <a:pt x="31890" y="12234"/>
                    <a:pt x="31923" y="11900"/>
                  </a:cubicBezTo>
                  <a:cubicBezTo>
                    <a:pt x="31890" y="11567"/>
                    <a:pt x="31723" y="11300"/>
                    <a:pt x="31490" y="11133"/>
                  </a:cubicBezTo>
                  <a:lnTo>
                    <a:pt x="12409" y="125"/>
                  </a:lnTo>
                  <a:cubicBezTo>
                    <a:pt x="12242" y="42"/>
                    <a:pt x="12067" y="0"/>
                    <a:pt x="1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7"/>
            <p:cNvSpPr/>
            <p:nvPr/>
          </p:nvSpPr>
          <p:spPr>
            <a:xfrm>
              <a:off x="3352575" y="2775750"/>
              <a:ext cx="297725" cy="200175"/>
            </a:xfrm>
            <a:custGeom>
              <a:avLst/>
              <a:gdLst/>
              <a:ahLst/>
              <a:cxnLst/>
              <a:rect l="l" t="t" r="r" b="b"/>
              <a:pathLst>
                <a:path w="11909" h="8007" extrusionOk="0">
                  <a:moveTo>
                    <a:pt x="11342" y="1"/>
                  </a:moveTo>
                  <a:lnTo>
                    <a:pt x="11342" y="1"/>
                  </a:lnTo>
                  <a:cubicBezTo>
                    <a:pt x="11542" y="168"/>
                    <a:pt x="11542" y="368"/>
                    <a:pt x="11275" y="535"/>
                  </a:cubicBezTo>
                  <a:lnTo>
                    <a:pt x="500" y="6773"/>
                  </a:lnTo>
                  <a:cubicBezTo>
                    <a:pt x="334" y="6873"/>
                    <a:pt x="167" y="6906"/>
                    <a:pt x="0" y="6906"/>
                  </a:cubicBezTo>
                  <a:lnTo>
                    <a:pt x="0" y="8007"/>
                  </a:lnTo>
                  <a:cubicBezTo>
                    <a:pt x="167" y="8007"/>
                    <a:pt x="334" y="7940"/>
                    <a:pt x="500" y="7873"/>
                  </a:cubicBezTo>
                  <a:lnTo>
                    <a:pt x="11275" y="1602"/>
                  </a:lnTo>
                  <a:cubicBezTo>
                    <a:pt x="11742" y="1369"/>
                    <a:pt x="11909" y="835"/>
                    <a:pt x="11675" y="368"/>
                  </a:cubicBezTo>
                  <a:cubicBezTo>
                    <a:pt x="11575" y="201"/>
                    <a:pt x="11442" y="68"/>
                    <a:pt x="11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7"/>
            <p:cNvSpPr/>
            <p:nvPr/>
          </p:nvSpPr>
          <p:spPr>
            <a:xfrm>
              <a:off x="3146575" y="2084400"/>
              <a:ext cx="518750" cy="693100"/>
            </a:xfrm>
            <a:custGeom>
              <a:avLst/>
              <a:gdLst/>
              <a:ahLst/>
              <a:cxnLst/>
              <a:rect l="l" t="t" r="r" b="b"/>
              <a:pathLst>
                <a:path w="20750" h="27724" extrusionOk="0">
                  <a:moveTo>
                    <a:pt x="688" y="0"/>
                  </a:moveTo>
                  <a:cubicBezTo>
                    <a:pt x="543" y="0"/>
                    <a:pt x="399" y="25"/>
                    <a:pt x="268" y="69"/>
                  </a:cubicBezTo>
                  <a:cubicBezTo>
                    <a:pt x="1" y="235"/>
                    <a:pt x="1" y="502"/>
                    <a:pt x="1" y="802"/>
                  </a:cubicBezTo>
                  <a:lnTo>
                    <a:pt x="1" y="15713"/>
                  </a:lnTo>
                  <a:cubicBezTo>
                    <a:pt x="1" y="16047"/>
                    <a:pt x="234" y="16380"/>
                    <a:pt x="501" y="16580"/>
                  </a:cubicBezTo>
                  <a:lnTo>
                    <a:pt x="19582" y="27588"/>
                  </a:lnTo>
                  <a:cubicBezTo>
                    <a:pt x="19713" y="27682"/>
                    <a:pt x="19887" y="27723"/>
                    <a:pt x="20068" y="27723"/>
                  </a:cubicBezTo>
                  <a:cubicBezTo>
                    <a:pt x="20207" y="27723"/>
                    <a:pt x="20351" y="27699"/>
                    <a:pt x="20482" y="27655"/>
                  </a:cubicBezTo>
                  <a:cubicBezTo>
                    <a:pt x="20749" y="27488"/>
                    <a:pt x="20749" y="27221"/>
                    <a:pt x="20749" y="26921"/>
                  </a:cubicBezTo>
                  <a:lnTo>
                    <a:pt x="20749" y="12010"/>
                  </a:lnTo>
                  <a:cubicBezTo>
                    <a:pt x="20749" y="11677"/>
                    <a:pt x="20516" y="11343"/>
                    <a:pt x="20249" y="11143"/>
                  </a:cubicBezTo>
                  <a:lnTo>
                    <a:pt x="1235" y="135"/>
                  </a:lnTo>
                  <a:cubicBezTo>
                    <a:pt x="1066" y="41"/>
                    <a:pt x="876" y="0"/>
                    <a:pt x="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7"/>
            <p:cNvSpPr/>
            <p:nvPr/>
          </p:nvSpPr>
          <p:spPr>
            <a:xfrm>
              <a:off x="3636100" y="2372150"/>
              <a:ext cx="28375" cy="405525"/>
            </a:xfrm>
            <a:custGeom>
              <a:avLst/>
              <a:gdLst/>
              <a:ahLst/>
              <a:cxnLst/>
              <a:rect l="l" t="t" r="r" b="b"/>
              <a:pathLst>
                <a:path w="1135" h="16221" extrusionOk="0">
                  <a:moveTo>
                    <a:pt x="1" y="16145"/>
                  </a:moveTo>
                  <a:lnTo>
                    <a:pt x="1" y="16145"/>
                  </a:lnTo>
                  <a:cubicBezTo>
                    <a:pt x="19" y="16153"/>
                    <a:pt x="37" y="16159"/>
                    <a:pt x="55" y="16164"/>
                  </a:cubicBezTo>
                  <a:lnTo>
                    <a:pt x="55" y="16164"/>
                  </a:lnTo>
                  <a:cubicBezTo>
                    <a:pt x="37" y="16158"/>
                    <a:pt x="19" y="16152"/>
                    <a:pt x="1" y="16145"/>
                  </a:cubicBezTo>
                  <a:close/>
                  <a:moveTo>
                    <a:pt x="968" y="0"/>
                  </a:moveTo>
                  <a:lnTo>
                    <a:pt x="267" y="400"/>
                  </a:lnTo>
                  <a:cubicBezTo>
                    <a:pt x="367" y="567"/>
                    <a:pt x="401" y="734"/>
                    <a:pt x="434" y="901"/>
                  </a:cubicBezTo>
                  <a:lnTo>
                    <a:pt x="434" y="15845"/>
                  </a:lnTo>
                  <a:cubicBezTo>
                    <a:pt x="434" y="16031"/>
                    <a:pt x="307" y="16175"/>
                    <a:pt x="137" y="16175"/>
                  </a:cubicBezTo>
                  <a:cubicBezTo>
                    <a:pt x="111" y="16175"/>
                    <a:pt x="83" y="16171"/>
                    <a:pt x="55" y="16164"/>
                  </a:cubicBezTo>
                  <a:lnTo>
                    <a:pt x="55" y="16164"/>
                  </a:lnTo>
                  <a:cubicBezTo>
                    <a:pt x="175" y="16201"/>
                    <a:pt x="305" y="16220"/>
                    <a:pt x="438" y="16220"/>
                  </a:cubicBezTo>
                  <a:cubicBezTo>
                    <a:pt x="593" y="16220"/>
                    <a:pt x="751" y="16195"/>
                    <a:pt x="901" y="16145"/>
                  </a:cubicBezTo>
                  <a:cubicBezTo>
                    <a:pt x="1135" y="15978"/>
                    <a:pt x="1135" y="15711"/>
                    <a:pt x="1135" y="15411"/>
                  </a:cubicBezTo>
                  <a:lnTo>
                    <a:pt x="1135" y="500"/>
                  </a:lnTo>
                  <a:cubicBezTo>
                    <a:pt x="1135" y="334"/>
                    <a:pt x="1101" y="167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7"/>
            <p:cNvSpPr/>
            <p:nvPr/>
          </p:nvSpPr>
          <p:spPr>
            <a:xfrm>
              <a:off x="3145750" y="2095975"/>
              <a:ext cx="501225" cy="680125"/>
            </a:xfrm>
            <a:custGeom>
              <a:avLst/>
              <a:gdLst/>
              <a:ahLst/>
              <a:cxnLst/>
              <a:rect l="l" t="t" r="r" b="b"/>
              <a:pathLst>
                <a:path w="20049" h="27205" extrusionOk="0">
                  <a:moveTo>
                    <a:pt x="266" y="1"/>
                  </a:moveTo>
                  <a:cubicBezTo>
                    <a:pt x="101" y="1"/>
                    <a:pt x="1" y="137"/>
                    <a:pt x="1" y="373"/>
                  </a:cubicBezTo>
                  <a:lnTo>
                    <a:pt x="1" y="15283"/>
                  </a:lnTo>
                  <a:cubicBezTo>
                    <a:pt x="34" y="15684"/>
                    <a:pt x="201" y="15951"/>
                    <a:pt x="501" y="16184"/>
                  </a:cubicBezTo>
                  <a:lnTo>
                    <a:pt x="19548" y="27125"/>
                  </a:lnTo>
                  <a:cubicBezTo>
                    <a:pt x="19644" y="27178"/>
                    <a:pt x="19729" y="27205"/>
                    <a:pt x="19801" y="27205"/>
                  </a:cubicBezTo>
                  <a:cubicBezTo>
                    <a:pt x="19955" y="27205"/>
                    <a:pt x="20048" y="27086"/>
                    <a:pt x="20048" y="26858"/>
                  </a:cubicBezTo>
                  <a:lnTo>
                    <a:pt x="20048" y="11914"/>
                  </a:lnTo>
                  <a:cubicBezTo>
                    <a:pt x="20015" y="11581"/>
                    <a:pt x="19848" y="11247"/>
                    <a:pt x="19548" y="11080"/>
                  </a:cubicBezTo>
                  <a:lnTo>
                    <a:pt x="501" y="73"/>
                  </a:lnTo>
                  <a:cubicBezTo>
                    <a:pt x="413" y="24"/>
                    <a:pt x="334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7"/>
            <p:cNvSpPr/>
            <p:nvPr/>
          </p:nvSpPr>
          <p:spPr>
            <a:xfrm>
              <a:off x="2858050" y="2495775"/>
              <a:ext cx="786425" cy="452425"/>
            </a:xfrm>
            <a:custGeom>
              <a:avLst/>
              <a:gdLst/>
              <a:ahLst/>
              <a:cxnLst/>
              <a:rect l="l" t="t" r="r" b="b"/>
              <a:pathLst>
                <a:path w="31457" h="18097" extrusionOk="0">
                  <a:moveTo>
                    <a:pt x="11529" y="0"/>
                  </a:moveTo>
                  <a:cubicBezTo>
                    <a:pt x="11358" y="0"/>
                    <a:pt x="11192" y="42"/>
                    <a:pt x="11042" y="125"/>
                  </a:cubicBezTo>
                  <a:lnTo>
                    <a:pt x="267" y="6397"/>
                  </a:lnTo>
                  <a:cubicBezTo>
                    <a:pt x="134" y="6430"/>
                    <a:pt x="67" y="6530"/>
                    <a:pt x="34" y="6597"/>
                  </a:cubicBezTo>
                  <a:cubicBezTo>
                    <a:pt x="0" y="6763"/>
                    <a:pt x="67" y="6930"/>
                    <a:pt x="267" y="6964"/>
                  </a:cubicBezTo>
                  <a:lnTo>
                    <a:pt x="19281" y="17972"/>
                  </a:lnTo>
                  <a:cubicBezTo>
                    <a:pt x="19448" y="18055"/>
                    <a:pt x="19623" y="18097"/>
                    <a:pt x="19794" y="18097"/>
                  </a:cubicBezTo>
                  <a:cubicBezTo>
                    <a:pt x="19965" y="18097"/>
                    <a:pt x="20131" y="18055"/>
                    <a:pt x="20281" y="17972"/>
                  </a:cubicBezTo>
                  <a:lnTo>
                    <a:pt x="31056" y="11734"/>
                  </a:lnTo>
                  <a:cubicBezTo>
                    <a:pt x="31070" y="11737"/>
                    <a:pt x="31085" y="11738"/>
                    <a:pt x="31099" y="11738"/>
                  </a:cubicBezTo>
                  <a:cubicBezTo>
                    <a:pt x="31251" y="11738"/>
                    <a:pt x="31395" y="11586"/>
                    <a:pt x="31456" y="11433"/>
                  </a:cubicBezTo>
                  <a:cubicBezTo>
                    <a:pt x="31456" y="11267"/>
                    <a:pt x="31289" y="11133"/>
                    <a:pt x="31123" y="11133"/>
                  </a:cubicBezTo>
                  <a:lnTo>
                    <a:pt x="12042" y="125"/>
                  </a:lnTo>
                  <a:cubicBezTo>
                    <a:pt x="11875" y="42"/>
                    <a:pt x="11700" y="0"/>
                    <a:pt x="1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3161600" y="2120975"/>
              <a:ext cx="472850" cy="627100"/>
            </a:xfrm>
            <a:custGeom>
              <a:avLst/>
              <a:gdLst/>
              <a:ahLst/>
              <a:cxnLst/>
              <a:rect l="l" t="t" r="r" b="b"/>
              <a:pathLst>
                <a:path w="18914" h="25084" extrusionOk="0">
                  <a:moveTo>
                    <a:pt x="172" y="0"/>
                  </a:moveTo>
                  <a:cubicBezTo>
                    <a:pt x="70" y="0"/>
                    <a:pt x="0" y="86"/>
                    <a:pt x="0" y="207"/>
                  </a:cubicBezTo>
                  <a:lnTo>
                    <a:pt x="0" y="13950"/>
                  </a:lnTo>
                  <a:cubicBezTo>
                    <a:pt x="0" y="14183"/>
                    <a:pt x="134" y="14384"/>
                    <a:pt x="301" y="14450"/>
                  </a:cubicBezTo>
                  <a:lnTo>
                    <a:pt x="18647" y="25058"/>
                  </a:lnTo>
                  <a:cubicBezTo>
                    <a:pt x="18690" y="25075"/>
                    <a:pt x="18729" y="25083"/>
                    <a:pt x="18762" y="25083"/>
                  </a:cubicBezTo>
                  <a:cubicBezTo>
                    <a:pt x="18859" y="25083"/>
                    <a:pt x="18914" y="25015"/>
                    <a:pt x="18914" y="24891"/>
                  </a:cubicBezTo>
                  <a:lnTo>
                    <a:pt x="18914" y="11115"/>
                  </a:lnTo>
                  <a:cubicBezTo>
                    <a:pt x="18914" y="10948"/>
                    <a:pt x="18847" y="10748"/>
                    <a:pt x="18647" y="10614"/>
                  </a:cubicBezTo>
                  <a:lnTo>
                    <a:pt x="301" y="40"/>
                  </a:lnTo>
                  <a:cubicBezTo>
                    <a:pt x="255" y="12"/>
                    <a:pt x="211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3161600" y="2120975"/>
              <a:ext cx="472850" cy="627100"/>
            </a:xfrm>
            <a:custGeom>
              <a:avLst/>
              <a:gdLst/>
              <a:ahLst/>
              <a:cxnLst/>
              <a:rect l="l" t="t" r="r" b="b"/>
              <a:pathLst>
                <a:path w="18914" h="25084" extrusionOk="0">
                  <a:moveTo>
                    <a:pt x="172" y="0"/>
                  </a:moveTo>
                  <a:cubicBezTo>
                    <a:pt x="70" y="0"/>
                    <a:pt x="0" y="86"/>
                    <a:pt x="0" y="207"/>
                  </a:cubicBezTo>
                  <a:lnTo>
                    <a:pt x="0" y="13950"/>
                  </a:lnTo>
                  <a:cubicBezTo>
                    <a:pt x="0" y="14183"/>
                    <a:pt x="134" y="14384"/>
                    <a:pt x="301" y="14450"/>
                  </a:cubicBezTo>
                  <a:lnTo>
                    <a:pt x="18647" y="25058"/>
                  </a:lnTo>
                  <a:cubicBezTo>
                    <a:pt x="18690" y="25075"/>
                    <a:pt x="18729" y="25083"/>
                    <a:pt x="18762" y="25083"/>
                  </a:cubicBezTo>
                  <a:cubicBezTo>
                    <a:pt x="18859" y="25083"/>
                    <a:pt x="18914" y="25015"/>
                    <a:pt x="18914" y="24891"/>
                  </a:cubicBezTo>
                  <a:lnTo>
                    <a:pt x="18914" y="11115"/>
                  </a:lnTo>
                  <a:cubicBezTo>
                    <a:pt x="18914" y="10948"/>
                    <a:pt x="18847" y="10748"/>
                    <a:pt x="18647" y="10614"/>
                  </a:cubicBezTo>
                  <a:lnTo>
                    <a:pt x="301" y="40"/>
                  </a:lnTo>
                  <a:cubicBezTo>
                    <a:pt x="255" y="12"/>
                    <a:pt x="211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3135750" y="2518500"/>
              <a:ext cx="466175" cy="269175"/>
            </a:xfrm>
            <a:custGeom>
              <a:avLst/>
              <a:gdLst/>
              <a:ahLst/>
              <a:cxnLst/>
              <a:rect l="l" t="t" r="r" b="b"/>
              <a:pathLst>
                <a:path w="18647" h="10767" extrusionOk="0">
                  <a:moveTo>
                    <a:pt x="651" y="0"/>
                  </a:moveTo>
                  <a:cubicBezTo>
                    <a:pt x="567" y="0"/>
                    <a:pt x="484" y="17"/>
                    <a:pt x="401" y="50"/>
                  </a:cubicBezTo>
                  <a:lnTo>
                    <a:pt x="100" y="217"/>
                  </a:lnTo>
                  <a:cubicBezTo>
                    <a:pt x="34" y="284"/>
                    <a:pt x="0" y="351"/>
                    <a:pt x="34" y="384"/>
                  </a:cubicBezTo>
                  <a:cubicBezTo>
                    <a:pt x="34" y="451"/>
                    <a:pt x="67" y="484"/>
                    <a:pt x="100" y="484"/>
                  </a:cubicBezTo>
                  <a:lnTo>
                    <a:pt x="17780" y="10691"/>
                  </a:lnTo>
                  <a:cubicBezTo>
                    <a:pt x="17863" y="10741"/>
                    <a:pt x="17946" y="10766"/>
                    <a:pt x="18030" y="10766"/>
                  </a:cubicBezTo>
                  <a:cubicBezTo>
                    <a:pt x="18113" y="10766"/>
                    <a:pt x="18197" y="10741"/>
                    <a:pt x="18280" y="10691"/>
                  </a:cubicBezTo>
                  <a:lnTo>
                    <a:pt x="18580" y="10524"/>
                  </a:lnTo>
                  <a:cubicBezTo>
                    <a:pt x="18647" y="10491"/>
                    <a:pt x="18647" y="10358"/>
                    <a:pt x="18614" y="10324"/>
                  </a:cubicBezTo>
                  <a:cubicBezTo>
                    <a:pt x="18614" y="10324"/>
                    <a:pt x="18580" y="10324"/>
                    <a:pt x="18580" y="10291"/>
                  </a:cubicBezTo>
                  <a:lnTo>
                    <a:pt x="901" y="50"/>
                  </a:lnTo>
                  <a:cubicBezTo>
                    <a:pt x="817" y="17"/>
                    <a:pt x="734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7"/>
            <p:cNvSpPr/>
            <p:nvPr/>
          </p:nvSpPr>
          <p:spPr>
            <a:xfrm>
              <a:off x="2994800" y="2539200"/>
              <a:ext cx="574600" cy="329700"/>
            </a:xfrm>
            <a:custGeom>
              <a:avLst/>
              <a:gdLst/>
              <a:ahLst/>
              <a:cxnLst/>
              <a:rect l="l" t="t" r="r" b="b"/>
              <a:pathLst>
                <a:path w="22984" h="13188" extrusionOk="0">
                  <a:moveTo>
                    <a:pt x="4909" y="1"/>
                  </a:moveTo>
                  <a:cubicBezTo>
                    <a:pt x="4842" y="1"/>
                    <a:pt x="4773" y="9"/>
                    <a:pt x="4704" y="23"/>
                  </a:cubicBezTo>
                  <a:lnTo>
                    <a:pt x="134" y="2691"/>
                  </a:lnTo>
                  <a:cubicBezTo>
                    <a:pt x="1" y="2725"/>
                    <a:pt x="34" y="2858"/>
                    <a:pt x="168" y="2958"/>
                  </a:cubicBezTo>
                  <a:lnTo>
                    <a:pt x="17814" y="13132"/>
                  </a:lnTo>
                  <a:cubicBezTo>
                    <a:pt x="17872" y="13171"/>
                    <a:pt x="17954" y="13188"/>
                    <a:pt x="18045" y="13188"/>
                  </a:cubicBezTo>
                  <a:cubicBezTo>
                    <a:pt x="18109" y="13188"/>
                    <a:pt x="18178" y="13179"/>
                    <a:pt x="18247" y="13166"/>
                  </a:cubicBezTo>
                  <a:lnTo>
                    <a:pt x="22884" y="10530"/>
                  </a:lnTo>
                  <a:cubicBezTo>
                    <a:pt x="22984" y="10464"/>
                    <a:pt x="22984" y="10364"/>
                    <a:pt x="22851" y="10297"/>
                  </a:cubicBezTo>
                  <a:lnTo>
                    <a:pt x="5171" y="56"/>
                  </a:lnTo>
                  <a:cubicBezTo>
                    <a:pt x="5093" y="17"/>
                    <a:pt x="5003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3006550" y="2548925"/>
              <a:ext cx="551175" cy="315250"/>
            </a:xfrm>
            <a:custGeom>
              <a:avLst/>
              <a:gdLst/>
              <a:ahLst/>
              <a:cxnLst/>
              <a:rect l="l" t="t" r="r" b="b"/>
              <a:pathLst>
                <a:path w="22047" h="12610" extrusionOk="0">
                  <a:moveTo>
                    <a:pt x="4334" y="1"/>
                  </a:moveTo>
                  <a:lnTo>
                    <a:pt x="4201" y="101"/>
                  </a:lnTo>
                  <a:cubicBezTo>
                    <a:pt x="4168" y="101"/>
                    <a:pt x="4168" y="134"/>
                    <a:pt x="4201" y="134"/>
                  </a:cubicBezTo>
                  <a:lnTo>
                    <a:pt x="4735" y="468"/>
                  </a:lnTo>
                  <a:lnTo>
                    <a:pt x="4835" y="468"/>
                  </a:lnTo>
                  <a:lnTo>
                    <a:pt x="4935" y="401"/>
                  </a:lnTo>
                  <a:cubicBezTo>
                    <a:pt x="5001" y="401"/>
                    <a:pt x="4935" y="334"/>
                    <a:pt x="4935" y="334"/>
                  </a:cubicBezTo>
                  <a:lnTo>
                    <a:pt x="4401" y="1"/>
                  </a:lnTo>
                  <a:close/>
                  <a:moveTo>
                    <a:pt x="5102" y="468"/>
                  </a:moveTo>
                  <a:lnTo>
                    <a:pt x="5001" y="535"/>
                  </a:lnTo>
                  <a:lnTo>
                    <a:pt x="5001" y="601"/>
                  </a:lnTo>
                  <a:lnTo>
                    <a:pt x="5535" y="935"/>
                  </a:lnTo>
                  <a:lnTo>
                    <a:pt x="5602" y="935"/>
                  </a:lnTo>
                  <a:lnTo>
                    <a:pt x="5735" y="835"/>
                  </a:lnTo>
                  <a:lnTo>
                    <a:pt x="5735" y="801"/>
                  </a:lnTo>
                  <a:lnTo>
                    <a:pt x="5202" y="468"/>
                  </a:lnTo>
                  <a:close/>
                  <a:moveTo>
                    <a:pt x="3567" y="468"/>
                  </a:moveTo>
                  <a:lnTo>
                    <a:pt x="3033" y="768"/>
                  </a:lnTo>
                  <a:cubicBezTo>
                    <a:pt x="3000" y="768"/>
                    <a:pt x="3033" y="801"/>
                    <a:pt x="3033" y="801"/>
                  </a:cubicBezTo>
                  <a:lnTo>
                    <a:pt x="3567" y="1135"/>
                  </a:lnTo>
                  <a:lnTo>
                    <a:pt x="3667" y="1135"/>
                  </a:lnTo>
                  <a:lnTo>
                    <a:pt x="4201" y="801"/>
                  </a:lnTo>
                  <a:cubicBezTo>
                    <a:pt x="4234" y="801"/>
                    <a:pt x="4234" y="768"/>
                    <a:pt x="4201" y="768"/>
                  </a:cubicBezTo>
                  <a:lnTo>
                    <a:pt x="3667" y="468"/>
                  </a:lnTo>
                  <a:close/>
                  <a:moveTo>
                    <a:pt x="5902" y="935"/>
                  </a:moveTo>
                  <a:lnTo>
                    <a:pt x="5769" y="1002"/>
                  </a:lnTo>
                  <a:cubicBezTo>
                    <a:pt x="5735" y="1002"/>
                    <a:pt x="5769" y="1068"/>
                    <a:pt x="5769" y="1068"/>
                  </a:cubicBezTo>
                  <a:lnTo>
                    <a:pt x="6336" y="1402"/>
                  </a:lnTo>
                  <a:lnTo>
                    <a:pt x="6402" y="1402"/>
                  </a:lnTo>
                  <a:lnTo>
                    <a:pt x="6536" y="1302"/>
                  </a:lnTo>
                  <a:lnTo>
                    <a:pt x="6536" y="1268"/>
                  </a:lnTo>
                  <a:lnTo>
                    <a:pt x="6002" y="935"/>
                  </a:lnTo>
                  <a:close/>
                  <a:moveTo>
                    <a:pt x="4368" y="901"/>
                  </a:moveTo>
                  <a:lnTo>
                    <a:pt x="3834" y="1168"/>
                  </a:lnTo>
                  <a:cubicBezTo>
                    <a:pt x="3767" y="1168"/>
                    <a:pt x="3767" y="1235"/>
                    <a:pt x="3834" y="1235"/>
                  </a:cubicBezTo>
                  <a:lnTo>
                    <a:pt x="4368" y="1569"/>
                  </a:lnTo>
                  <a:lnTo>
                    <a:pt x="4434" y="1569"/>
                  </a:lnTo>
                  <a:lnTo>
                    <a:pt x="5001" y="1268"/>
                  </a:lnTo>
                  <a:cubicBezTo>
                    <a:pt x="5035" y="1268"/>
                    <a:pt x="5001" y="1235"/>
                    <a:pt x="5001" y="1235"/>
                  </a:cubicBezTo>
                  <a:lnTo>
                    <a:pt x="4434" y="901"/>
                  </a:lnTo>
                  <a:close/>
                  <a:moveTo>
                    <a:pt x="6736" y="1402"/>
                  </a:moveTo>
                  <a:lnTo>
                    <a:pt x="6603" y="1469"/>
                  </a:lnTo>
                  <a:cubicBezTo>
                    <a:pt x="6569" y="1469"/>
                    <a:pt x="6603" y="1502"/>
                    <a:pt x="6603" y="1502"/>
                  </a:cubicBezTo>
                  <a:lnTo>
                    <a:pt x="7170" y="1835"/>
                  </a:lnTo>
                  <a:lnTo>
                    <a:pt x="7236" y="1835"/>
                  </a:lnTo>
                  <a:lnTo>
                    <a:pt x="7370" y="1769"/>
                  </a:lnTo>
                  <a:lnTo>
                    <a:pt x="7370" y="1735"/>
                  </a:lnTo>
                  <a:lnTo>
                    <a:pt x="6836" y="1402"/>
                  </a:lnTo>
                  <a:close/>
                  <a:moveTo>
                    <a:pt x="2833" y="835"/>
                  </a:moveTo>
                  <a:lnTo>
                    <a:pt x="1532" y="1602"/>
                  </a:lnTo>
                  <a:lnTo>
                    <a:pt x="1532" y="1635"/>
                  </a:lnTo>
                  <a:lnTo>
                    <a:pt x="2066" y="1969"/>
                  </a:lnTo>
                  <a:lnTo>
                    <a:pt x="2166" y="1969"/>
                  </a:lnTo>
                  <a:lnTo>
                    <a:pt x="3434" y="1235"/>
                  </a:lnTo>
                  <a:cubicBezTo>
                    <a:pt x="3500" y="1235"/>
                    <a:pt x="3500" y="1168"/>
                    <a:pt x="3434" y="1168"/>
                  </a:cubicBezTo>
                  <a:lnTo>
                    <a:pt x="2900" y="835"/>
                  </a:lnTo>
                  <a:close/>
                  <a:moveTo>
                    <a:pt x="3600" y="1335"/>
                  </a:moveTo>
                  <a:lnTo>
                    <a:pt x="3067" y="1635"/>
                  </a:lnTo>
                  <a:cubicBezTo>
                    <a:pt x="3033" y="1635"/>
                    <a:pt x="3033" y="1669"/>
                    <a:pt x="3067" y="1669"/>
                  </a:cubicBezTo>
                  <a:lnTo>
                    <a:pt x="3600" y="2002"/>
                  </a:lnTo>
                  <a:lnTo>
                    <a:pt x="3701" y="2002"/>
                  </a:lnTo>
                  <a:lnTo>
                    <a:pt x="4234" y="1735"/>
                  </a:lnTo>
                  <a:cubicBezTo>
                    <a:pt x="4268" y="1735"/>
                    <a:pt x="4234" y="1669"/>
                    <a:pt x="4234" y="1669"/>
                  </a:cubicBezTo>
                  <a:lnTo>
                    <a:pt x="3701" y="1335"/>
                  </a:lnTo>
                  <a:close/>
                  <a:moveTo>
                    <a:pt x="5168" y="1335"/>
                  </a:moveTo>
                  <a:lnTo>
                    <a:pt x="4601" y="1635"/>
                  </a:lnTo>
                  <a:cubicBezTo>
                    <a:pt x="4568" y="1635"/>
                    <a:pt x="4568" y="1669"/>
                    <a:pt x="4601" y="1669"/>
                  </a:cubicBezTo>
                  <a:lnTo>
                    <a:pt x="5168" y="2002"/>
                  </a:lnTo>
                  <a:lnTo>
                    <a:pt x="5235" y="2002"/>
                  </a:lnTo>
                  <a:lnTo>
                    <a:pt x="5769" y="1735"/>
                  </a:lnTo>
                  <a:cubicBezTo>
                    <a:pt x="5835" y="1735"/>
                    <a:pt x="5769" y="1669"/>
                    <a:pt x="5769" y="1669"/>
                  </a:cubicBezTo>
                  <a:lnTo>
                    <a:pt x="5235" y="1335"/>
                  </a:lnTo>
                  <a:close/>
                  <a:moveTo>
                    <a:pt x="2867" y="1769"/>
                  </a:moveTo>
                  <a:lnTo>
                    <a:pt x="2333" y="2069"/>
                  </a:lnTo>
                  <a:cubicBezTo>
                    <a:pt x="2266" y="2069"/>
                    <a:pt x="2333" y="2102"/>
                    <a:pt x="2333" y="2102"/>
                  </a:cubicBezTo>
                  <a:lnTo>
                    <a:pt x="2867" y="2436"/>
                  </a:lnTo>
                  <a:cubicBezTo>
                    <a:pt x="2883" y="2453"/>
                    <a:pt x="2900" y="2461"/>
                    <a:pt x="2912" y="2461"/>
                  </a:cubicBezTo>
                  <a:cubicBezTo>
                    <a:pt x="2925" y="2461"/>
                    <a:pt x="2933" y="2453"/>
                    <a:pt x="2933" y="2436"/>
                  </a:cubicBezTo>
                  <a:lnTo>
                    <a:pt x="3500" y="2136"/>
                  </a:lnTo>
                  <a:cubicBezTo>
                    <a:pt x="3534" y="2136"/>
                    <a:pt x="3534" y="2102"/>
                    <a:pt x="3500" y="2102"/>
                  </a:cubicBezTo>
                  <a:lnTo>
                    <a:pt x="2933" y="1769"/>
                  </a:lnTo>
                  <a:close/>
                  <a:moveTo>
                    <a:pt x="4401" y="1802"/>
                  </a:moveTo>
                  <a:lnTo>
                    <a:pt x="3867" y="2102"/>
                  </a:lnTo>
                  <a:cubicBezTo>
                    <a:pt x="3834" y="2102"/>
                    <a:pt x="3834" y="2136"/>
                    <a:pt x="3867" y="2136"/>
                  </a:cubicBezTo>
                  <a:lnTo>
                    <a:pt x="4401" y="2469"/>
                  </a:lnTo>
                  <a:lnTo>
                    <a:pt x="4534" y="2469"/>
                  </a:lnTo>
                  <a:lnTo>
                    <a:pt x="5068" y="2169"/>
                  </a:lnTo>
                  <a:cubicBezTo>
                    <a:pt x="5102" y="2169"/>
                    <a:pt x="5068" y="2136"/>
                    <a:pt x="5068" y="2136"/>
                  </a:cubicBezTo>
                  <a:lnTo>
                    <a:pt x="4501" y="1802"/>
                  </a:lnTo>
                  <a:close/>
                  <a:moveTo>
                    <a:pt x="6002" y="1802"/>
                  </a:moveTo>
                  <a:lnTo>
                    <a:pt x="5435" y="2102"/>
                  </a:lnTo>
                  <a:cubicBezTo>
                    <a:pt x="5402" y="2102"/>
                    <a:pt x="5402" y="2136"/>
                    <a:pt x="5435" y="2136"/>
                  </a:cubicBezTo>
                  <a:lnTo>
                    <a:pt x="6002" y="2469"/>
                  </a:lnTo>
                  <a:lnTo>
                    <a:pt x="6069" y="2469"/>
                  </a:lnTo>
                  <a:lnTo>
                    <a:pt x="6603" y="2169"/>
                  </a:lnTo>
                  <a:cubicBezTo>
                    <a:pt x="6669" y="2169"/>
                    <a:pt x="6603" y="2136"/>
                    <a:pt x="6603" y="2136"/>
                  </a:cubicBezTo>
                  <a:lnTo>
                    <a:pt x="6069" y="1802"/>
                  </a:lnTo>
                  <a:close/>
                  <a:moveTo>
                    <a:pt x="7904" y="1835"/>
                  </a:moveTo>
                  <a:lnTo>
                    <a:pt x="7370" y="2136"/>
                  </a:lnTo>
                  <a:lnTo>
                    <a:pt x="7370" y="2169"/>
                  </a:lnTo>
                  <a:lnTo>
                    <a:pt x="7904" y="2503"/>
                  </a:lnTo>
                  <a:lnTo>
                    <a:pt x="7970" y="2503"/>
                  </a:lnTo>
                  <a:lnTo>
                    <a:pt x="8537" y="2236"/>
                  </a:lnTo>
                  <a:cubicBezTo>
                    <a:pt x="8571" y="2236"/>
                    <a:pt x="8537" y="2169"/>
                    <a:pt x="8537" y="2169"/>
                  </a:cubicBezTo>
                  <a:lnTo>
                    <a:pt x="7970" y="1835"/>
                  </a:lnTo>
                  <a:close/>
                  <a:moveTo>
                    <a:pt x="1332" y="1769"/>
                  </a:moveTo>
                  <a:lnTo>
                    <a:pt x="31" y="2503"/>
                  </a:lnTo>
                  <a:cubicBezTo>
                    <a:pt x="22" y="2494"/>
                    <a:pt x="16" y="2490"/>
                    <a:pt x="12" y="2490"/>
                  </a:cubicBezTo>
                  <a:cubicBezTo>
                    <a:pt x="0" y="2490"/>
                    <a:pt x="7" y="2521"/>
                    <a:pt x="31" y="2569"/>
                  </a:cubicBezTo>
                  <a:lnTo>
                    <a:pt x="565" y="2903"/>
                  </a:lnTo>
                  <a:lnTo>
                    <a:pt x="665" y="2903"/>
                  </a:lnTo>
                  <a:lnTo>
                    <a:pt x="1933" y="2136"/>
                  </a:lnTo>
                  <a:cubicBezTo>
                    <a:pt x="1999" y="2136"/>
                    <a:pt x="1999" y="2102"/>
                    <a:pt x="1933" y="2102"/>
                  </a:cubicBezTo>
                  <a:lnTo>
                    <a:pt x="1399" y="1769"/>
                  </a:lnTo>
                  <a:close/>
                  <a:moveTo>
                    <a:pt x="2099" y="2236"/>
                  </a:moveTo>
                  <a:lnTo>
                    <a:pt x="1566" y="2503"/>
                  </a:lnTo>
                  <a:cubicBezTo>
                    <a:pt x="1532" y="2503"/>
                    <a:pt x="1566" y="2569"/>
                    <a:pt x="1566" y="2569"/>
                  </a:cubicBezTo>
                  <a:lnTo>
                    <a:pt x="2099" y="2903"/>
                  </a:lnTo>
                  <a:lnTo>
                    <a:pt x="2199" y="2903"/>
                  </a:lnTo>
                  <a:lnTo>
                    <a:pt x="2733" y="2603"/>
                  </a:lnTo>
                  <a:cubicBezTo>
                    <a:pt x="2767" y="2603"/>
                    <a:pt x="2733" y="2569"/>
                    <a:pt x="2733" y="2569"/>
                  </a:cubicBezTo>
                  <a:lnTo>
                    <a:pt x="2199" y="2236"/>
                  </a:lnTo>
                  <a:close/>
                  <a:moveTo>
                    <a:pt x="3667" y="2236"/>
                  </a:moveTo>
                  <a:lnTo>
                    <a:pt x="3100" y="2503"/>
                  </a:lnTo>
                  <a:cubicBezTo>
                    <a:pt x="3067" y="2503"/>
                    <a:pt x="3100" y="2569"/>
                    <a:pt x="3100" y="2569"/>
                  </a:cubicBezTo>
                  <a:lnTo>
                    <a:pt x="3667" y="2903"/>
                  </a:lnTo>
                  <a:lnTo>
                    <a:pt x="3734" y="2903"/>
                  </a:lnTo>
                  <a:lnTo>
                    <a:pt x="4268" y="2603"/>
                  </a:lnTo>
                  <a:cubicBezTo>
                    <a:pt x="4334" y="2603"/>
                    <a:pt x="4334" y="2569"/>
                    <a:pt x="4268" y="2569"/>
                  </a:cubicBezTo>
                  <a:lnTo>
                    <a:pt x="3734" y="2236"/>
                  </a:lnTo>
                  <a:close/>
                  <a:moveTo>
                    <a:pt x="5202" y="2269"/>
                  </a:moveTo>
                  <a:lnTo>
                    <a:pt x="4635" y="2569"/>
                  </a:lnTo>
                  <a:cubicBezTo>
                    <a:pt x="4601" y="2569"/>
                    <a:pt x="4635" y="2603"/>
                    <a:pt x="4635" y="2603"/>
                  </a:cubicBezTo>
                  <a:lnTo>
                    <a:pt x="5202" y="2936"/>
                  </a:lnTo>
                  <a:lnTo>
                    <a:pt x="5268" y="2936"/>
                  </a:lnTo>
                  <a:lnTo>
                    <a:pt x="5835" y="2636"/>
                  </a:lnTo>
                  <a:cubicBezTo>
                    <a:pt x="5869" y="2636"/>
                    <a:pt x="5869" y="2603"/>
                    <a:pt x="5835" y="2603"/>
                  </a:cubicBezTo>
                  <a:lnTo>
                    <a:pt x="5268" y="2269"/>
                  </a:lnTo>
                  <a:close/>
                  <a:moveTo>
                    <a:pt x="8704" y="2302"/>
                  </a:moveTo>
                  <a:lnTo>
                    <a:pt x="8170" y="2603"/>
                  </a:lnTo>
                  <a:lnTo>
                    <a:pt x="8170" y="2636"/>
                  </a:lnTo>
                  <a:lnTo>
                    <a:pt x="8704" y="2970"/>
                  </a:lnTo>
                  <a:lnTo>
                    <a:pt x="8771" y="2970"/>
                  </a:lnTo>
                  <a:lnTo>
                    <a:pt x="9338" y="2669"/>
                  </a:lnTo>
                  <a:lnTo>
                    <a:pt x="9338" y="2636"/>
                  </a:lnTo>
                  <a:lnTo>
                    <a:pt x="8771" y="2302"/>
                  </a:lnTo>
                  <a:close/>
                  <a:moveTo>
                    <a:pt x="6936" y="2403"/>
                  </a:moveTo>
                  <a:lnTo>
                    <a:pt x="6402" y="2669"/>
                  </a:lnTo>
                  <a:cubicBezTo>
                    <a:pt x="6369" y="2669"/>
                    <a:pt x="6402" y="2736"/>
                    <a:pt x="6402" y="2736"/>
                  </a:cubicBezTo>
                  <a:lnTo>
                    <a:pt x="7003" y="3070"/>
                  </a:lnTo>
                  <a:lnTo>
                    <a:pt x="7070" y="3070"/>
                  </a:lnTo>
                  <a:lnTo>
                    <a:pt x="7603" y="2769"/>
                  </a:lnTo>
                  <a:cubicBezTo>
                    <a:pt x="7670" y="2769"/>
                    <a:pt x="7670" y="2736"/>
                    <a:pt x="7603" y="2736"/>
                  </a:cubicBezTo>
                  <a:lnTo>
                    <a:pt x="7070" y="2403"/>
                  </a:lnTo>
                  <a:close/>
                  <a:moveTo>
                    <a:pt x="1366" y="2669"/>
                  </a:moveTo>
                  <a:lnTo>
                    <a:pt x="832" y="2970"/>
                  </a:lnTo>
                  <a:cubicBezTo>
                    <a:pt x="765" y="2970"/>
                    <a:pt x="765" y="3003"/>
                    <a:pt x="832" y="3003"/>
                  </a:cubicBezTo>
                  <a:lnTo>
                    <a:pt x="1366" y="3337"/>
                  </a:lnTo>
                  <a:lnTo>
                    <a:pt x="1432" y="3337"/>
                  </a:lnTo>
                  <a:lnTo>
                    <a:pt x="1999" y="3070"/>
                  </a:lnTo>
                  <a:cubicBezTo>
                    <a:pt x="2033" y="3070"/>
                    <a:pt x="1999" y="3003"/>
                    <a:pt x="1999" y="3003"/>
                  </a:cubicBezTo>
                  <a:lnTo>
                    <a:pt x="1432" y="2669"/>
                  </a:lnTo>
                  <a:close/>
                  <a:moveTo>
                    <a:pt x="2933" y="2669"/>
                  </a:moveTo>
                  <a:lnTo>
                    <a:pt x="2400" y="2970"/>
                  </a:lnTo>
                  <a:cubicBezTo>
                    <a:pt x="2366" y="2970"/>
                    <a:pt x="2366" y="3003"/>
                    <a:pt x="2400" y="3003"/>
                  </a:cubicBezTo>
                  <a:lnTo>
                    <a:pt x="2933" y="3337"/>
                  </a:lnTo>
                  <a:lnTo>
                    <a:pt x="3033" y="3337"/>
                  </a:lnTo>
                  <a:lnTo>
                    <a:pt x="3567" y="3070"/>
                  </a:lnTo>
                  <a:cubicBezTo>
                    <a:pt x="3600" y="3070"/>
                    <a:pt x="3567" y="3003"/>
                    <a:pt x="3567" y="3003"/>
                  </a:cubicBezTo>
                  <a:lnTo>
                    <a:pt x="3033" y="2669"/>
                  </a:lnTo>
                  <a:close/>
                  <a:moveTo>
                    <a:pt x="4501" y="2669"/>
                  </a:moveTo>
                  <a:lnTo>
                    <a:pt x="3934" y="2970"/>
                  </a:lnTo>
                  <a:cubicBezTo>
                    <a:pt x="3901" y="2970"/>
                    <a:pt x="3934" y="3003"/>
                    <a:pt x="3934" y="3003"/>
                  </a:cubicBezTo>
                  <a:lnTo>
                    <a:pt x="4501" y="3337"/>
                  </a:lnTo>
                  <a:cubicBezTo>
                    <a:pt x="4518" y="3370"/>
                    <a:pt x="4534" y="3387"/>
                    <a:pt x="4547" y="3387"/>
                  </a:cubicBezTo>
                  <a:cubicBezTo>
                    <a:pt x="4559" y="3387"/>
                    <a:pt x="4568" y="3370"/>
                    <a:pt x="4568" y="3337"/>
                  </a:cubicBezTo>
                  <a:lnTo>
                    <a:pt x="5102" y="3070"/>
                  </a:lnTo>
                  <a:cubicBezTo>
                    <a:pt x="5168" y="3070"/>
                    <a:pt x="5168" y="3003"/>
                    <a:pt x="5102" y="3003"/>
                  </a:cubicBezTo>
                  <a:lnTo>
                    <a:pt x="4568" y="2669"/>
                  </a:lnTo>
                  <a:close/>
                  <a:moveTo>
                    <a:pt x="9538" y="2803"/>
                  </a:moveTo>
                  <a:lnTo>
                    <a:pt x="9004" y="3103"/>
                  </a:lnTo>
                  <a:lnTo>
                    <a:pt x="9004" y="3136"/>
                  </a:lnTo>
                  <a:lnTo>
                    <a:pt x="9538" y="3470"/>
                  </a:lnTo>
                  <a:lnTo>
                    <a:pt x="9605" y="3470"/>
                  </a:lnTo>
                  <a:lnTo>
                    <a:pt x="10172" y="3170"/>
                  </a:lnTo>
                  <a:cubicBezTo>
                    <a:pt x="10205" y="3170"/>
                    <a:pt x="10205" y="3136"/>
                    <a:pt x="10172" y="3136"/>
                  </a:cubicBezTo>
                  <a:lnTo>
                    <a:pt x="9605" y="2803"/>
                  </a:lnTo>
                  <a:close/>
                  <a:moveTo>
                    <a:pt x="6236" y="2803"/>
                  </a:moveTo>
                  <a:lnTo>
                    <a:pt x="5702" y="3103"/>
                  </a:lnTo>
                  <a:cubicBezTo>
                    <a:pt x="5669" y="3103"/>
                    <a:pt x="5702" y="3136"/>
                    <a:pt x="5702" y="3136"/>
                  </a:cubicBezTo>
                  <a:lnTo>
                    <a:pt x="6236" y="3470"/>
                  </a:lnTo>
                  <a:cubicBezTo>
                    <a:pt x="6236" y="3487"/>
                    <a:pt x="6244" y="3495"/>
                    <a:pt x="6261" y="3495"/>
                  </a:cubicBezTo>
                  <a:cubicBezTo>
                    <a:pt x="6277" y="3495"/>
                    <a:pt x="6302" y="3487"/>
                    <a:pt x="6336" y="3470"/>
                  </a:cubicBezTo>
                  <a:lnTo>
                    <a:pt x="6869" y="3170"/>
                  </a:lnTo>
                  <a:cubicBezTo>
                    <a:pt x="6903" y="3170"/>
                    <a:pt x="6903" y="3136"/>
                    <a:pt x="6869" y="3136"/>
                  </a:cubicBezTo>
                  <a:lnTo>
                    <a:pt x="6336" y="2803"/>
                  </a:lnTo>
                  <a:close/>
                  <a:moveTo>
                    <a:pt x="7770" y="2836"/>
                  </a:moveTo>
                  <a:lnTo>
                    <a:pt x="7236" y="3136"/>
                  </a:lnTo>
                  <a:cubicBezTo>
                    <a:pt x="7203" y="3136"/>
                    <a:pt x="7236" y="3170"/>
                    <a:pt x="7236" y="3170"/>
                  </a:cubicBezTo>
                  <a:lnTo>
                    <a:pt x="7770" y="3503"/>
                  </a:lnTo>
                  <a:lnTo>
                    <a:pt x="7870" y="3503"/>
                  </a:lnTo>
                  <a:lnTo>
                    <a:pt x="8404" y="3236"/>
                  </a:lnTo>
                  <a:cubicBezTo>
                    <a:pt x="8437" y="3236"/>
                    <a:pt x="8437" y="3170"/>
                    <a:pt x="8404" y="3170"/>
                  </a:cubicBezTo>
                  <a:lnTo>
                    <a:pt x="7870" y="2836"/>
                  </a:lnTo>
                  <a:close/>
                  <a:moveTo>
                    <a:pt x="3734" y="3103"/>
                  </a:moveTo>
                  <a:lnTo>
                    <a:pt x="3200" y="3403"/>
                  </a:lnTo>
                  <a:cubicBezTo>
                    <a:pt x="3167" y="3403"/>
                    <a:pt x="3167" y="3437"/>
                    <a:pt x="3200" y="3437"/>
                  </a:cubicBezTo>
                  <a:lnTo>
                    <a:pt x="3734" y="3770"/>
                  </a:lnTo>
                  <a:lnTo>
                    <a:pt x="3801" y="3770"/>
                  </a:lnTo>
                  <a:lnTo>
                    <a:pt x="4368" y="3470"/>
                  </a:lnTo>
                  <a:cubicBezTo>
                    <a:pt x="4401" y="3470"/>
                    <a:pt x="4368" y="3437"/>
                    <a:pt x="4368" y="3437"/>
                  </a:cubicBezTo>
                  <a:lnTo>
                    <a:pt x="3801" y="3103"/>
                  </a:lnTo>
                  <a:close/>
                  <a:moveTo>
                    <a:pt x="7036" y="3303"/>
                  </a:moveTo>
                  <a:lnTo>
                    <a:pt x="6503" y="3603"/>
                  </a:lnTo>
                  <a:cubicBezTo>
                    <a:pt x="6436" y="3603"/>
                    <a:pt x="6503" y="3637"/>
                    <a:pt x="6503" y="3637"/>
                  </a:cubicBezTo>
                  <a:lnTo>
                    <a:pt x="7036" y="3970"/>
                  </a:lnTo>
                  <a:lnTo>
                    <a:pt x="7103" y="3970"/>
                  </a:lnTo>
                  <a:lnTo>
                    <a:pt x="7670" y="3670"/>
                  </a:lnTo>
                  <a:lnTo>
                    <a:pt x="7670" y="3637"/>
                  </a:lnTo>
                  <a:lnTo>
                    <a:pt x="7103" y="3303"/>
                  </a:lnTo>
                  <a:close/>
                  <a:moveTo>
                    <a:pt x="8571" y="3303"/>
                  </a:moveTo>
                  <a:lnTo>
                    <a:pt x="8037" y="3603"/>
                  </a:lnTo>
                  <a:cubicBezTo>
                    <a:pt x="8004" y="3603"/>
                    <a:pt x="8037" y="3637"/>
                    <a:pt x="8037" y="3637"/>
                  </a:cubicBezTo>
                  <a:lnTo>
                    <a:pt x="8571" y="3970"/>
                  </a:lnTo>
                  <a:lnTo>
                    <a:pt x="8671" y="3970"/>
                  </a:lnTo>
                  <a:lnTo>
                    <a:pt x="9204" y="3670"/>
                  </a:lnTo>
                  <a:lnTo>
                    <a:pt x="9204" y="3637"/>
                  </a:lnTo>
                  <a:lnTo>
                    <a:pt x="8671" y="3303"/>
                  </a:lnTo>
                  <a:close/>
                  <a:moveTo>
                    <a:pt x="10505" y="3337"/>
                  </a:moveTo>
                  <a:lnTo>
                    <a:pt x="9938" y="3637"/>
                  </a:lnTo>
                  <a:lnTo>
                    <a:pt x="9938" y="3670"/>
                  </a:lnTo>
                  <a:lnTo>
                    <a:pt x="10505" y="4004"/>
                  </a:lnTo>
                  <a:lnTo>
                    <a:pt x="10572" y="4004"/>
                  </a:lnTo>
                  <a:lnTo>
                    <a:pt x="11106" y="3737"/>
                  </a:lnTo>
                  <a:lnTo>
                    <a:pt x="11106" y="3670"/>
                  </a:lnTo>
                  <a:lnTo>
                    <a:pt x="10572" y="3337"/>
                  </a:lnTo>
                  <a:close/>
                  <a:moveTo>
                    <a:pt x="2166" y="3136"/>
                  </a:moveTo>
                  <a:lnTo>
                    <a:pt x="1599" y="3437"/>
                  </a:lnTo>
                  <a:cubicBezTo>
                    <a:pt x="1566" y="3437"/>
                    <a:pt x="1566" y="3470"/>
                    <a:pt x="1599" y="3470"/>
                  </a:cubicBezTo>
                  <a:lnTo>
                    <a:pt x="3000" y="4271"/>
                  </a:lnTo>
                  <a:lnTo>
                    <a:pt x="3067" y="4271"/>
                  </a:lnTo>
                  <a:lnTo>
                    <a:pt x="3600" y="3970"/>
                  </a:lnTo>
                  <a:cubicBezTo>
                    <a:pt x="3667" y="3970"/>
                    <a:pt x="3667" y="3937"/>
                    <a:pt x="3600" y="3937"/>
                  </a:cubicBezTo>
                  <a:lnTo>
                    <a:pt x="2233" y="3136"/>
                  </a:lnTo>
                  <a:close/>
                  <a:moveTo>
                    <a:pt x="7870" y="3770"/>
                  </a:moveTo>
                  <a:lnTo>
                    <a:pt x="7336" y="4070"/>
                  </a:lnTo>
                  <a:cubicBezTo>
                    <a:pt x="7270" y="4070"/>
                    <a:pt x="7270" y="4104"/>
                    <a:pt x="7336" y="4104"/>
                  </a:cubicBezTo>
                  <a:lnTo>
                    <a:pt x="7870" y="4437"/>
                  </a:lnTo>
                  <a:lnTo>
                    <a:pt x="7937" y="4437"/>
                  </a:lnTo>
                  <a:lnTo>
                    <a:pt x="8504" y="4137"/>
                  </a:lnTo>
                  <a:lnTo>
                    <a:pt x="8504" y="4104"/>
                  </a:lnTo>
                  <a:lnTo>
                    <a:pt x="7937" y="3770"/>
                  </a:lnTo>
                  <a:close/>
                  <a:moveTo>
                    <a:pt x="11339" y="3804"/>
                  </a:moveTo>
                  <a:lnTo>
                    <a:pt x="10772" y="4104"/>
                  </a:lnTo>
                  <a:lnTo>
                    <a:pt x="10772" y="4137"/>
                  </a:lnTo>
                  <a:lnTo>
                    <a:pt x="11339" y="4471"/>
                  </a:lnTo>
                  <a:lnTo>
                    <a:pt x="11406" y="4471"/>
                  </a:lnTo>
                  <a:lnTo>
                    <a:pt x="11940" y="4170"/>
                  </a:lnTo>
                  <a:lnTo>
                    <a:pt x="11940" y="4137"/>
                  </a:lnTo>
                  <a:lnTo>
                    <a:pt x="11406" y="3804"/>
                  </a:lnTo>
                  <a:close/>
                  <a:moveTo>
                    <a:pt x="9571" y="3904"/>
                  </a:moveTo>
                  <a:lnTo>
                    <a:pt x="9038" y="4170"/>
                  </a:lnTo>
                  <a:lnTo>
                    <a:pt x="9038" y="4237"/>
                  </a:lnTo>
                  <a:lnTo>
                    <a:pt x="9938" y="4771"/>
                  </a:lnTo>
                  <a:lnTo>
                    <a:pt x="10038" y="4771"/>
                  </a:lnTo>
                  <a:lnTo>
                    <a:pt x="10572" y="4471"/>
                  </a:lnTo>
                  <a:cubicBezTo>
                    <a:pt x="10605" y="4471"/>
                    <a:pt x="10572" y="4437"/>
                    <a:pt x="10572" y="4437"/>
                  </a:cubicBezTo>
                  <a:lnTo>
                    <a:pt x="9638" y="3904"/>
                  </a:lnTo>
                  <a:close/>
                  <a:moveTo>
                    <a:pt x="5535" y="4137"/>
                  </a:moveTo>
                  <a:lnTo>
                    <a:pt x="5001" y="4437"/>
                  </a:lnTo>
                  <a:cubicBezTo>
                    <a:pt x="4935" y="4437"/>
                    <a:pt x="5001" y="4471"/>
                    <a:pt x="5001" y="4471"/>
                  </a:cubicBezTo>
                  <a:lnTo>
                    <a:pt x="5535" y="4804"/>
                  </a:lnTo>
                  <a:lnTo>
                    <a:pt x="5602" y="4804"/>
                  </a:lnTo>
                  <a:lnTo>
                    <a:pt x="6169" y="4504"/>
                  </a:lnTo>
                  <a:cubicBezTo>
                    <a:pt x="6202" y="4504"/>
                    <a:pt x="6202" y="4471"/>
                    <a:pt x="6169" y="4471"/>
                  </a:cubicBezTo>
                  <a:lnTo>
                    <a:pt x="5602" y="4137"/>
                  </a:lnTo>
                  <a:close/>
                  <a:moveTo>
                    <a:pt x="3934" y="4170"/>
                  </a:moveTo>
                  <a:lnTo>
                    <a:pt x="3400" y="4471"/>
                  </a:lnTo>
                  <a:cubicBezTo>
                    <a:pt x="3367" y="4471"/>
                    <a:pt x="3400" y="4504"/>
                    <a:pt x="3400" y="4504"/>
                  </a:cubicBezTo>
                  <a:lnTo>
                    <a:pt x="3934" y="4838"/>
                  </a:lnTo>
                  <a:lnTo>
                    <a:pt x="4034" y="4838"/>
                  </a:lnTo>
                  <a:lnTo>
                    <a:pt x="4568" y="4571"/>
                  </a:lnTo>
                  <a:cubicBezTo>
                    <a:pt x="4601" y="4571"/>
                    <a:pt x="4601" y="4504"/>
                    <a:pt x="4568" y="4504"/>
                  </a:cubicBezTo>
                  <a:lnTo>
                    <a:pt x="4034" y="4170"/>
                  </a:lnTo>
                  <a:close/>
                  <a:moveTo>
                    <a:pt x="12107" y="4271"/>
                  </a:moveTo>
                  <a:lnTo>
                    <a:pt x="11573" y="4571"/>
                  </a:lnTo>
                  <a:lnTo>
                    <a:pt x="11573" y="4604"/>
                  </a:lnTo>
                  <a:lnTo>
                    <a:pt x="12107" y="4938"/>
                  </a:lnTo>
                  <a:lnTo>
                    <a:pt x="12207" y="4938"/>
                  </a:lnTo>
                  <a:lnTo>
                    <a:pt x="12740" y="4637"/>
                  </a:lnTo>
                  <a:cubicBezTo>
                    <a:pt x="12774" y="4637"/>
                    <a:pt x="12740" y="4604"/>
                    <a:pt x="12740" y="4604"/>
                  </a:cubicBezTo>
                  <a:lnTo>
                    <a:pt x="12207" y="4271"/>
                  </a:lnTo>
                  <a:close/>
                  <a:moveTo>
                    <a:pt x="10739" y="4571"/>
                  </a:moveTo>
                  <a:lnTo>
                    <a:pt x="10205" y="4838"/>
                  </a:lnTo>
                  <a:cubicBezTo>
                    <a:pt x="10172" y="4838"/>
                    <a:pt x="10172" y="4871"/>
                    <a:pt x="10205" y="4871"/>
                  </a:cubicBezTo>
                  <a:lnTo>
                    <a:pt x="10739" y="5238"/>
                  </a:lnTo>
                  <a:lnTo>
                    <a:pt x="10839" y="5238"/>
                  </a:lnTo>
                  <a:lnTo>
                    <a:pt x="11373" y="4938"/>
                  </a:lnTo>
                  <a:cubicBezTo>
                    <a:pt x="11406" y="4938"/>
                    <a:pt x="11373" y="4904"/>
                    <a:pt x="11373" y="4904"/>
                  </a:cubicBezTo>
                  <a:lnTo>
                    <a:pt x="10839" y="4571"/>
                  </a:lnTo>
                  <a:close/>
                  <a:moveTo>
                    <a:pt x="4768" y="4604"/>
                  </a:moveTo>
                  <a:lnTo>
                    <a:pt x="4234" y="4904"/>
                  </a:lnTo>
                  <a:cubicBezTo>
                    <a:pt x="4201" y="4904"/>
                    <a:pt x="4234" y="4938"/>
                    <a:pt x="4234" y="4938"/>
                  </a:cubicBezTo>
                  <a:lnTo>
                    <a:pt x="4768" y="5271"/>
                  </a:lnTo>
                  <a:lnTo>
                    <a:pt x="4868" y="5271"/>
                  </a:lnTo>
                  <a:lnTo>
                    <a:pt x="5402" y="4971"/>
                  </a:lnTo>
                  <a:cubicBezTo>
                    <a:pt x="5435" y="4971"/>
                    <a:pt x="5435" y="4938"/>
                    <a:pt x="5402" y="4938"/>
                  </a:cubicBezTo>
                  <a:lnTo>
                    <a:pt x="4868" y="4604"/>
                  </a:lnTo>
                  <a:close/>
                  <a:moveTo>
                    <a:pt x="12940" y="4771"/>
                  </a:moveTo>
                  <a:lnTo>
                    <a:pt x="12407" y="5071"/>
                  </a:lnTo>
                  <a:lnTo>
                    <a:pt x="12407" y="5104"/>
                  </a:lnTo>
                  <a:lnTo>
                    <a:pt x="12940" y="5438"/>
                  </a:lnTo>
                  <a:lnTo>
                    <a:pt x="13041" y="5438"/>
                  </a:lnTo>
                  <a:lnTo>
                    <a:pt x="13574" y="5138"/>
                  </a:lnTo>
                  <a:cubicBezTo>
                    <a:pt x="13608" y="5138"/>
                    <a:pt x="13574" y="5104"/>
                    <a:pt x="13574" y="5104"/>
                  </a:cubicBezTo>
                  <a:lnTo>
                    <a:pt x="13041" y="4771"/>
                  </a:lnTo>
                  <a:close/>
                  <a:moveTo>
                    <a:pt x="9705" y="4838"/>
                  </a:moveTo>
                  <a:lnTo>
                    <a:pt x="9171" y="5138"/>
                  </a:lnTo>
                  <a:cubicBezTo>
                    <a:pt x="9104" y="5138"/>
                    <a:pt x="9104" y="5171"/>
                    <a:pt x="9171" y="5171"/>
                  </a:cubicBezTo>
                  <a:lnTo>
                    <a:pt x="9705" y="5505"/>
                  </a:lnTo>
                  <a:cubicBezTo>
                    <a:pt x="9721" y="5538"/>
                    <a:pt x="9738" y="5555"/>
                    <a:pt x="9751" y="5555"/>
                  </a:cubicBezTo>
                  <a:cubicBezTo>
                    <a:pt x="9763" y="5555"/>
                    <a:pt x="9772" y="5538"/>
                    <a:pt x="9772" y="5505"/>
                  </a:cubicBezTo>
                  <a:lnTo>
                    <a:pt x="10339" y="5238"/>
                  </a:lnTo>
                  <a:cubicBezTo>
                    <a:pt x="10372" y="5238"/>
                    <a:pt x="10339" y="5171"/>
                    <a:pt x="10339" y="5171"/>
                  </a:cubicBezTo>
                  <a:lnTo>
                    <a:pt x="9772" y="4838"/>
                  </a:lnTo>
                  <a:close/>
                  <a:moveTo>
                    <a:pt x="11610" y="5021"/>
                  </a:moveTo>
                  <a:cubicBezTo>
                    <a:pt x="11598" y="5021"/>
                    <a:pt x="11590" y="5038"/>
                    <a:pt x="11573" y="5071"/>
                  </a:cubicBezTo>
                  <a:lnTo>
                    <a:pt x="11039" y="5338"/>
                  </a:lnTo>
                  <a:cubicBezTo>
                    <a:pt x="11006" y="5338"/>
                    <a:pt x="11006" y="5405"/>
                    <a:pt x="11039" y="5405"/>
                  </a:cubicBezTo>
                  <a:lnTo>
                    <a:pt x="11573" y="5738"/>
                  </a:lnTo>
                  <a:lnTo>
                    <a:pt x="11673" y="5738"/>
                  </a:lnTo>
                  <a:lnTo>
                    <a:pt x="12207" y="5438"/>
                  </a:lnTo>
                  <a:cubicBezTo>
                    <a:pt x="12240" y="5438"/>
                    <a:pt x="12207" y="5405"/>
                    <a:pt x="12207" y="5405"/>
                  </a:cubicBezTo>
                  <a:lnTo>
                    <a:pt x="11673" y="5071"/>
                  </a:lnTo>
                  <a:cubicBezTo>
                    <a:pt x="11640" y="5038"/>
                    <a:pt x="11623" y="5021"/>
                    <a:pt x="11610" y="5021"/>
                  </a:cubicBezTo>
                  <a:close/>
                  <a:moveTo>
                    <a:pt x="5569" y="5104"/>
                  </a:moveTo>
                  <a:lnTo>
                    <a:pt x="5035" y="5405"/>
                  </a:lnTo>
                  <a:cubicBezTo>
                    <a:pt x="5001" y="5405"/>
                    <a:pt x="5001" y="5438"/>
                    <a:pt x="5035" y="5438"/>
                  </a:cubicBezTo>
                  <a:lnTo>
                    <a:pt x="5569" y="5772"/>
                  </a:lnTo>
                  <a:lnTo>
                    <a:pt x="5669" y="5772"/>
                  </a:lnTo>
                  <a:lnTo>
                    <a:pt x="6202" y="5471"/>
                  </a:lnTo>
                  <a:lnTo>
                    <a:pt x="6202" y="5438"/>
                  </a:lnTo>
                  <a:lnTo>
                    <a:pt x="5669" y="5104"/>
                  </a:lnTo>
                  <a:close/>
                  <a:moveTo>
                    <a:pt x="8838" y="4337"/>
                  </a:moveTo>
                  <a:lnTo>
                    <a:pt x="7537" y="5104"/>
                  </a:lnTo>
                  <a:cubicBezTo>
                    <a:pt x="7503" y="5104"/>
                    <a:pt x="7537" y="5138"/>
                    <a:pt x="7537" y="5138"/>
                  </a:cubicBezTo>
                  <a:lnTo>
                    <a:pt x="8771" y="5838"/>
                  </a:lnTo>
                  <a:cubicBezTo>
                    <a:pt x="8838" y="5838"/>
                    <a:pt x="8838" y="5838"/>
                    <a:pt x="8838" y="5805"/>
                  </a:cubicBezTo>
                  <a:lnTo>
                    <a:pt x="9371" y="5505"/>
                  </a:lnTo>
                  <a:cubicBezTo>
                    <a:pt x="9405" y="5505"/>
                    <a:pt x="9371" y="5471"/>
                    <a:pt x="9371" y="5471"/>
                  </a:cubicBezTo>
                  <a:lnTo>
                    <a:pt x="8871" y="5171"/>
                  </a:lnTo>
                  <a:cubicBezTo>
                    <a:pt x="8838" y="5171"/>
                    <a:pt x="8838" y="5138"/>
                    <a:pt x="8871" y="5138"/>
                  </a:cubicBezTo>
                  <a:lnTo>
                    <a:pt x="9538" y="4771"/>
                  </a:lnTo>
                  <a:cubicBezTo>
                    <a:pt x="9571" y="4771"/>
                    <a:pt x="9571" y="4738"/>
                    <a:pt x="9538" y="4738"/>
                  </a:cubicBezTo>
                  <a:lnTo>
                    <a:pt x="8904" y="4337"/>
                  </a:lnTo>
                  <a:close/>
                  <a:moveTo>
                    <a:pt x="10505" y="5305"/>
                  </a:moveTo>
                  <a:lnTo>
                    <a:pt x="9938" y="5605"/>
                  </a:lnTo>
                  <a:cubicBezTo>
                    <a:pt x="9905" y="5605"/>
                    <a:pt x="9905" y="5638"/>
                    <a:pt x="9938" y="5638"/>
                  </a:cubicBezTo>
                  <a:lnTo>
                    <a:pt x="10505" y="5972"/>
                  </a:lnTo>
                  <a:lnTo>
                    <a:pt x="10572" y="5972"/>
                  </a:lnTo>
                  <a:lnTo>
                    <a:pt x="11106" y="5672"/>
                  </a:lnTo>
                  <a:cubicBezTo>
                    <a:pt x="11173" y="5672"/>
                    <a:pt x="11106" y="5638"/>
                    <a:pt x="11106" y="5638"/>
                  </a:cubicBezTo>
                  <a:lnTo>
                    <a:pt x="10572" y="5305"/>
                  </a:lnTo>
                  <a:close/>
                  <a:moveTo>
                    <a:pt x="14075" y="5438"/>
                  </a:moveTo>
                  <a:lnTo>
                    <a:pt x="13541" y="5705"/>
                  </a:lnTo>
                  <a:lnTo>
                    <a:pt x="13541" y="5772"/>
                  </a:lnTo>
                  <a:lnTo>
                    <a:pt x="14075" y="6105"/>
                  </a:lnTo>
                  <a:lnTo>
                    <a:pt x="14175" y="6105"/>
                  </a:lnTo>
                  <a:lnTo>
                    <a:pt x="14708" y="5805"/>
                  </a:lnTo>
                  <a:cubicBezTo>
                    <a:pt x="14742" y="5805"/>
                    <a:pt x="14708" y="5772"/>
                    <a:pt x="14708" y="5772"/>
                  </a:cubicBezTo>
                  <a:lnTo>
                    <a:pt x="14175" y="5438"/>
                  </a:lnTo>
                  <a:close/>
                  <a:moveTo>
                    <a:pt x="12373" y="5505"/>
                  </a:moveTo>
                  <a:lnTo>
                    <a:pt x="11840" y="5805"/>
                  </a:lnTo>
                  <a:lnTo>
                    <a:pt x="11840" y="5838"/>
                  </a:lnTo>
                  <a:lnTo>
                    <a:pt x="12373" y="6172"/>
                  </a:lnTo>
                  <a:lnTo>
                    <a:pt x="12440" y="6172"/>
                  </a:lnTo>
                  <a:lnTo>
                    <a:pt x="13007" y="5905"/>
                  </a:lnTo>
                  <a:cubicBezTo>
                    <a:pt x="13041" y="5905"/>
                    <a:pt x="13041" y="5838"/>
                    <a:pt x="13007" y="5838"/>
                  </a:cubicBezTo>
                  <a:lnTo>
                    <a:pt x="12440" y="5505"/>
                  </a:lnTo>
                  <a:close/>
                  <a:moveTo>
                    <a:pt x="9571" y="5638"/>
                  </a:moveTo>
                  <a:lnTo>
                    <a:pt x="9038" y="5938"/>
                  </a:lnTo>
                  <a:lnTo>
                    <a:pt x="9038" y="5972"/>
                  </a:lnTo>
                  <a:lnTo>
                    <a:pt x="9571" y="6305"/>
                  </a:lnTo>
                  <a:lnTo>
                    <a:pt x="9671" y="6305"/>
                  </a:lnTo>
                  <a:lnTo>
                    <a:pt x="10205" y="6005"/>
                  </a:lnTo>
                  <a:lnTo>
                    <a:pt x="10205" y="5972"/>
                  </a:lnTo>
                  <a:lnTo>
                    <a:pt x="9671" y="5638"/>
                  </a:lnTo>
                  <a:close/>
                  <a:moveTo>
                    <a:pt x="11273" y="5772"/>
                  </a:moveTo>
                  <a:lnTo>
                    <a:pt x="10739" y="6072"/>
                  </a:lnTo>
                  <a:cubicBezTo>
                    <a:pt x="10706" y="6072"/>
                    <a:pt x="10706" y="6105"/>
                    <a:pt x="10739" y="6105"/>
                  </a:cubicBezTo>
                  <a:lnTo>
                    <a:pt x="11273" y="6439"/>
                  </a:lnTo>
                  <a:lnTo>
                    <a:pt x="11373" y="6439"/>
                  </a:lnTo>
                  <a:lnTo>
                    <a:pt x="11906" y="6139"/>
                  </a:lnTo>
                  <a:cubicBezTo>
                    <a:pt x="11940" y="6139"/>
                    <a:pt x="11906" y="6105"/>
                    <a:pt x="11906" y="6105"/>
                  </a:cubicBezTo>
                  <a:lnTo>
                    <a:pt x="11373" y="5772"/>
                  </a:lnTo>
                  <a:close/>
                  <a:moveTo>
                    <a:pt x="7270" y="5238"/>
                  </a:moveTo>
                  <a:lnTo>
                    <a:pt x="6736" y="5505"/>
                  </a:lnTo>
                  <a:cubicBezTo>
                    <a:pt x="6703" y="5505"/>
                    <a:pt x="6736" y="5571"/>
                    <a:pt x="6736" y="5571"/>
                  </a:cubicBezTo>
                  <a:lnTo>
                    <a:pt x="8371" y="6472"/>
                  </a:lnTo>
                  <a:cubicBezTo>
                    <a:pt x="8393" y="6472"/>
                    <a:pt x="8415" y="6487"/>
                    <a:pt x="8427" y="6487"/>
                  </a:cubicBezTo>
                  <a:cubicBezTo>
                    <a:pt x="8434" y="6487"/>
                    <a:pt x="8437" y="6483"/>
                    <a:pt x="8437" y="6472"/>
                  </a:cubicBezTo>
                  <a:lnTo>
                    <a:pt x="9004" y="6172"/>
                  </a:lnTo>
                  <a:cubicBezTo>
                    <a:pt x="9038" y="6172"/>
                    <a:pt x="9038" y="6139"/>
                    <a:pt x="9004" y="6139"/>
                  </a:cubicBezTo>
                  <a:lnTo>
                    <a:pt x="7370" y="5238"/>
                  </a:lnTo>
                  <a:close/>
                  <a:moveTo>
                    <a:pt x="6569" y="5672"/>
                  </a:moveTo>
                  <a:lnTo>
                    <a:pt x="6036" y="5972"/>
                  </a:lnTo>
                  <a:lnTo>
                    <a:pt x="6036" y="6005"/>
                  </a:lnTo>
                  <a:lnTo>
                    <a:pt x="6869" y="6505"/>
                  </a:lnTo>
                  <a:lnTo>
                    <a:pt x="6936" y="6505"/>
                  </a:lnTo>
                  <a:lnTo>
                    <a:pt x="7503" y="6239"/>
                  </a:lnTo>
                  <a:cubicBezTo>
                    <a:pt x="7537" y="6239"/>
                    <a:pt x="7537" y="6172"/>
                    <a:pt x="7503" y="6172"/>
                  </a:cubicBezTo>
                  <a:lnTo>
                    <a:pt x="6669" y="5672"/>
                  </a:lnTo>
                  <a:close/>
                  <a:moveTo>
                    <a:pt x="14909" y="5905"/>
                  </a:moveTo>
                  <a:lnTo>
                    <a:pt x="14375" y="6172"/>
                  </a:lnTo>
                  <a:lnTo>
                    <a:pt x="14375" y="6205"/>
                  </a:lnTo>
                  <a:lnTo>
                    <a:pt x="14909" y="6539"/>
                  </a:lnTo>
                  <a:lnTo>
                    <a:pt x="15009" y="6539"/>
                  </a:lnTo>
                  <a:lnTo>
                    <a:pt x="15542" y="6272"/>
                  </a:lnTo>
                  <a:cubicBezTo>
                    <a:pt x="15576" y="6272"/>
                    <a:pt x="15542" y="6239"/>
                    <a:pt x="15542" y="6239"/>
                  </a:cubicBezTo>
                  <a:lnTo>
                    <a:pt x="15009" y="5905"/>
                  </a:lnTo>
                  <a:close/>
                  <a:moveTo>
                    <a:pt x="13207" y="5972"/>
                  </a:moveTo>
                  <a:lnTo>
                    <a:pt x="12674" y="6272"/>
                  </a:lnTo>
                  <a:cubicBezTo>
                    <a:pt x="12607" y="6272"/>
                    <a:pt x="12674" y="6305"/>
                    <a:pt x="12674" y="6305"/>
                  </a:cubicBezTo>
                  <a:lnTo>
                    <a:pt x="13207" y="6639"/>
                  </a:lnTo>
                  <a:lnTo>
                    <a:pt x="13274" y="6639"/>
                  </a:lnTo>
                  <a:lnTo>
                    <a:pt x="13841" y="6339"/>
                  </a:lnTo>
                  <a:cubicBezTo>
                    <a:pt x="13874" y="6339"/>
                    <a:pt x="13874" y="6305"/>
                    <a:pt x="13841" y="6305"/>
                  </a:cubicBezTo>
                  <a:lnTo>
                    <a:pt x="13241" y="5972"/>
                  </a:lnTo>
                  <a:close/>
                  <a:moveTo>
                    <a:pt x="10372" y="6105"/>
                  </a:moveTo>
                  <a:lnTo>
                    <a:pt x="9838" y="6405"/>
                  </a:lnTo>
                  <a:lnTo>
                    <a:pt x="9838" y="6439"/>
                  </a:lnTo>
                  <a:lnTo>
                    <a:pt x="10372" y="6772"/>
                  </a:lnTo>
                  <a:lnTo>
                    <a:pt x="10439" y="6772"/>
                  </a:lnTo>
                  <a:lnTo>
                    <a:pt x="11006" y="6472"/>
                  </a:lnTo>
                  <a:lnTo>
                    <a:pt x="11006" y="6439"/>
                  </a:lnTo>
                  <a:lnTo>
                    <a:pt x="10439" y="6105"/>
                  </a:lnTo>
                  <a:close/>
                  <a:moveTo>
                    <a:pt x="12107" y="6239"/>
                  </a:moveTo>
                  <a:lnTo>
                    <a:pt x="11573" y="6505"/>
                  </a:lnTo>
                  <a:cubicBezTo>
                    <a:pt x="11539" y="6505"/>
                    <a:pt x="11539" y="6539"/>
                    <a:pt x="11573" y="6539"/>
                  </a:cubicBezTo>
                  <a:lnTo>
                    <a:pt x="12107" y="6906"/>
                  </a:lnTo>
                  <a:lnTo>
                    <a:pt x="12207" y="6906"/>
                  </a:lnTo>
                  <a:lnTo>
                    <a:pt x="12740" y="6606"/>
                  </a:lnTo>
                  <a:lnTo>
                    <a:pt x="12740" y="6572"/>
                  </a:lnTo>
                  <a:lnTo>
                    <a:pt x="12207" y="6239"/>
                  </a:lnTo>
                  <a:close/>
                  <a:moveTo>
                    <a:pt x="9204" y="6272"/>
                  </a:moveTo>
                  <a:lnTo>
                    <a:pt x="8671" y="6572"/>
                  </a:lnTo>
                  <a:cubicBezTo>
                    <a:pt x="8604" y="6572"/>
                    <a:pt x="8671" y="6606"/>
                    <a:pt x="8671" y="6606"/>
                  </a:cubicBezTo>
                  <a:lnTo>
                    <a:pt x="9204" y="6939"/>
                  </a:lnTo>
                  <a:cubicBezTo>
                    <a:pt x="9204" y="6956"/>
                    <a:pt x="9213" y="6964"/>
                    <a:pt x="9225" y="6964"/>
                  </a:cubicBezTo>
                  <a:cubicBezTo>
                    <a:pt x="9238" y="6964"/>
                    <a:pt x="9254" y="6956"/>
                    <a:pt x="9271" y="6939"/>
                  </a:cubicBezTo>
                  <a:lnTo>
                    <a:pt x="9838" y="6639"/>
                  </a:lnTo>
                  <a:cubicBezTo>
                    <a:pt x="9872" y="6639"/>
                    <a:pt x="9872" y="6606"/>
                    <a:pt x="9838" y="6606"/>
                  </a:cubicBezTo>
                  <a:lnTo>
                    <a:pt x="9271" y="6272"/>
                  </a:lnTo>
                  <a:close/>
                  <a:moveTo>
                    <a:pt x="7670" y="6272"/>
                  </a:moveTo>
                  <a:lnTo>
                    <a:pt x="7103" y="6572"/>
                  </a:lnTo>
                  <a:cubicBezTo>
                    <a:pt x="7070" y="6572"/>
                    <a:pt x="7103" y="6606"/>
                    <a:pt x="7103" y="6606"/>
                  </a:cubicBezTo>
                  <a:lnTo>
                    <a:pt x="7770" y="6972"/>
                  </a:lnTo>
                  <a:lnTo>
                    <a:pt x="7870" y="6972"/>
                  </a:lnTo>
                  <a:lnTo>
                    <a:pt x="8404" y="6672"/>
                  </a:lnTo>
                  <a:cubicBezTo>
                    <a:pt x="8437" y="6672"/>
                    <a:pt x="8404" y="6639"/>
                    <a:pt x="8404" y="6639"/>
                  </a:cubicBezTo>
                  <a:lnTo>
                    <a:pt x="7737" y="6272"/>
                  </a:lnTo>
                  <a:close/>
                  <a:moveTo>
                    <a:pt x="15709" y="6339"/>
                  </a:moveTo>
                  <a:lnTo>
                    <a:pt x="15175" y="6639"/>
                  </a:lnTo>
                  <a:cubicBezTo>
                    <a:pt x="15109" y="6639"/>
                    <a:pt x="15109" y="6672"/>
                    <a:pt x="15175" y="6672"/>
                  </a:cubicBezTo>
                  <a:lnTo>
                    <a:pt x="15709" y="7006"/>
                  </a:lnTo>
                  <a:lnTo>
                    <a:pt x="15776" y="7006"/>
                  </a:lnTo>
                  <a:lnTo>
                    <a:pt x="16343" y="6739"/>
                  </a:lnTo>
                  <a:cubicBezTo>
                    <a:pt x="16376" y="6739"/>
                    <a:pt x="16343" y="6672"/>
                    <a:pt x="16343" y="6672"/>
                  </a:cubicBezTo>
                  <a:lnTo>
                    <a:pt x="15776" y="6339"/>
                  </a:lnTo>
                  <a:close/>
                  <a:moveTo>
                    <a:pt x="13941" y="6439"/>
                  </a:moveTo>
                  <a:lnTo>
                    <a:pt x="13407" y="6739"/>
                  </a:lnTo>
                  <a:cubicBezTo>
                    <a:pt x="13374" y="6739"/>
                    <a:pt x="13407" y="6772"/>
                    <a:pt x="13407" y="6772"/>
                  </a:cubicBezTo>
                  <a:lnTo>
                    <a:pt x="13941" y="7106"/>
                  </a:lnTo>
                  <a:lnTo>
                    <a:pt x="14041" y="7106"/>
                  </a:lnTo>
                  <a:lnTo>
                    <a:pt x="14575" y="6806"/>
                  </a:lnTo>
                  <a:cubicBezTo>
                    <a:pt x="14608" y="6806"/>
                    <a:pt x="14608" y="6772"/>
                    <a:pt x="14575" y="6772"/>
                  </a:cubicBezTo>
                  <a:lnTo>
                    <a:pt x="14041" y="6439"/>
                  </a:lnTo>
                  <a:close/>
                  <a:moveTo>
                    <a:pt x="11206" y="6572"/>
                  </a:moveTo>
                  <a:lnTo>
                    <a:pt x="10672" y="6839"/>
                  </a:lnTo>
                  <a:lnTo>
                    <a:pt x="10672" y="6906"/>
                  </a:lnTo>
                  <a:lnTo>
                    <a:pt x="11206" y="7239"/>
                  </a:lnTo>
                  <a:lnTo>
                    <a:pt x="11273" y="7239"/>
                  </a:lnTo>
                  <a:lnTo>
                    <a:pt x="11840" y="6939"/>
                  </a:lnTo>
                  <a:cubicBezTo>
                    <a:pt x="11873" y="6939"/>
                    <a:pt x="11873" y="6906"/>
                    <a:pt x="11840" y="6906"/>
                  </a:cubicBezTo>
                  <a:lnTo>
                    <a:pt x="11273" y="6572"/>
                  </a:lnTo>
                  <a:close/>
                  <a:moveTo>
                    <a:pt x="12965" y="6689"/>
                  </a:moveTo>
                  <a:cubicBezTo>
                    <a:pt x="12949" y="6689"/>
                    <a:pt x="12924" y="6706"/>
                    <a:pt x="12907" y="6739"/>
                  </a:cubicBezTo>
                  <a:lnTo>
                    <a:pt x="12373" y="7006"/>
                  </a:lnTo>
                  <a:cubicBezTo>
                    <a:pt x="12340" y="7006"/>
                    <a:pt x="12340" y="7073"/>
                    <a:pt x="12373" y="7073"/>
                  </a:cubicBezTo>
                  <a:lnTo>
                    <a:pt x="12907" y="7406"/>
                  </a:lnTo>
                  <a:lnTo>
                    <a:pt x="12974" y="7406"/>
                  </a:lnTo>
                  <a:lnTo>
                    <a:pt x="13541" y="7106"/>
                  </a:lnTo>
                  <a:lnTo>
                    <a:pt x="13541" y="7073"/>
                  </a:lnTo>
                  <a:lnTo>
                    <a:pt x="12974" y="6739"/>
                  </a:lnTo>
                  <a:cubicBezTo>
                    <a:pt x="12991" y="6706"/>
                    <a:pt x="12982" y="6689"/>
                    <a:pt x="12965" y="6689"/>
                  </a:cubicBezTo>
                  <a:close/>
                  <a:moveTo>
                    <a:pt x="10005" y="6772"/>
                  </a:moveTo>
                  <a:lnTo>
                    <a:pt x="9438" y="7073"/>
                  </a:lnTo>
                  <a:cubicBezTo>
                    <a:pt x="9405" y="7073"/>
                    <a:pt x="9405" y="7106"/>
                    <a:pt x="9438" y="7106"/>
                  </a:cubicBezTo>
                  <a:lnTo>
                    <a:pt x="10005" y="7439"/>
                  </a:lnTo>
                  <a:lnTo>
                    <a:pt x="10072" y="7439"/>
                  </a:lnTo>
                  <a:lnTo>
                    <a:pt x="10605" y="7139"/>
                  </a:lnTo>
                  <a:cubicBezTo>
                    <a:pt x="10672" y="7139"/>
                    <a:pt x="10605" y="7106"/>
                    <a:pt x="10605" y="7106"/>
                  </a:cubicBezTo>
                  <a:lnTo>
                    <a:pt x="10072" y="6772"/>
                  </a:lnTo>
                  <a:close/>
                  <a:moveTo>
                    <a:pt x="16510" y="6839"/>
                  </a:moveTo>
                  <a:lnTo>
                    <a:pt x="15943" y="7139"/>
                  </a:lnTo>
                  <a:cubicBezTo>
                    <a:pt x="15909" y="7139"/>
                    <a:pt x="15909" y="7173"/>
                    <a:pt x="15943" y="7173"/>
                  </a:cubicBezTo>
                  <a:lnTo>
                    <a:pt x="16510" y="7506"/>
                  </a:lnTo>
                  <a:lnTo>
                    <a:pt x="16576" y="7506"/>
                  </a:lnTo>
                  <a:lnTo>
                    <a:pt x="17110" y="7239"/>
                  </a:lnTo>
                  <a:cubicBezTo>
                    <a:pt x="17177" y="7239"/>
                    <a:pt x="17110" y="7173"/>
                    <a:pt x="17110" y="7173"/>
                  </a:cubicBezTo>
                  <a:lnTo>
                    <a:pt x="16576" y="6839"/>
                  </a:lnTo>
                  <a:close/>
                  <a:moveTo>
                    <a:pt x="8604" y="6806"/>
                  </a:moveTo>
                  <a:lnTo>
                    <a:pt x="8070" y="7139"/>
                  </a:lnTo>
                  <a:cubicBezTo>
                    <a:pt x="8037" y="7139"/>
                    <a:pt x="8037" y="7173"/>
                    <a:pt x="8070" y="7173"/>
                  </a:cubicBezTo>
                  <a:lnTo>
                    <a:pt x="8737" y="7573"/>
                  </a:lnTo>
                  <a:lnTo>
                    <a:pt x="8804" y="7573"/>
                  </a:lnTo>
                  <a:lnTo>
                    <a:pt x="9371" y="7273"/>
                  </a:lnTo>
                  <a:cubicBezTo>
                    <a:pt x="9405" y="7273"/>
                    <a:pt x="9405" y="7239"/>
                    <a:pt x="9371" y="7239"/>
                  </a:cubicBezTo>
                  <a:lnTo>
                    <a:pt x="8704" y="6806"/>
                  </a:lnTo>
                  <a:close/>
                  <a:moveTo>
                    <a:pt x="14775" y="6906"/>
                  </a:moveTo>
                  <a:lnTo>
                    <a:pt x="14241" y="7173"/>
                  </a:lnTo>
                  <a:cubicBezTo>
                    <a:pt x="14208" y="7173"/>
                    <a:pt x="14241" y="7206"/>
                    <a:pt x="14241" y="7206"/>
                  </a:cubicBezTo>
                  <a:lnTo>
                    <a:pt x="14775" y="7573"/>
                  </a:lnTo>
                  <a:lnTo>
                    <a:pt x="14875" y="7573"/>
                  </a:lnTo>
                  <a:lnTo>
                    <a:pt x="15409" y="7273"/>
                  </a:lnTo>
                  <a:cubicBezTo>
                    <a:pt x="15442" y="7273"/>
                    <a:pt x="15442" y="7239"/>
                    <a:pt x="15409" y="7239"/>
                  </a:cubicBezTo>
                  <a:lnTo>
                    <a:pt x="14875" y="6906"/>
                  </a:lnTo>
                  <a:close/>
                  <a:moveTo>
                    <a:pt x="12006" y="7006"/>
                  </a:moveTo>
                  <a:lnTo>
                    <a:pt x="11439" y="7306"/>
                  </a:lnTo>
                  <a:lnTo>
                    <a:pt x="11439" y="7339"/>
                  </a:lnTo>
                  <a:lnTo>
                    <a:pt x="12006" y="7673"/>
                  </a:lnTo>
                  <a:cubicBezTo>
                    <a:pt x="12023" y="7706"/>
                    <a:pt x="12031" y="7723"/>
                    <a:pt x="12040" y="7723"/>
                  </a:cubicBezTo>
                  <a:cubicBezTo>
                    <a:pt x="12048" y="7723"/>
                    <a:pt x="12057" y="7706"/>
                    <a:pt x="12073" y="7673"/>
                  </a:cubicBezTo>
                  <a:lnTo>
                    <a:pt x="12607" y="7406"/>
                  </a:lnTo>
                  <a:cubicBezTo>
                    <a:pt x="12674" y="7406"/>
                    <a:pt x="12674" y="7339"/>
                    <a:pt x="12607" y="7339"/>
                  </a:cubicBezTo>
                  <a:lnTo>
                    <a:pt x="12073" y="7006"/>
                  </a:lnTo>
                  <a:close/>
                  <a:moveTo>
                    <a:pt x="13741" y="7173"/>
                  </a:moveTo>
                  <a:lnTo>
                    <a:pt x="13207" y="7473"/>
                  </a:lnTo>
                  <a:cubicBezTo>
                    <a:pt x="13174" y="7473"/>
                    <a:pt x="13207" y="7506"/>
                    <a:pt x="13207" y="7506"/>
                  </a:cubicBezTo>
                  <a:lnTo>
                    <a:pt x="13741" y="7840"/>
                  </a:lnTo>
                  <a:lnTo>
                    <a:pt x="13808" y="7840"/>
                  </a:lnTo>
                  <a:lnTo>
                    <a:pt x="14375" y="7573"/>
                  </a:lnTo>
                  <a:cubicBezTo>
                    <a:pt x="14408" y="7573"/>
                    <a:pt x="14408" y="7506"/>
                    <a:pt x="14375" y="7506"/>
                  </a:cubicBezTo>
                  <a:lnTo>
                    <a:pt x="13808" y="7173"/>
                  </a:lnTo>
                  <a:close/>
                  <a:moveTo>
                    <a:pt x="10839" y="7239"/>
                  </a:moveTo>
                  <a:lnTo>
                    <a:pt x="10272" y="7506"/>
                  </a:lnTo>
                  <a:cubicBezTo>
                    <a:pt x="10239" y="7506"/>
                    <a:pt x="10239" y="7573"/>
                    <a:pt x="10272" y="7573"/>
                  </a:cubicBezTo>
                  <a:lnTo>
                    <a:pt x="10839" y="7906"/>
                  </a:lnTo>
                  <a:lnTo>
                    <a:pt x="10906" y="7906"/>
                  </a:lnTo>
                  <a:lnTo>
                    <a:pt x="11439" y="7606"/>
                  </a:lnTo>
                  <a:cubicBezTo>
                    <a:pt x="11506" y="7606"/>
                    <a:pt x="11439" y="7573"/>
                    <a:pt x="11439" y="7573"/>
                  </a:cubicBezTo>
                  <a:lnTo>
                    <a:pt x="10906" y="7239"/>
                  </a:lnTo>
                  <a:close/>
                  <a:moveTo>
                    <a:pt x="15576" y="7339"/>
                  </a:moveTo>
                  <a:lnTo>
                    <a:pt x="15042" y="7640"/>
                  </a:lnTo>
                  <a:cubicBezTo>
                    <a:pt x="15009" y="7640"/>
                    <a:pt x="15042" y="7673"/>
                    <a:pt x="15042" y="7673"/>
                  </a:cubicBezTo>
                  <a:lnTo>
                    <a:pt x="15576" y="8007"/>
                  </a:lnTo>
                  <a:lnTo>
                    <a:pt x="15676" y="8007"/>
                  </a:lnTo>
                  <a:lnTo>
                    <a:pt x="16209" y="7740"/>
                  </a:lnTo>
                  <a:cubicBezTo>
                    <a:pt x="16243" y="7740"/>
                    <a:pt x="16243" y="7673"/>
                    <a:pt x="16209" y="7673"/>
                  </a:cubicBezTo>
                  <a:lnTo>
                    <a:pt x="15676" y="7339"/>
                  </a:lnTo>
                  <a:close/>
                  <a:moveTo>
                    <a:pt x="9538" y="7339"/>
                  </a:moveTo>
                  <a:lnTo>
                    <a:pt x="9004" y="7640"/>
                  </a:lnTo>
                  <a:cubicBezTo>
                    <a:pt x="8938" y="7640"/>
                    <a:pt x="9004" y="7673"/>
                    <a:pt x="9004" y="7673"/>
                  </a:cubicBezTo>
                  <a:lnTo>
                    <a:pt x="9671" y="8073"/>
                  </a:lnTo>
                  <a:lnTo>
                    <a:pt x="9738" y="8073"/>
                  </a:lnTo>
                  <a:lnTo>
                    <a:pt x="10272" y="7773"/>
                  </a:lnTo>
                  <a:cubicBezTo>
                    <a:pt x="10339" y="7773"/>
                    <a:pt x="10272" y="7740"/>
                    <a:pt x="10272" y="7740"/>
                  </a:cubicBezTo>
                  <a:lnTo>
                    <a:pt x="9605" y="7339"/>
                  </a:lnTo>
                  <a:close/>
                  <a:moveTo>
                    <a:pt x="12774" y="7473"/>
                  </a:moveTo>
                  <a:lnTo>
                    <a:pt x="12240" y="7773"/>
                  </a:lnTo>
                  <a:cubicBezTo>
                    <a:pt x="12207" y="7773"/>
                    <a:pt x="12240" y="7806"/>
                    <a:pt x="12240" y="7806"/>
                  </a:cubicBezTo>
                  <a:lnTo>
                    <a:pt x="12774" y="8140"/>
                  </a:lnTo>
                  <a:cubicBezTo>
                    <a:pt x="12807" y="8157"/>
                    <a:pt x="12832" y="8165"/>
                    <a:pt x="12849" y="8165"/>
                  </a:cubicBezTo>
                  <a:cubicBezTo>
                    <a:pt x="12865" y="8165"/>
                    <a:pt x="12874" y="8157"/>
                    <a:pt x="12874" y="8140"/>
                  </a:cubicBezTo>
                  <a:lnTo>
                    <a:pt x="13407" y="7840"/>
                  </a:lnTo>
                  <a:cubicBezTo>
                    <a:pt x="13441" y="7840"/>
                    <a:pt x="13441" y="7806"/>
                    <a:pt x="13407" y="7806"/>
                  </a:cubicBezTo>
                  <a:lnTo>
                    <a:pt x="12874" y="7473"/>
                  </a:lnTo>
                  <a:close/>
                  <a:moveTo>
                    <a:pt x="17677" y="7506"/>
                  </a:moveTo>
                  <a:lnTo>
                    <a:pt x="17110" y="7806"/>
                  </a:lnTo>
                  <a:cubicBezTo>
                    <a:pt x="17077" y="7806"/>
                    <a:pt x="17077" y="7840"/>
                    <a:pt x="17110" y="7840"/>
                  </a:cubicBezTo>
                  <a:lnTo>
                    <a:pt x="17677" y="8173"/>
                  </a:lnTo>
                  <a:lnTo>
                    <a:pt x="17744" y="8173"/>
                  </a:lnTo>
                  <a:lnTo>
                    <a:pt x="18278" y="7906"/>
                  </a:lnTo>
                  <a:cubicBezTo>
                    <a:pt x="18344" y="7906"/>
                    <a:pt x="18278" y="7840"/>
                    <a:pt x="18278" y="7840"/>
                  </a:cubicBezTo>
                  <a:lnTo>
                    <a:pt x="17744" y="7506"/>
                  </a:lnTo>
                  <a:close/>
                  <a:moveTo>
                    <a:pt x="14542" y="7640"/>
                  </a:moveTo>
                  <a:lnTo>
                    <a:pt x="14008" y="7940"/>
                  </a:lnTo>
                  <a:cubicBezTo>
                    <a:pt x="13941" y="7940"/>
                    <a:pt x="14008" y="7973"/>
                    <a:pt x="14008" y="7973"/>
                  </a:cubicBezTo>
                  <a:lnTo>
                    <a:pt x="14542" y="8307"/>
                  </a:lnTo>
                  <a:lnTo>
                    <a:pt x="14608" y="8307"/>
                  </a:lnTo>
                  <a:lnTo>
                    <a:pt x="15175" y="8007"/>
                  </a:lnTo>
                  <a:cubicBezTo>
                    <a:pt x="15209" y="8007"/>
                    <a:pt x="15209" y="7973"/>
                    <a:pt x="15175" y="7973"/>
                  </a:cubicBezTo>
                  <a:lnTo>
                    <a:pt x="14608" y="7640"/>
                  </a:lnTo>
                  <a:close/>
                  <a:moveTo>
                    <a:pt x="11606" y="7740"/>
                  </a:moveTo>
                  <a:lnTo>
                    <a:pt x="11072" y="8007"/>
                  </a:lnTo>
                  <a:cubicBezTo>
                    <a:pt x="11039" y="8007"/>
                    <a:pt x="11039" y="8073"/>
                    <a:pt x="11072" y="8073"/>
                  </a:cubicBezTo>
                  <a:lnTo>
                    <a:pt x="11606" y="8407"/>
                  </a:lnTo>
                  <a:lnTo>
                    <a:pt x="11706" y="8407"/>
                  </a:lnTo>
                  <a:lnTo>
                    <a:pt x="12240" y="8107"/>
                  </a:lnTo>
                  <a:lnTo>
                    <a:pt x="12240" y="8073"/>
                  </a:lnTo>
                  <a:lnTo>
                    <a:pt x="11706" y="7740"/>
                  </a:lnTo>
                  <a:close/>
                  <a:moveTo>
                    <a:pt x="16410" y="7840"/>
                  </a:moveTo>
                  <a:lnTo>
                    <a:pt x="15876" y="8140"/>
                  </a:lnTo>
                  <a:cubicBezTo>
                    <a:pt x="15843" y="8140"/>
                    <a:pt x="15843" y="8173"/>
                    <a:pt x="15876" y="8173"/>
                  </a:cubicBezTo>
                  <a:lnTo>
                    <a:pt x="16410" y="8507"/>
                  </a:lnTo>
                  <a:lnTo>
                    <a:pt x="16510" y="8507"/>
                  </a:lnTo>
                  <a:lnTo>
                    <a:pt x="17043" y="8240"/>
                  </a:lnTo>
                  <a:cubicBezTo>
                    <a:pt x="17077" y="8240"/>
                    <a:pt x="17043" y="8173"/>
                    <a:pt x="17043" y="8173"/>
                  </a:cubicBezTo>
                  <a:lnTo>
                    <a:pt x="16510" y="7840"/>
                  </a:lnTo>
                  <a:close/>
                  <a:moveTo>
                    <a:pt x="13574" y="7940"/>
                  </a:moveTo>
                  <a:lnTo>
                    <a:pt x="13041" y="8240"/>
                  </a:lnTo>
                  <a:cubicBezTo>
                    <a:pt x="13007" y="8240"/>
                    <a:pt x="13007" y="8273"/>
                    <a:pt x="13041" y="8273"/>
                  </a:cubicBezTo>
                  <a:lnTo>
                    <a:pt x="13574" y="8607"/>
                  </a:lnTo>
                  <a:cubicBezTo>
                    <a:pt x="13591" y="8624"/>
                    <a:pt x="13616" y="8632"/>
                    <a:pt x="13637" y="8632"/>
                  </a:cubicBezTo>
                  <a:cubicBezTo>
                    <a:pt x="13658" y="8632"/>
                    <a:pt x="13674" y="8624"/>
                    <a:pt x="13674" y="8607"/>
                  </a:cubicBezTo>
                  <a:lnTo>
                    <a:pt x="14208" y="8307"/>
                  </a:lnTo>
                  <a:cubicBezTo>
                    <a:pt x="14241" y="8307"/>
                    <a:pt x="14208" y="8273"/>
                    <a:pt x="14208" y="8273"/>
                  </a:cubicBezTo>
                  <a:lnTo>
                    <a:pt x="13674" y="7940"/>
                  </a:lnTo>
                  <a:close/>
                  <a:moveTo>
                    <a:pt x="18511" y="7973"/>
                  </a:moveTo>
                  <a:lnTo>
                    <a:pt x="17944" y="8273"/>
                  </a:lnTo>
                  <a:cubicBezTo>
                    <a:pt x="17911" y="8273"/>
                    <a:pt x="17911" y="8307"/>
                    <a:pt x="17944" y="8307"/>
                  </a:cubicBezTo>
                  <a:lnTo>
                    <a:pt x="18511" y="8640"/>
                  </a:lnTo>
                  <a:lnTo>
                    <a:pt x="18578" y="8640"/>
                  </a:lnTo>
                  <a:lnTo>
                    <a:pt x="19112" y="8340"/>
                  </a:lnTo>
                  <a:cubicBezTo>
                    <a:pt x="19178" y="8340"/>
                    <a:pt x="19112" y="8307"/>
                    <a:pt x="19112" y="8307"/>
                  </a:cubicBezTo>
                  <a:lnTo>
                    <a:pt x="18578" y="7973"/>
                  </a:lnTo>
                  <a:close/>
                  <a:moveTo>
                    <a:pt x="15376" y="8107"/>
                  </a:moveTo>
                  <a:lnTo>
                    <a:pt x="14842" y="8407"/>
                  </a:lnTo>
                  <a:cubicBezTo>
                    <a:pt x="14775" y="8407"/>
                    <a:pt x="14842" y="8440"/>
                    <a:pt x="14842" y="8440"/>
                  </a:cubicBezTo>
                  <a:lnTo>
                    <a:pt x="15376" y="8774"/>
                  </a:lnTo>
                  <a:lnTo>
                    <a:pt x="15442" y="8774"/>
                  </a:lnTo>
                  <a:lnTo>
                    <a:pt x="16009" y="8474"/>
                  </a:lnTo>
                  <a:lnTo>
                    <a:pt x="16009" y="8440"/>
                  </a:lnTo>
                  <a:lnTo>
                    <a:pt x="15442" y="8107"/>
                  </a:lnTo>
                  <a:close/>
                  <a:moveTo>
                    <a:pt x="12407" y="8173"/>
                  </a:moveTo>
                  <a:lnTo>
                    <a:pt x="11873" y="8474"/>
                  </a:lnTo>
                  <a:cubicBezTo>
                    <a:pt x="11840" y="8474"/>
                    <a:pt x="11840" y="8507"/>
                    <a:pt x="11873" y="8507"/>
                  </a:cubicBezTo>
                  <a:lnTo>
                    <a:pt x="12407" y="8840"/>
                  </a:lnTo>
                  <a:lnTo>
                    <a:pt x="12507" y="8840"/>
                  </a:lnTo>
                  <a:lnTo>
                    <a:pt x="13041" y="8574"/>
                  </a:lnTo>
                  <a:lnTo>
                    <a:pt x="13041" y="8507"/>
                  </a:lnTo>
                  <a:lnTo>
                    <a:pt x="12507" y="8173"/>
                  </a:lnTo>
                  <a:close/>
                  <a:moveTo>
                    <a:pt x="17210" y="8307"/>
                  </a:moveTo>
                  <a:lnTo>
                    <a:pt x="16676" y="8607"/>
                  </a:lnTo>
                  <a:cubicBezTo>
                    <a:pt x="16610" y="8607"/>
                    <a:pt x="16610" y="8640"/>
                    <a:pt x="16676" y="8640"/>
                  </a:cubicBezTo>
                  <a:lnTo>
                    <a:pt x="17210" y="8974"/>
                  </a:lnTo>
                  <a:lnTo>
                    <a:pt x="17277" y="8974"/>
                  </a:lnTo>
                  <a:lnTo>
                    <a:pt x="17844" y="8674"/>
                  </a:lnTo>
                  <a:lnTo>
                    <a:pt x="17844" y="8640"/>
                  </a:lnTo>
                  <a:lnTo>
                    <a:pt x="17277" y="8307"/>
                  </a:lnTo>
                  <a:close/>
                  <a:moveTo>
                    <a:pt x="14408" y="8440"/>
                  </a:moveTo>
                  <a:lnTo>
                    <a:pt x="13874" y="8740"/>
                  </a:lnTo>
                  <a:cubicBezTo>
                    <a:pt x="13841" y="8740"/>
                    <a:pt x="13841" y="8774"/>
                    <a:pt x="13874" y="8774"/>
                  </a:cubicBezTo>
                  <a:lnTo>
                    <a:pt x="14408" y="9107"/>
                  </a:lnTo>
                  <a:lnTo>
                    <a:pt x="14508" y="9107"/>
                  </a:lnTo>
                  <a:lnTo>
                    <a:pt x="15042" y="8807"/>
                  </a:lnTo>
                  <a:cubicBezTo>
                    <a:pt x="15075" y="8807"/>
                    <a:pt x="15042" y="8774"/>
                    <a:pt x="15042" y="8774"/>
                  </a:cubicBezTo>
                  <a:lnTo>
                    <a:pt x="14508" y="8440"/>
                  </a:lnTo>
                  <a:close/>
                  <a:moveTo>
                    <a:pt x="19278" y="8440"/>
                  </a:moveTo>
                  <a:lnTo>
                    <a:pt x="18745" y="8740"/>
                  </a:lnTo>
                  <a:cubicBezTo>
                    <a:pt x="18711" y="8740"/>
                    <a:pt x="18711" y="8774"/>
                    <a:pt x="18745" y="8774"/>
                  </a:cubicBezTo>
                  <a:lnTo>
                    <a:pt x="19278" y="9107"/>
                  </a:lnTo>
                  <a:lnTo>
                    <a:pt x="19378" y="9107"/>
                  </a:lnTo>
                  <a:lnTo>
                    <a:pt x="19912" y="8807"/>
                  </a:lnTo>
                  <a:cubicBezTo>
                    <a:pt x="19945" y="8807"/>
                    <a:pt x="19912" y="8774"/>
                    <a:pt x="19912" y="8774"/>
                  </a:cubicBezTo>
                  <a:lnTo>
                    <a:pt x="19378" y="8440"/>
                  </a:lnTo>
                  <a:close/>
                  <a:moveTo>
                    <a:pt x="16176" y="8574"/>
                  </a:moveTo>
                  <a:lnTo>
                    <a:pt x="15609" y="8840"/>
                  </a:lnTo>
                  <a:cubicBezTo>
                    <a:pt x="15576" y="8840"/>
                    <a:pt x="15609" y="8874"/>
                    <a:pt x="15609" y="8874"/>
                  </a:cubicBezTo>
                  <a:lnTo>
                    <a:pt x="16176" y="9241"/>
                  </a:lnTo>
                  <a:lnTo>
                    <a:pt x="16243" y="9241"/>
                  </a:lnTo>
                  <a:lnTo>
                    <a:pt x="16777" y="8941"/>
                  </a:lnTo>
                  <a:lnTo>
                    <a:pt x="16777" y="8907"/>
                  </a:lnTo>
                  <a:lnTo>
                    <a:pt x="16243" y="8574"/>
                  </a:lnTo>
                  <a:close/>
                  <a:moveTo>
                    <a:pt x="13241" y="8640"/>
                  </a:moveTo>
                  <a:lnTo>
                    <a:pt x="12707" y="8941"/>
                  </a:lnTo>
                  <a:cubicBezTo>
                    <a:pt x="12674" y="8941"/>
                    <a:pt x="12707" y="8974"/>
                    <a:pt x="12707" y="8974"/>
                  </a:cubicBezTo>
                  <a:lnTo>
                    <a:pt x="13241" y="9307"/>
                  </a:lnTo>
                  <a:lnTo>
                    <a:pt x="13341" y="9307"/>
                  </a:lnTo>
                  <a:lnTo>
                    <a:pt x="13874" y="9007"/>
                  </a:lnTo>
                  <a:cubicBezTo>
                    <a:pt x="13908" y="9007"/>
                    <a:pt x="13908" y="8974"/>
                    <a:pt x="13874" y="8974"/>
                  </a:cubicBezTo>
                  <a:lnTo>
                    <a:pt x="13341" y="8640"/>
                  </a:lnTo>
                  <a:close/>
                  <a:moveTo>
                    <a:pt x="18011" y="8774"/>
                  </a:moveTo>
                  <a:lnTo>
                    <a:pt x="17444" y="9041"/>
                  </a:lnTo>
                  <a:cubicBezTo>
                    <a:pt x="17410" y="9041"/>
                    <a:pt x="17410" y="9107"/>
                    <a:pt x="17444" y="9107"/>
                  </a:cubicBezTo>
                  <a:lnTo>
                    <a:pt x="18011" y="9441"/>
                  </a:lnTo>
                  <a:lnTo>
                    <a:pt x="18077" y="9441"/>
                  </a:lnTo>
                  <a:lnTo>
                    <a:pt x="18611" y="9141"/>
                  </a:lnTo>
                  <a:lnTo>
                    <a:pt x="18611" y="9107"/>
                  </a:lnTo>
                  <a:lnTo>
                    <a:pt x="18077" y="8774"/>
                  </a:lnTo>
                  <a:close/>
                  <a:moveTo>
                    <a:pt x="15242" y="8907"/>
                  </a:moveTo>
                  <a:lnTo>
                    <a:pt x="14708" y="9174"/>
                  </a:lnTo>
                  <a:cubicBezTo>
                    <a:pt x="14675" y="9174"/>
                    <a:pt x="14675" y="9241"/>
                    <a:pt x="14708" y="9241"/>
                  </a:cubicBezTo>
                  <a:lnTo>
                    <a:pt x="15242" y="9574"/>
                  </a:lnTo>
                  <a:lnTo>
                    <a:pt x="15342" y="9574"/>
                  </a:lnTo>
                  <a:lnTo>
                    <a:pt x="15876" y="9274"/>
                  </a:lnTo>
                  <a:cubicBezTo>
                    <a:pt x="15909" y="9274"/>
                    <a:pt x="15876" y="9241"/>
                    <a:pt x="15876" y="9241"/>
                  </a:cubicBezTo>
                  <a:lnTo>
                    <a:pt x="15342" y="8907"/>
                  </a:lnTo>
                  <a:close/>
                  <a:moveTo>
                    <a:pt x="20079" y="8907"/>
                  </a:moveTo>
                  <a:lnTo>
                    <a:pt x="19545" y="9174"/>
                  </a:lnTo>
                  <a:cubicBezTo>
                    <a:pt x="19512" y="9174"/>
                    <a:pt x="19512" y="9241"/>
                    <a:pt x="19545" y="9241"/>
                  </a:cubicBezTo>
                  <a:lnTo>
                    <a:pt x="20079" y="9574"/>
                  </a:lnTo>
                  <a:lnTo>
                    <a:pt x="20179" y="9574"/>
                  </a:lnTo>
                  <a:lnTo>
                    <a:pt x="20713" y="9274"/>
                  </a:lnTo>
                  <a:cubicBezTo>
                    <a:pt x="20746" y="9274"/>
                    <a:pt x="20713" y="9241"/>
                    <a:pt x="20713" y="9241"/>
                  </a:cubicBezTo>
                  <a:lnTo>
                    <a:pt x="20179" y="8907"/>
                  </a:lnTo>
                  <a:close/>
                  <a:moveTo>
                    <a:pt x="16943" y="9074"/>
                  </a:moveTo>
                  <a:lnTo>
                    <a:pt x="16410" y="9341"/>
                  </a:lnTo>
                  <a:cubicBezTo>
                    <a:pt x="16376" y="9341"/>
                    <a:pt x="16376" y="9408"/>
                    <a:pt x="16410" y="9408"/>
                  </a:cubicBezTo>
                  <a:lnTo>
                    <a:pt x="16943" y="9741"/>
                  </a:lnTo>
                  <a:lnTo>
                    <a:pt x="17043" y="9741"/>
                  </a:lnTo>
                  <a:lnTo>
                    <a:pt x="17577" y="9441"/>
                  </a:lnTo>
                  <a:lnTo>
                    <a:pt x="17577" y="9408"/>
                  </a:lnTo>
                  <a:lnTo>
                    <a:pt x="17043" y="9074"/>
                  </a:lnTo>
                  <a:close/>
                  <a:moveTo>
                    <a:pt x="14041" y="9107"/>
                  </a:moveTo>
                  <a:lnTo>
                    <a:pt x="13508" y="9408"/>
                  </a:lnTo>
                  <a:cubicBezTo>
                    <a:pt x="13441" y="9408"/>
                    <a:pt x="13508" y="9441"/>
                    <a:pt x="13508" y="9441"/>
                  </a:cubicBezTo>
                  <a:lnTo>
                    <a:pt x="14041" y="9774"/>
                  </a:lnTo>
                  <a:lnTo>
                    <a:pt x="14108" y="9774"/>
                  </a:lnTo>
                  <a:lnTo>
                    <a:pt x="14675" y="9474"/>
                  </a:lnTo>
                  <a:cubicBezTo>
                    <a:pt x="14708" y="9474"/>
                    <a:pt x="14708" y="9441"/>
                    <a:pt x="14675" y="9441"/>
                  </a:cubicBezTo>
                  <a:lnTo>
                    <a:pt x="14108" y="9107"/>
                  </a:lnTo>
                  <a:close/>
                  <a:moveTo>
                    <a:pt x="18845" y="9241"/>
                  </a:moveTo>
                  <a:lnTo>
                    <a:pt x="18278" y="9508"/>
                  </a:lnTo>
                  <a:lnTo>
                    <a:pt x="18278" y="9574"/>
                  </a:lnTo>
                  <a:lnTo>
                    <a:pt x="18845" y="9908"/>
                  </a:lnTo>
                  <a:lnTo>
                    <a:pt x="18911" y="9908"/>
                  </a:lnTo>
                  <a:lnTo>
                    <a:pt x="19445" y="9608"/>
                  </a:lnTo>
                  <a:lnTo>
                    <a:pt x="19445" y="9574"/>
                  </a:lnTo>
                  <a:lnTo>
                    <a:pt x="18911" y="9241"/>
                  </a:lnTo>
                  <a:close/>
                  <a:moveTo>
                    <a:pt x="16043" y="9341"/>
                  </a:moveTo>
                  <a:lnTo>
                    <a:pt x="15509" y="9641"/>
                  </a:lnTo>
                  <a:cubicBezTo>
                    <a:pt x="15442" y="9641"/>
                    <a:pt x="15442" y="9674"/>
                    <a:pt x="15509" y="9674"/>
                  </a:cubicBezTo>
                  <a:lnTo>
                    <a:pt x="16043" y="10008"/>
                  </a:lnTo>
                  <a:cubicBezTo>
                    <a:pt x="16043" y="10041"/>
                    <a:pt x="16051" y="10058"/>
                    <a:pt x="16064" y="10058"/>
                  </a:cubicBezTo>
                  <a:cubicBezTo>
                    <a:pt x="16076" y="10058"/>
                    <a:pt x="16093" y="10041"/>
                    <a:pt x="16109" y="10008"/>
                  </a:cubicBezTo>
                  <a:lnTo>
                    <a:pt x="16676" y="9741"/>
                  </a:lnTo>
                  <a:cubicBezTo>
                    <a:pt x="16710" y="9741"/>
                    <a:pt x="16676" y="9674"/>
                    <a:pt x="16676" y="9674"/>
                  </a:cubicBezTo>
                  <a:lnTo>
                    <a:pt x="16109" y="9341"/>
                  </a:lnTo>
                  <a:close/>
                  <a:moveTo>
                    <a:pt x="17777" y="9508"/>
                  </a:moveTo>
                  <a:lnTo>
                    <a:pt x="17244" y="9808"/>
                  </a:lnTo>
                  <a:lnTo>
                    <a:pt x="17244" y="9841"/>
                  </a:lnTo>
                  <a:lnTo>
                    <a:pt x="17777" y="10175"/>
                  </a:lnTo>
                  <a:lnTo>
                    <a:pt x="17877" y="10175"/>
                  </a:lnTo>
                  <a:lnTo>
                    <a:pt x="18411" y="9908"/>
                  </a:lnTo>
                  <a:lnTo>
                    <a:pt x="18411" y="9841"/>
                  </a:lnTo>
                  <a:lnTo>
                    <a:pt x="17877" y="9508"/>
                  </a:lnTo>
                  <a:close/>
                  <a:moveTo>
                    <a:pt x="14875" y="9608"/>
                  </a:moveTo>
                  <a:lnTo>
                    <a:pt x="14341" y="9908"/>
                  </a:lnTo>
                  <a:cubicBezTo>
                    <a:pt x="14275" y="9908"/>
                    <a:pt x="14341" y="9941"/>
                    <a:pt x="14341" y="9941"/>
                  </a:cubicBezTo>
                  <a:lnTo>
                    <a:pt x="14875" y="10275"/>
                  </a:lnTo>
                  <a:cubicBezTo>
                    <a:pt x="14875" y="10275"/>
                    <a:pt x="14890" y="10260"/>
                    <a:pt x="14910" y="10260"/>
                  </a:cubicBezTo>
                  <a:cubicBezTo>
                    <a:pt x="14920" y="10260"/>
                    <a:pt x="14931" y="10264"/>
                    <a:pt x="14942" y="10275"/>
                  </a:cubicBezTo>
                  <a:lnTo>
                    <a:pt x="15509" y="9975"/>
                  </a:lnTo>
                  <a:lnTo>
                    <a:pt x="15509" y="9941"/>
                  </a:lnTo>
                  <a:lnTo>
                    <a:pt x="14942" y="9608"/>
                  </a:lnTo>
                  <a:close/>
                  <a:moveTo>
                    <a:pt x="21246" y="9574"/>
                  </a:moveTo>
                  <a:lnTo>
                    <a:pt x="20713" y="9841"/>
                  </a:lnTo>
                  <a:lnTo>
                    <a:pt x="20713" y="9941"/>
                  </a:lnTo>
                  <a:lnTo>
                    <a:pt x="21380" y="10308"/>
                  </a:lnTo>
                  <a:lnTo>
                    <a:pt x="21447" y="10308"/>
                  </a:lnTo>
                  <a:lnTo>
                    <a:pt x="22014" y="10008"/>
                  </a:lnTo>
                  <a:cubicBezTo>
                    <a:pt x="22047" y="10008"/>
                    <a:pt x="22047" y="9975"/>
                    <a:pt x="22014" y="9975"/>
                  </a:cubicBezTo>
                  <a:lnTo>
                    <a:pt x="21346" y="9574"/>
                  </a:lnTo>
                  <a:close/>
                  <a:moveTo>
                    <a:pt x="19612" y="9741"/>
                  </a:moveTo>
                  <a:lnTo>
                    <a:pt x="19078" y="10008"/>
                  </a:lnTo>
                  <a:lnTo>
                    <a:pt x="19078" y="10075"/>
                  </a:lnTo>
                  <a:lnTo>
                    <a:pt x="19612" y="10408"/>
                  </a:lnTo>
                  <a:lnTo>
                    <a:pt x="19712" y="10408"/>
                  </a:lnTo>
                  <a:lnTo>
                    <a:pt x="20246" y="10108"/>
                  </a:lnTo>
                  <a:lnTo>
                    <a:pt x="20246" y="10075"/>
                  </a:lnTo>
                  <a:lnTo>
                    <a:pt x="19712" y="9741"/>
                  </a:lnTo>
                  <a:close/>
                  <a:moveTo>
                    <a:pt x="16843" y="9808"/>
                  </a:moveTo>
                  <a:lnTo>
                    <a:pt x="16276" y="10108"/>
                  </a:lnTo>
                  <a:cubicBezTo>
                    <a:pt x="16243" y="10108"/>
                    <a:pt x="16243" y="10141"/>
                    <a:pt x="16276" y="10141"/>
                  </a:cubicBezTo>
                  <a:lnTo>
                    <a:pt x="16843" y="10475"/>
                  </a:lnTo>
                  <a:lnTo>
                    <a:pt x="16910" y="10475"/>
                  </a:lnTo>
                  <a:lnTo>
                    <a:pt x="17444" y="10175"/>
                  </a:lnTo>
                  <a:lnTo>
                    <a:pt x="17444" y="10141"/>
                  </a:lnTo>
                  <a:lnTo>
                    <a:pt x="16910" y="9808"/>
                  </a:lnTo>
                  <a:close/>
                  <a:moveTo>
                    <a:pt x="18578" y="9975"/>
                  </a:moveTo>
                  <a:lnTo>
                    <a:pt x="18044" y="10275"/>
                  </a:lnTo>
                  <a:lnTo>
                    <a:pt x="18044" y="10308"/>
                  </a:lnTo>
                  <a:lnTo>
                    <a:pt x="18578" y="10642"/>
                  </a:lnTo>
                  <a:lnTo>
                    <a:pt x="18678" y="10642"/>
                  </a:lnTo>
                  <a:lnTo>
                    <a:pt x="19212" y="10342"/>
                  </a:lnTo>
                  <a:lnTo>
                    <a:pt x="19212" y="10308"/>
                  </a:lnTo>
                  <a:lnTo>
                    <a:pt x="18678" y="9975"/>
                  </a:lnTo>
                  <a:close/>
                  <a:moveTo>
                    <a:pt x="15676" y="10008"/>
                  </a:moveTo>
                  <a:lnTo>
                    <a:pt x="15109" y="10308"/>
                  </a:lnTo>
                  <a:cubicBezTo>
                    <a:pt x="15075" y="10308"/>
                    <a:pt x="15109" y="10342"/>
                    <a:pt x="15109" y="10342"/>
                  </a:cubicBezTo>
                  <a:lnTo>
                    <a:pt x="15676" y="10675"/>
                  </a:lnTo>
                  <a:lnTo>
                    <a:pt x="15742" y="10675"/>
                  </a:lnTo>
                  <a:lnTo>
                    <a:pt x="16276" y="10408"/>
                  </a:lnTo>
                  <a:lnTo>
                    <a:pt x="16276" y="10342"/>
                  </a:lnTo>
                  <a:lnTo>
                    <a:pt x="15742" y="10008"/>
                  </a:lnTo>
                  <a:close/>
                  <a:moveTo>
                    <a:pt x="20513" y="10175"/>
                  </a:moveTo>
                  <a:lnTo>
                    <a:pt x="19945" y="10475"/>
                  </a:lnTo>
                  <a:cubicBezTo>
                    <a:pt x="19912" y="10508"/>
                    <a:pt x="19912" y="10508"/>
                    <a:pt x="19945" y="10508"/>
                  </a:cubicBezTo>
                  <a:lnTo>
                    <a:pt x="20513" y="10842"/>
                  </a:lnTo>
                  <a:lnTo>
                    <a:pt x="20579" y="10842"/>
                  </a:lnTo>
                  <a:lnTo>
                    <a:pt x="21113" y="10575"/>
                  </a:lnTo>
                  <a:lnTo>
                    <a:pt x="21113" y="10508"/>
                  </a:lnTo>
                  <a:lnTo>
                    <a:pt x="20579" y="10175"/>
                  </a:lnTo>
                  <a:close/>
                  <a:moveTo>
                    <a:pt x="10505" y="7940"/>
                  </a:moveTo>
                  <a:lnTo>
                    <a:pt x="9905" y="8240"/>
                  </a:lnTo>
                  <a:cubicBezTo>
                    <a:pt x="9872" y="8240"/>
                    <a:pt x="9872" y="8273"/>
                    <a:pt x="9905" y="8273"/>
                  </a:cubicBezTo>
                  <a:lnTo>
                    <a:pt x="14508" y="10909"/>
                  </a:lnTo>
                  <a:lnTo>
                    <a:pt x="14575" y="10909"/>
                  </a:lnTo>
                  <a:lnTo>
                    <a:pt x="15109" y="10608"/>
                  </a:lnTo>
                  <a:cubicBezTo>
                    <a:pt x="15175" y="10608"/>
                    <a:pt x="15109" y="10575"/>
                    <a:pt x="15109" y="10575"/>
                  </a:cubicBezTo>
                  <a:lnTo>
                    <a:pt x="10572" y="7940"/>
                  </a:lnTo>
                  <a:close/>
                  <a:moveTo>
                    <a:pt x="17610" y="10275"/>
                  </a:moveTo>
                  <a:lnTo>
                    <a:pt x="17077" y="10542"/>
                  </a:lnTo>
                  <a:cubicBezTo>
                    <a:pt x="17043" y="10542"/>
                    <a:pt x="17077" y="10608"/>
                    <a:pt x="17077" y="10608"/>
                  </a:cubicBezTo>
                  <a:lnTo>
                    <a:pt x="17610" y="10942"/>
                  </a:lnTo>
                  <a:lnTo>
                    <a:pt x="17711" y="10942"/>
                  </a:lnTo>
                  <a:lnTo>
                    <a:pt x="18244" y="10642"/>
                  </a:lnTo>
                  <a:cubicBezTo>
                    <a:pt x="18278" y="10642"/>
                    <a:pt x="18278" y="10608"/>
                    <a:pt x="18244" y="10608"/>
                  </a:cubicBezTo>
                  <a:lnTo>
                    <a:pt x="17711" y="10275"/>
                  </a:lnTo>
                  <a:close/>
                  <a:moveTo>
                    <a:pt x="16443" y="10475"/>
                  </a:moveTo>
                  <a:lnTo>
                    <a:pt x="15909" y="10775"/>
                  </a:lnTo>
                  <a:lnTo>
                    <a:pt x="15909" y="10809"/>
                  </a:lnTo>
                  <a:lnTo>
                    <a:pt x="16443" y="11142"/>
                  </a:lnTo>
                  <a:cubicBezTo>
                    <a:pt x="16476" y="11159"/>
                    <a:pt x="16501" y="11167"/>
                    <a:pt x="16518" y="11167"/>
                  </a:cubicBezTo>
                  <a:cubicBezTo>
                    <a:pt x="16535" y="11167"/>
                    <a:pt x="16543" y="11159"/>
                    <a:pt x="16543" y="11142"/>
                  </a:cubicBezTo>
                  <a:lnTo>
                    <a:pt x="17077" y="10842"/>
                  </a:lnTo>
                  <a:lnTo>
                    <a:pt x="17077" y="10809"/>
                  </a:lnTo>
                  <a:lnTo>
                    <a:pt x="16543" y="10475"/>
                  </a:lnTo>
                  <a:close/>
                  <a:moveTo>
                    <a:pt x="19412" y="10475"/>
                  </a:moveTo>
                  <a:lnTo>
                    <a:pt x="18878" y="10775"/>
                  </a:lnTo>
                  <a:lnTo>
                    <a:pt x="18878" y="10809"/>
                  </a:lnTo>
                  <a:lnTo>
                    <a:pt x="19712" y="11309"/>
                  </a:lnTo>
                  <a:lnTo>
                    <a:pt x="19779" y="11309"/>
                  </a:lnTo>
                  <a:lnTo>
                    <a:pt x="20346" y="11009"/>
                  </a:lnTo>
                  <a:lnTo>
                    <a:pt x="20346" y="10975"/>
                  </a:lnTo>
                  <a:lnTo>
                    <a:pt x="19512" y="10475"/>
                  </a:lnTo>
                  <a:close/>
                  <a:moveTo>
                    <a:pt x="15275" y="10675"/>
                  </a:moveTo>
                  <a:lnTo>
                    <a:pt x="14742" y="10975"/>
                  </a:lnTo>
                  <a:cubicBezTo>
                    <a:pt x="14708" y="10975"/>
                    <a:pt x="14708" y="11009"/>
                    <a:pt x="14742" y="11009"/>
                  </a:cubicBezTo>
                  <a:lnTo>
                    <a:pt x="15409" y="11409"/>
                  </a:lnTo>
                  <a:lnTo>
                    <a:pt x="15476" y="11409"/>
                  </a:lnTo>
                  <a:lnTo>
                    <a:pt x="16043" y="11109"/>
                  </a:lnTo>
                  <a:lnTo>
                    <a:pt x="16043" y="11075"/>
                  </a:lnTo>
                  <a:lnTo>
                    <a:pt x="15376" y="10675"/>
                  </a:lnTo>
                  <a:close/>
                  <a:moveTo>
                    <a:pt x="17244" y="10942"/>
                  </a:moveTo>
                  <a:lnTo>
                    <a:pt x="16710" y="11242"/>
                  </a:lnTo>
                  <a:lnTo>
                    <a:pt x="16710" y="11276"/>
                  </a:lnTo>
                  <a:lnTo>
                    <a:pt x="17244" y="11609"/>
                  </a:lnTo>
                  <a:lnTo>
                    <a:pt x="17344" y="11609"/>
                  </a:lnTo>
                  <a:lnTo>
                    <a:pt x="17877" y="11309"/>
                  </a:lnTo>
                  <a:lnTo>
                    <a:pt x="17877" y="11276"/>
                  </a:lnTo>
                  <a:lnTo>
                    <a:pt x="17344" y="10942"/>
                  </a:lnTo>
                  <a:close/>
                  <a:moveTo>
                    <a:pt x="18444" y="10775"/>
                  </a:moveTo>
                  <a:lnTo>
                    <a:pt x="17911" y="11075"/>
                  </a:lnTo>
                  <a:cubicBezTo>
                    <a:pt x="17877" y="11075"/>
                    <a:pt x="17877" y="11109"/>
                    <a:pt x="17911" y="11109"/>
                  </a:cubicBezTo>
                  <a:lnTo>
                    <a:pt x="19011" y="11743"/>
                  </a:lnTo>
                  <a:lnTo>
                    <a:pt x="19078" y="11743"/>
                  </a:lnTo>
                  <a:lnTo>
                    <a:pt x="19612" y="11442"/>
                  </a:lnTo>
                  <a:lnTo>
                    <a:pt x="19612" y="11409"/>
                  </a:lnTo>
                  <a:lnTo>
                    <a:pt x="18544" y="10775"/>
                  </a:lnTo>
                  <a:close/>
                  <a:moveTo>
                    <a:pt x="16209" y="11176"/>
                  </a:moveTo>
                  <a:lnTo>
                    <a:pt x="15676" y="11476"/>
                  </a:lnTo>
                  <a:lnTo>
                    <a:pt x="15676" y="11509"/>
                  </a:lnTo>
                  <a:lnTo>
                    <a:pt x="16343" y="11909"/>
                  </a:lnTo>
                  <a:lnTo>
                    <a:pt x="16410" y="11909"/>
                  </a:lnTo>
                  <a:lnTo>
                    <a:pt x="16943" y="11609"/>
                  </a:lnTo>
                  <a:lnTo>
                    <a:pt x="16943" y="11576"/>
                  </a:lnTo>
                  <a:lnTo>
                    <a:pt x="16276" y="11176"/>
                  </a:lnTo>
                  <a:close/>
                  <a:moveTo>
                    <a:pt x="18077" y="11442"/>
                  </a:moveTo>
                  <a:lnTo>
                    <a:pt x="17544" y="11743"/>
                  </a:lnTo>
                  <a:cubicBezTo>
                    <a:pt x="17544" y="11743"/>
                    <a:pt x="17510" y="11776"/>
                    <a:pt x="17544" y="11776"/>
                  </a:cubicBezTo>
                  <a:lnTo>
                    <a:pt x="18211" y="12143"/>
                  </a:lnTo>
                  <a:lnTo>
                    <a:pt x="18278" y="12143"/>
                  </a:lnTo>
                  <a:lnTo>
                    <a:pt x="18845" y="11843"/>
                  </a:lnTo>
                  <a:cubicBezTo>
                    <a:pt x="18878" y="11843"/>
                    <a:pt x="18878" y="11809"/>
                    <a:pt x="18845" y="11809"/>
                  </a:cubicBezTo>
                  <a:lnTo>
                    <a:pt x="18178" y="11442"/>
                  </a:lnTo>
                  <a:close/>
                  <a:moveTo>
                    <a:pt x="17177" y="11776"/>
                  </a:moveTo>
                  <a:lnTo>
                    <a:pt x="16610" y="12076"/>
                  </a:lnTo>
                  <a:lnTo>
                    <a:pt x="16610" y="12110"/>
                  </a:lnTo>
                  <a:lnTo>
                    <a:pt x="17444" y="12610"/>
                  </a:lnTo>
                  <a:lnTo>
                    <a:pt x="17544" y="12610"/>
                  </a:lnTo>
                  <a:lnTo>
                    <a:pt x="18077" y="12310"/>
                  </a:lnTo>
                  <a:lnTo>
                    <a:pt x="18077" y="12276"/>
                  </a:lnTo>
                  <a:lnTo>
                    <a:pt x="17244" y="117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7"/>
            <p:cNvSpPr/>
            <p:nvPr/>
          </p:nvSpPr>
          <p:spPr>
            <a:xfrm>
              <a:off x="3006550" y="2548925"/>
              <a:ext cx="551175" cy="315250"/>
            </a:xfrm>
            <a:custGeom>
              <a:avLst/>
              <a:gdLst/>
              <a:ahLst/>
              <a:cxnLst/>
              <a:rect l="l" t="t" r="r" b="b"/>
              <a:pathLst>
                <a:path w="22047" h="12610" extrusionOk="0">
                  <a:moveTo>
                    <a:pt x="4334" y="1"/>
                  </a:moveTo>
                  <a:lnTo>
                    <a:pt x="4201" y="101"/>
                  </a:lnTo>
                  <a:cubicBezTo>
                    <a:pt x="4168" y="101"/>
                    <a:pt x="4168" y="134"/>
                    <a:pt x="4201" y="134"/>
                  </a:cubicBezTo>
                  <a:lnTo>
                    <a:pt x="4735" y="468"/>
                  </a:lnTo>
                  <a:lnTo>
                    <a:pt x="4835" y="468"/>
                  </a:lnTo>
                  <a:lnTo>
                    <a:pt x="4935" y="401"/>
                  </a:lnTo>
                  <a:cubicBezTo>
                    <a:pt x="5001" y="401"/>
                    <a:pt x="4935" y="334"/>
                    <a:pt x="4935" y="334"/>
                  </a:cubicBezTo>
                  <a:lnTo>
                    <a:pt x="4401" y="1"/>
                  </a:lnTo>
                  <a:close/>
                  <a:moveTo>
                    <a:pt x="5102" y="468"/>
                  </a:moveTo>
                  <a:lnTo>
                    <a:pt x="5001" y="535"/>
                  </a:lnTo>
                  <a:lnTo>
                    <a:pt x="5001" y="601"/>
                  </a:lnTo>
                  <a:lnTo>
                    <a:pt x="5535" y="935"/>
                  </a:lnTo>
                  <a:lnTo>
                    <a:pt x="5602" y="935"/>
                  </a:lnTo>
                  <a:lnTo>
                    <a:pt x="5735" y="835"/>
                  </a:lnTo>
                  <a:lnTo>
                    <a:pt x="5735" y="801"/>
                  </a:lnTo>
                  <a:lnTo>
                    <a:pt x="5202" y="468"/>
                  </a:lnTo>
                  <a:close/>
                  <a:moveTo>
                    <a:pt x="3567" y="468"/>
                  </a:moveTo>
                  <a:lnTo>
                    <a:pt x="3033" y="768"/>
                  </a:lnTo>
                  <a:cubicBezTo>
                    <a:pt x="3000" y="768"/>
                    <a:pt x="3033" y="801"/>
                    <a:pt x="3033" y="801"/>
                  </a:cubicBezTo>
                  <a:lnTo>
                    <a:pt x="3567" y="1135"/>
                  </a:lnTo>
                  <a:lnTo>
                    <a:pt x="3667" y="1135"/>
                  </a:lnTo>
                  <a:lnTo>
                    <a:pt x="4201" y="801"/>
                  </a:lnTo>
                  <a:cubicBezTo>
                    <a:pt x="4234" y="801"/>
                    <a:pt x="4234" y="768"/>
                    <a:pt x="4201" y="768"/>
                  </a:cubicBezTo>
                  <a:lnTo>
                    <a:pt x="3667" y="468"/>
                  </a:lnTo>
                  <a:close/>
                  <a:moveTo>
                    <a:pt x="5902" y="935"/>
                  </a:moveTo>
                  <a:lnTo>
                    <a:pt x="5769" y="1002"/>
                  </a:lnTo>
                  <a:cubicBezTo>
                    <a:pt x="5735" y="1002"/>
                    <a:pt x="5769" y="1068"/>
                    <a:pt x="5769" y="1068"/>
                  </a:cubicBezTo>
                  <a:lnTo>
                    <a:pt x="6336" y="1402"/>
                  </a:lnTo>
                  <a:lnTo>
                    <a:pt x="6402" y="1402"/>
                  </a:lnTo>
                  <a:lnTo>
                    <a:pt x="6536" y="1302"/>
                  </a:lnTo>
                  <a:lnTo>
                    <a:pt x="6536" y="1268"/>
                  </a:lnTo>
                  <a:lnTo>
                    <a:pt x="6002" y="935"/>
                  </a:lnTo>
                  <a:close/>
                  <a:moveTo>
                    <a:pt x="4368" y="901"/>
                  </a:moveTo>
                  <a:lnTo>
                    <a:pt x="3834" y="1168"/>
                  </a:lnTo>
                  <a:cubicBezTo>
                    <a:pt x="3767" y="1168"/>
                    <a:pt x="3767" y="1235"/>
                    <a:pt x="3834" y="1235"/>
                  </a:cubicBezTo>
                  <a:lnTo>
                    <a:pt x="4368" y="1569"/>
                  </a:lnTo>
                  <a:lnTo>
                    <a:pt x="4434" y="1569"/>
                  </a:lnTo>
                  <a:lnTo>
                    <a:pt x="5001" y="1268"/>
                  </a:lnTo>
                  <a:cubicBezTo>
                    <a:pt x="5035" y="1268"/>
                    <a:pt x="5001" y="1235"/>
                    <a:pt x="5001" y="1235"/>
                  </a:cubicBezTo>
                  <a:lnTo>
                    <a:pt x="4434" y="901"/>
                  </a:lnTo>
                  <a:close/>
                  <a:moveTo>
                    <a:pt x="6736" y="1402"/>
                  </a:moveTo>
                  <a:lnTo>
                    <a:pt x="6603" y="1469"/>
                  </a:lnTo>
                  <a:cubicBezTo>
                    <a:pt x="6569" y="1469"/>
                    <a:pt x="6603" y="1502"/>
                    <a:pt x="6603" y="1502"/>
                  </a:cubicBezTo>
                  <a:lnTo>
                    <a:pt x="7170" y="1835"/>
                  </a:lnTo>
                  <a:lnTo>
                    <a:pt x="7236" y="1835"/>
                  </a:lnTo>
                  <a:lnTo>
                    <a:pt x="7370" y="1769"/>
                  </a:lnTo>
                  <a:lnTo>
                    <a:pt x="7370" y="1735"/>
                  </a:lnTo>
                  <a:lnTo>
                    <a:pt x="6836" y="1402"/>
                  </a:lnTo>
                  <a:close/>
                  <a:moveTo>
                    <a:pt x="2833" y="835"/>
                  </a:moveTo>
                  <a:lnTo>
                    <a:pt x="1532" y="1602"/>
                  </a:lnTo>
                  <a:lnTo>
                    <a:pt x="1532" y="1635"/>
                  </a:lnTo>
                  <a:lnTo>
                    <a:pt x="2066" y="1969"/>
                  </a:lnTo>
                  <a:lnTo>
                    <a:pt x="2166" y="1969"/>
                  </a:lnTo>
                  <a:lnTo>
                    <a:pt x="3434" y="1235"/>
                  </a:lnTo>
                  <a:cubicBezTo>
                    <a:pt x="3500" y="1235"/>
                    <a:pt x="3500" y="1168"/>
                    <a:pt x="3434" y="1168"/>
                  </a:cubicBezTo>
                  <a:lnTo>
                    <a:pt x="2900" y="835"/>
                  </a:lnTo>
                  <a:close/>
                  <a:moveTo>
                    <a:pt x="3600" y="1335"/>
                  </a:moveTo>
                  <a:lnTo>
                    <a:pt x="3067" y="1635"/>
                  </a:lnTo>
                  <a:cubicBezTo>
                    <a:pt x="3033" y="1635"/>
                    <a:pt x="3033" y="1669"/>
                    <a:pt x="3067" y="1669"/>
                  </a:cubicBezTo>
                  <a:lnTo>
                    <a:pt x="3600" y="2002"/>
                  </a:lnTo>
                  <a:lnTo>
                    <a:pt x="3701" y="2002"/>
                  </a:lnTo>
                  <a:lnTo>
                    <a:pt x="4234" y="1735"/>
                  </a:lnTo>
                  <a:cubicBezTo>
                    <a:pt x="4268" y="1735"/>
                    <a:pt x="4234" y="1669"/>
                    <a:pt x="4234" y="1669"/>
                  </a:cubicBezTo>
                  <a:lnTo>
                    <a:pt x="3701" y="1335"/>
                  </a:lnTo>
                  <a:close/>
                  <a:moveTo>
                    <a:pt x="5168" y="1335"/>
                  </a:moveTo>
                  <a:lnTo>
                    <a:pt x="4601" y="1635"/>
                  </a:lnTo>
                  <a:cubicBezTo>
                    <a:pt x="4568" y="1635"/>
                    <a:pt x="4568" y="1669"/>
                    <a:pt x="4601" y="1669"/>
                  </a:cubicBezTo>
                  <a:lnTo>
                    <a:pt x="5168" y="2002"/>
                  </a:lnTo>
                  <a:lnTo>
                    <a:pt x="5235" y="2002"/>
                  </a:lnTo>
                  <a:lnTo>
                    <a:pt x="5769" y="1735"/>
                  </a:lnTo>
                  <a:cubicBezTo>
                    <a:pt x="5835" y="1735"/>
                    <a:pt x="5769" y="1669"/>
                    <a:pt x="5769" y="1669"/>
                  </a:cubicBezTo>
                  <a:lnTo>
                    <a:pt x="5235" y="1335"/>
                  </a:lnTo>
                  <a:close/>
                  <a:moveTo>
                    <a:pt x="2867" y="1769"/>
                  </a:moveTo>
                  <a:lnTo>
                    <a:pt x="2333" y="2069"/>
                  </a:lnTo>
                  <a:cubicBezTo>
                    <a:pt x="2266" y="2069"/>
                    <a:pt x="2333" y="2102"/>
                    <a:pt x="2333" y="2102"/>
                  </a:cubicBezTo>
                  <a:lnTo>
                    <a:pt x="2867" y="2436"/>
                  </a:lnTo>
                  <a:cubicBezTo>
                    <a:pt x="2883" y="2453"/>
                    <a:pt x="2900" y="2461"/>
                    <a:pt x="2912" y="2461"/>
                  </a:cubicBezTo>
                  <a:cubicBezTo>
                    <a:pt x="2925" y="2461"/>
                    <a:pt x="2933" y="2453"/>
                    <a:pt x="2933" y="2436"/>
                  </a:cubicBezTo>
                  <a:lnTo>
                    <a:pt x="3500" y="2136"/>
                  </a:lnTo>
                  <a:cubicBezTo>
                    <a:pt x="3534" y="2136"/>
                    <a:pt x="3534" y="2102"/>
                    <a:pt x="3500" y="2102"/>
                  </a:cubicBezTo>
                  <a:lnTo>
                    <a:pt x="2933" y="1769"/>
                  </a:lnTo>
                  <a:close/>
                  <a:moveTo>
                    <a:pt x="4401" y="1802"/>
                  </a:moveTo>
                  <a:lnTo>
                    <a:pt x="3867" y="2102"/>
                  </a:lnTo>
                  <a:cubicBezTo>
                    <a:pt x="3834" y="2102"/>
                    <a:pt x="3834" y="2136"/>
                    <a:pt x="3867" y="2136"/>
                  </a:cubicBezTo>
                  <a:lnTo>
                    <a:pt x="4401" y="2469"/>
                  </a:lnTo>
                  <a:lnTo>
                    <a:pt x="4534" y="2469"/>
                  </a:lnTo>
                  <a:lnTo>
                    <a:pt x="5068" y="2169"/>
                  </a:lnTo>
                  <a:cubicBezTo>
                    <a:pt x="5102" y="2169"/>
                    <a:pt x="5068" y="2136"/>
                    <a:pt x="5068" y="2136"/>
                  </a:cubicBezTo>
                  <a:lnTo>
                    <a:pt x="4501" y="1802"/>
                  </a:lnTo>
                  <a:close/>
                  <a:moveTo>
                    <a:pt x="6002" y="1802"/>
                  </a:moveTo>
                  <a:lnTo>
                    <a:pt x="5435" y="2102"/>
                  </a:lnTo>
                  <a:cubicBezTo>
                    <a:pt x="5402" y="2102"/>
                    <a:pt x="5402" y="2136"/>
                    <a:pt x="5435" y="2136"/>
                  </a:cubicBezTo>
                  <a:lnTo>
                    <a:pt x="6002" y="2469"/>
                  </a:lnTo>
                  <a:lnTo>
                    <a:pt x="6069" y="2469"/>
                  </a:lnTo>
                  <a:lnTo>
                    <a:pt x="6603" y="2169"/>
                  </a:lnTo>
                  <a:cubicBezTo>
                    <a:pt x="6669" y="2169"/>
                    <a:pt x="6603" y="2136"/>
                    <a:pt x="6603" y="2136"/>
                  </a:cubicBezTo>
                  <a:lnTo>
                    <a:pt x="6069" y="1802"/>
                  </a:lnTo>
                  <a:close/>
                  <a:moveTo>
                    <a:pt x="7904" y="1835"/>
                  </a:moveTo>
                  <a:lnTo>
                    <a:pt x="7370" y="2136"/>
                  </a:lnTo>
                  <a:lnTo>
                    <a:pt x="7370" y="2169"/>
                  </a:lnTo>
                  <a:lnTo>
                    <a:pt x="7904" y="2503"/>
                  </a:lnTo>
                  <a:lnTo>
                    <a:pt x="7970" y="2503"/>
                  </a:lnTo>
                  <a:lnTo>
                    <a:pt x="8537" y="2236"/>
                  </a:lnTo>
                  <a:cubicBezTo>
                    <a:pt x="8571" y="2236"/>
                    <a:pt x="8537" y="2169"/>
                    <a:pt x="8537" y="2169"/>
                  </a:cubicBezTo>
                  <a:lnTo>
                    <a:pt x="7970" y="1835"/>
                  </a:lnTo>
                  <a:close/>
                  <a:moveTo>
                    <a:pt x="1332" y="1769"/>
                  </a:moveTo>
                  <a:lnTo>
                    <a:pt x="31" y="2503"/>
                  </a:lnTo>
                  <a:cubicBezTo>
                    <a:pt x="22" y="2494"/>
                    <a:pt x="16" y="2490"/>
                    <a:pt x="12" y="2490"/>
                  </a:cubicBezTo>
                  <a:cubicBezTo>
                    <a:pt x="0" y="2490"/>
                    <a:pt x="7" y="2521"/>
                    <a:pt x="31" y="2569"/>
                  </a:cubicBezTo>
                  <a:lnTo>
                    <a:pt x="565" y="2903"/>
                  </a:lnTo>
                  <a:lnTo>
                    <a:pt x="665" y="2903"/>
                  </a:lnTo>
                  <a:lnTo>
                    <a:pt x="1933" y="2136"/>
                  </a:lnTo>
                  <a:cubicBezTo>
                    <a:pt x="1999" y="2136"/>
                    <a:pt x="1999" y="2102"/>
                    <a:pt x="1933" y="2102"/>
                  </a:cubicBezTo>
                  <a:lnTo>
                    <a:pt x="1399" y="1769"/>
                  </a:lnTo>
                  <a:close/>
                  <a:moveTo>
                    <a:pt x="2099" y="2236"/>
                  </a:moveTo>
                  <a:lnTo>
                    <a:pt x="1566" y="2503"/>
                  </a:lnTo>
                  <a:cubicBezTo>
                    <a:pt x="1532" y="2503"/>
                    <a:pt x="1566" y="2569"/>
                    <a:pt x="1566" y="2569"/>
                  </a:cubicBezTo>
                  <a:lnTo>
                    <a:pt x="2099" y="2903"/>
                  </a:lnTo>
                  <a:lnTo>
                    <a:pt x="2199" y="2903"/>
                  </a:lnTo>
                  <a:lnTo>
                    <a:pt x="2733" y="2603"/>
                  </a:lnTo>
                  <a:cubicBezTo>
                    <a:pt x="2767" y="2603"/>
                    <a:pt x="2733" y="2569"/>
                    <a:pt x="2733" y="2569"/>
                  </a:cubicBezTo>
                  <a:lnTo>
                    <a:pt x="2199" y="2236"/>
                  </a:lnTo>
                  <a:close/>
                  <a:moveTo>
                    <a:pt x="3667" y="2236"/>
                  </a:moveTo>
                  <a:lnTo>
                    <a:pt x="3100" y="2503"/>
                  </a:lnTo>
                  <a:cubicBezTo>
                    <a:pt x="3067" y="2503"/>
                    <a:pt x="3100" y="2569"/>
                    <a:pt x="3100" y="2569"/>
                  </a:cubicBezTo>
                  <a:lnTo>
                    <a:pt x="3667" y="2903"/>
                  </a:lnTo>
                  <a:lnTo>
                    <a:pt x="3734" y="2903"/>
                  </a:lnTo>
                  <a:lnTo>
                    <a:pt x="4268" y="2603"/>
                  </a:lnTo>
                  <a:cubicBezTo>
                    <a:pt x="4334" y="2603"/>
                    <a:pt x="4334" y="2569"/>
                    <a:pt x="4268" y="2569"/>
                  </a:cubicBezTo>
                  <a:lnTo>
                    <a:pt x="3734" y="2236"/>
                  </a:lnTo>
                  <a:close/>
                  <a:moveTo>
                    <a:pt x="5202" y="2269"/>
                  </a:moveTo>
                  <a:lnTo>
                    <a:pt x="4635" y="2569"/>
                  </a:lnTo>
                  <a:cubicBezTo>
                    <a:pt x="4601" y="2569"/>
                    <a:pt x="4635" y="2603"/>
                    <a:pt x="4635" y="2603"/>
                  </a:cubicBezTo>
                  <a:lnTo>
                    <a:pt x="5202" y="2936"/>
                  </a:lnTo>
                  <a:lnTo>
                    <a:pt x="5268" y="2936"/>
                  </a:lnTo>
                  <a:lnTo>
                    <a:pt x="5835" y="2636"/>
                  </a:lnTo>
                  <a:cubicBezTo>
                    <a:pt x="5869" y="2636"/>
                    <a:pt x="5869" y="2603"/>
                    <a:pt x="5835" y="2603"/>
                  </a:cubicBezTo>
                  <a:lnTo>
                    <a:pt x="5268" y="2269"/>
                  </a:lnTo>
                  <a:close/>
                  <a:moveTo>
                    <a:pt x="8704" y="2302"/>
                  </a:moveTo>
                  <a:lnTo>
                    <a:pt x="8170" y="2603"/>
                  </a:lnTo>
                  <a:lnTo>
                    <a:pt x="8170" y="2636"/>
                  </a:lnTo>
                  <a:lnTo>
                    <a:pt x="8704" y="2970"/>
                  </a:lnTo>
                  <a:lnTo>
                    <a:pt x="8771" y="2970"/>
                  </a:lnTo>
                  <a:lnTo>
                    <a:pt x="9338" y="2669"/>
                  </a:lnTo>
                  <a:lnTo>
                    <a:pt x="9338" y="2636"/>
                  </a:lnTo>
                  <a:lnTo>
                    <a:pt x="8771" y="2302"/>
                  </a:lnTo>
                  <a:close/>
                  <a:moveTo>
                    <a:pt x="6936" y="2403"/>
                  </a:moveTo>
                  <a:lnTo>
                    <a:pt x="6402" y="2669"/>
                  </a:lnTo>
                  <a:cubicBezTo>
                    <a:pt x="6369" y="2669"/>
                    <a:pt x="6402" y="2736"/>
                    <a:pt x="6402" y="2736"/>
                  </a:cubicBezTo>
                  <a:lnTo>
                    <a:pt x="7003" y="3070"/>
                  </a:lnTo>
                  <a:lnTo>
                    <a:pt x="7070" y="3070"/>
                  </a:lnTo>
                  <a:lnTo>
                    <a:pt x="7603" y="2769"/>
                  </a:lnTo>
                  <a:cubicBezTo>
                    <a:pt x="7670" y="2769"/>
                    <a:pt x="7670" y="2736"/>
                    <a:pt x="7603" y="2736"/>
                  </a:cubicBezTo>
                  <a:lnTo>
                    <a:pt x="7070" y="2403"/>
                  </a:lnTo>
                  <a:close/>
                  <a:moveTo>
                    <a:pt x="1366" y="2669"/>
                  </a:moveTo>
                  <a:lnTo>
                    <a:pt x="832" y="2970"/>
                  </a:lnTo>
                  <a:cubicBezTo>
                    <a:pt x="765" y="2970"/>
                    <a:pt x="765" y="3003"/>
                    <a:pt x="832" y="3003"/>
                  </a:cubicBezTo>
                  <a:lnTo>
                    <a:pt x="1366" y="3337"/>
                  </a:lnTo>
                  <a:lnTo>
                    <a:pt x="1432" y="3337"/>
                  </a:lnTo>
                  <a:lnTo>
                    <a:pt x="1999" y="3070"/>
                  </a:lnTo>
                  <a:cubicBezTo>
                    <a:pt x="2033" y="3070"/>
                    <a:pt x="1999" y="3003"/>
                    <a:pt x="1999" y="3003"/>
                  </a:cubicBezTo>
                  <a:lnTo>
                    <a:pt x="1432" y="2669"/>
                  </a:lnTo>
                  <a:close/>
                  <a:moveTo>
                    <a:pt x="2933" y="2669"/>
                  </a:moveTo>
                  <a:lnTo>
                    <a:pt x="2400" y="2970"/>
                  </a:lnTo>
                  <a:cubicBezTo>
                    <a:pt x="2366" y="2970"/>
                    <a:pt x="2366" y="3003"/>
                    <a:pt x="2400" y="3003"/>
                  </a:cubicBezTo>
                  <a:lnTo>
                    <a:pt x="2933" y="3337"/>
                  </a:lnTo>
                  <a:lnTo>
                    <a:pt x="3033" y="3337"/>
                  </a:lnTo>
                  <a:lnTo>
                    <a:pt x="3567" y="3070"/>
                  </a:lnTo>
                  <a:cubicBezTo>
                    <a:pt x="3600" y="3070"/>
                    <a:pt x="3567" y="3003"/>
                    <a:pt x="3567" y="3003"/>
                  </a:cubicBezTo>
                  <a:lnTo>
                    <a:pt x="3033" y="2669"/>
                  </a:lnTo>
                  <a:close/>
                  <a:moveTo>
                    <a:pt x="4501" y="2669"/>
                  </a:moveTo>
                  <a:lnTo>
                    <a:pt x="3934" y="2970"/>
                  </a:lnTo>
                  <a:cubicBezTo>
                    <a:pt x="3901" y="2970"/>
                    <a:pt x="3934" y="3003"/>
                    <a:pt x="3934" y="3003"/>
                  </a:cubicBezTo>
                  <a:lnTo>
                    <a:pt x="4501" y="3337"/>
                  </a:lnTo>
                  <a:cubicBezTo>
                    <a:pt x="4518" y="3370"/>
                    <a:pt x="4534" y="3387"/>
                    <a:pt x="4547" y="3387"/>
                  </a:cubicBezTo>
                  <a:cubicBezTo>
                    <a:pt x="4559" y="3387"/>
                    <a:pt x="4568" y="3370"/>
                    <a:pt x="4568" y="3337"/>
                  </a:cubicBezTo>
                  <a:lnTo>
                    <a:pt x="5102" y="3070"/>
                  </a:lnTo>
                  <a:cubicBezTo>
                    <a:pt x="5168" y="3070"/>
                    <a:pt x="5168" y="3003"/>
                    <a:pt x="5102" y="3003"/>
                  </a:cubicBezTo>
                  <a:lnTo>
                    <a:pt x="4568" y="2669"/>
                  </a:lnTo>
                  <a:close/>
                  <a:moveTo>
                    <a:pt x="9538" y="2803"/>
                  </a:moveTo>
                  <a:lnTo>
                    <a:pt x="9004" y="3103"/>
                  </a:lnTo>
                  <a:lnTo>
                    <a:pt x="9004" y="3136"/>
                  </a:lnTo>
                  <a:lnTo>
                    <a:pt x="9538" y="3470"/>
                  </a:lnTo>
                  <a:lnTo>
                    <a:pt x="9605" y="3470"/>
                  </a:lnTo>
                  <a:lnTo>
                    <a:pt x="10172" y="3170"/>
                  </a:lnTo>
                  <a:cubicBezTo>
                    <a:pt x="10205" y="3170"/>
                    <a:pt x="10205" y="3136"/>
                    <a:pt x="10172" y="3136"/>
                  </a:cubicBezTo>
                  <a:lnTo>
                    <a:pt x="9605" y="2803"/>
                  </a:lnTo>
                  <a:close/>
                  <a:moveTo>
                    <a:pt x="6236" y="2803"/>
                  </a:moveTo>
                  <a:lnTo>
                    <a:pt x="5702" y="3103"/>
                  </a:lnTo>
                  <a:cubicBezTo>
                    <a:pt x="5669" y="3103"/>
                    <a:pt x="5702" y="3136"/>
                    <a:pt x="5702" y="3136"/>
                  </a:cubicBezTo>
                  <a:lnTo>
                    <a:pt x="6236" y="3470"/>
                  </a:lnTo>
                  <a:cubicBezTo>
                    <a:pt x="6236" y="3487"/>
                    <a:pt x="6244" y="3495"/>
                    <a:pt x="6261" y="3495"/>
                  </a:cubicBezTo>
                  <a:cubicBezTo>
                    <a:pt x="6277" y="3495"/>
                    <a:pt x="6302" y="3487"/>
                    <a:pt x="6336" y="3470"/>
                  </a:cubicBezTo>
                  <a:lnTo>
                    <a:pt x="6869" y="3170"/>
                  </a:lnTo>
                  <a:cubicBezTo>
                    <a:pt x="6903" y="3170"/>
                    <a:pt x="6903" y="3136"/>
                    <a:pt x="6869" y="3136"/>
                  </a:cubicBezTo>
                  <a:lnTo>
                    <a:pt x="6336" y="2803"/>
                  </a:lnTo>
                  <a:close/>
                  <a:moveTo>
                    <a:pt x="7770" y="2836"/>
                  </a:moveTo>
                  <a:lnTo>
                    <a:pt x="7236" y="3136"/>
                  </a:lnTo>
                  <a:cubicBezTo>
                    <a:pt x="7203" y="3136"/>
                    <a:pt x="7236" y="3170"/>
                    <a:pt x="7236" y="3170"/>
                  </a:cubicBezTo>
                  <a:lnTo>
                    <a:pt x="7770" y="3503"/>
                  </a:lnTo>
                  <a:lnTo>
                    <a:pt x="7870" y="3503"/>
                  </a:lnTo>
                  <a:lnTo>
                    <a:pt x="8404" y="3236"/>
                  </a:lnTo>
                  <a:cubicBezTo>
                    <a:pt x="8437" y="3236"/>
                    <a:pt x="8437" y="3170"/>
                    <a:pt x="8404" y="3170"/>
                  </a:cubicBezTo>
                  <a:lnTo>
                    <a:pt x="7870" y="2836"/>
                  </a:lnTo>
                  <a:close/>
                  <a:moveTo>
                    <a:pt x="3734" y="3103"/>
                  </a:moveTo>
                  <a:lnTo>
                    <a:pt x="3200" y="3403"/>
                  </a:lnTo>
                  <a:cubicBezTo>
                    <a:pt x="3167" y="3403"/>
                    <a:pt x="3167" y="3437"/>
                    <a:pt x="3200" y="3437"/>
                  </a:cubicBezTo>
                  <a:lnTo>
                    <a:pt x="3734" y="3770"/>
                  </a:lnTo>
                  <a:lnTo>
                    <a:pt x="3801" y="3770"/>
                  </a:lnTo>
                  <a:lnTo>
                    <a:pt x="4368" y="3470"/>
                  </a:lnTo>
                  <a:cubicBezTo>
                    <a:pt x="4401" y="3470"/>
                    <a:pt x="4368" y="3437"/>
                    <a:pt x="4368" y="3437"/>
                  </a:cubicBezTo>
                  <a:lnTo>
                    <a:pt x="3801" y="3103"/>
                  </a:lnTo>
                  <a:close/>
                  <a:moveTo>
                    <a:pt x="7036" y="3303"/>
                  </a:moveTo>
                  <a:lnTo>
                    <a:pt x="6503" y="3603"/>
                  </a:lnTo>
                  <a:cubicBezTo>
                    <a:pt x="6436" y="3603"/>
                    <a:pt x="6503" y="3637"/>
                    <a:pt x="6503" y="3637"/>
                  </a:cubicBezTo>
                  <a:lnTo>
                    <a:pt x="7036" y="3970"/>
                  </a:lnTo>
                  <a:lnTo>
                    <a:pt x="7103" y="3970"/>
                  </a:lnTo>
                  <a:lnTo>
                    <a:pt x="7670" y="3670"/>
                  </a:lnTo>
                  <a:lnTo>
                    <a:pt x="7670" y="3637"/>
                  </a:lnTo>
                  <a:lnTo>
                    <a:pt x="7103" y="3303"/>
                  </a:lnTo>
                  <a:close/>
                  <a:moveTo>
                    <a:pt x="8571" y="3303"/>
                  </a:moveTo>
                  <a:lnTo>
                    <a:pt x="8037" y="3603"/>
                  </a:lnTo>
                  <a:cubicBezTo>
                    <a:pt x="8004" y="3603"/>
                    <a:pt x="8037" y="3637"/>
                    <a:pt x="8037" y="3637"/>
                  </a:cubicBezTo>
                  <a:lnTo>
                    <a:pt x="8571" y="3970"/>
                  </a:lnTo>
                  <a:lnTo>
                    <a:pt x="8671" y="3970"/>
                  </a:lnTo>
                  <a:lnTo>
                    <a:pt x="9204" y="3670"/>
                  </a:lnTo>
                  <a:lnTo>
                    <a:pt x="9204" y="3637"/>
                  </a:lnTo>
                  <a:lnTo>
                    <a:pt x="8671" y="3303"/>
                  </a:lnTo>
                  <a:close/>
                  <a:moveTo>
                    <a:pt x="10505" y="3337"/>
                  </a:moveTo>
                  <a:lnTo>
                    <a:pt x="9938" y="3637"/>
                  </a:lnTo>
                  <a:lnTo>
                    <a:pt x="9938" y="3670"/>
                  </a:lnTo>
                  <a:lnTo>
                    <a:pt x="10505" y="4004"/>
                  </a:lnTo>
                  <a:lnTo>
                    <a:pt x="10572" y="4004"/>
                  </a:lnTo>
                  <a:lnTo>
                    <a:pt x="11106" y="3737"/>
                  </a:lnTo>
                  <a:lnTo>
                    <a:pt x="11106" y="3670"/>
                  </a:lnTo>
                  <a:lnTo>
                    <a:pt x="10572" y="3337"/>
                  </a:lnTo>
                  <a:close/>
                  <a:moveTo>
                    <a:pt x="2166" y="3136"/>
                  </a:moveTo>
                  <a:lnTo>
                    <a:pt x="1599" y="3437"/>
                  </a:lnTo>
                  <a:cubicBezTo>
                    <a:pt x="1566" y="3437"/>
                    <a:pt x="1566" y="3470"/>
                    <a:pt x="1599" y="3470"/>
                  </a:cubicBezTo>
                  <a:lnTo>
                    <a:pt x="3000" y="4271"/>
                  </a:lnTo>
                  <a:lnTo>
                    <a:pt x="3067" y="4271"/>
                  </a:lnTo>
                  <a:lnTo>
                    <a:pt x="3600" y="3970"/>
                  </a:lnTo>
                  <a:cubicBezTo>
                    <a:pt x="3667" y="3970"/>
                    <a:pt x="3667" y="3937"/>
                    <a:pt x="3600" y="3937"/>
                  </a:cubicBezTo>
                  <a:lnTo>
                    <a:pt x="2233" y="3136"/>
                  </a:lnTo>
                  <a:close/>
                  <a:moveTo>
                    <a:pt x="7870" y="3770"/>
                  </a:moveTo>
                  <a:lnTo>
                    <a:pt x="7336" y="4070"/>
                  </a:lnTo>
                  <a:cubicBezTo>
                    <a:pt x="7270" y="4070"/>
                    <a:pt x="7270" y="4104"/>
                    <a:pt x="7336" y="4104"/>
                  </a:cubicBezTo>
                  <a:lnTo>
                    <a:pt x="7870" y="4437"/>
                  </a:lnTo>
                  <a:lnTo>
                    <a:pt x="7937" y="4437"/>
                  </a:lnTo>
                  <a:lnTo>
                    <a:pt x="8504" y="4137"/>
                  </a:lnTo>
                  <a:lnTo>
                    <a:pt x="8504" y="4104"/>
                  </a:lnTo>
                  <a:lnTo>
                    <a:pt x="7937" y="3770"/>
                  </a:lnTo>
                  <a:close/>
                  <a:moveTo>
                    <a:pt x="11339" y="3804"/>
                  </a:moveTo>
                  <a:lnTo>
                    <a:pt x="10772" y="4104"/>
                  </a:lnTo>
                  <a:lnTo>
                    <a:pt x="10772" y="4137"/>
                  </a:lnTo>
                  <a:lnTo>
                    <a:pt x="11339" y="4471"/>
                  </a:lnTo>
                  <a:lnTo>
                    <a:pt x="11406" y="4471"/>
                  </a:lnTo>
                  <a:lnTo>
                    <a:pt x="11940" y="4170"/>
                  </a:lnTo>
                  <a:lnTo>
                    <a:pt x="11940" y="4137"/>
                  </a:lnTo>
                  <a:lnTo>
                    <a:pt x="11406" y="3804"/>
                  </a:lnTo>
                  <a:close/>
                  <a:moveTo>
                    <a:pt x="9571" y="3904"/>
                  </a:moveTo>
                  <a:lnTo>
                    <a:pt x="9038" y="4170"/>
                  </a:lnTo>
                  <a:lnTo>
                    <a:pt x="9038" y="4237"/>
                  </a:lnTo>
                  <a:lnTo>
                    <a:pt x="9938" y="4771"/>
                  </a:lnTo>
                  <a:lnTo>
                    <a:pt x="10038" y="4771"/>
                  </a:lnTo>
                  <a:lnTo>
                    <a:pt x="10572" y="4471"/>
                  </a:lnTo>
                  <a:cubicBezTo>
                    <a:pt x="10605" y="4471"/>
                    <a:pt x="10572" y="4437"/>
                    <a:pt x="10572" y="4437"/>
                  </a:cubicBezTo>
                  <a:lnTo>
                    <a:pt x="9638" y="3904"/>
                  </a:lnTo>
                  <a:close/>
                  <a:moveTo>
                    <a:pt x="5535" y="4137"/>
                  </a:moveTo>
                  <a:lnTo>
                    <a:pt x="5001" y="4437"/>
                  </a:lnTo>
                  <a:cubicBezTo>
                    <a:pt x="4935" y="4437"/>
                    <a:pt x="5001" y="4471"/>
                    <a:pt x="5001" y="4471"/>
                  </a:cubicBezTo>
                  <a:lnTo>
                    <a:pt x="5535" y="4804"/>
                  </a:lnTo>
                  <a:lnTo>
                    <a:pt x="5602" y="4804"/>
                  </a:lnTo>
                  <a:lnTo>
                    <a:pt x="6169" y="4504"/>
                  </a:lnTo>
                  <a:cubicBezTo>
                    <a:pt x="6202" y="4504"/>
                    <a:pt x="6202" y="4471"/>
                    <a:pt x="6169" y="4471"/>
                  </a:cubicBezTo>
                  <a:lnTo>
                    <a:pt x="5602" y="4137"/>
                  </a:lnTo>
                  <a:close/>
                  <a:moveTo>
                    <a:pt x="3934" y="4170"/>
                  </a:moveTo>
                  <a:lnTo>
                    <a:pt x="3400" y="4471"/>
                  </a:lnTo>
                  <a:cubicBezTo>
                    <a:pt x="3367" y="4471"/>
                    <a:pt x="3400" y="4504"/>
                    <a:pt x="3400" y="4504"/>
                  </a:cubicBezTo>
                  <a:lnTo>
                    <a:pt x="3934" y="4838"/>
                  </a:lnTo>
                  <a:lnTo>
                    <a:pt x="4034" y="4838"/>
                  </a:lnTo>
                  <a:lnTo>
                    <a:pt x="4568" y="4571"/>
                  </a:lnTo>
                  <a:cubicBezTo>
                    <a:pt x="4601" y="4571"/>
                    <a:pt x="4601" y="4504"/>
                    <a:pt x="4568" y="4504"/>
                  </a:cubicBezTo>
                  <a:lnTo>
                    <a:pt x="4034" y="4170"/>
                  </a:lnTo>
                  <a:close/>
                  <a:moveTo>
                    <a:pt x="12107" y="4271"/>
                  </a:moveTo>
                  <a:lnTo>
                    <a:pt x="11573" y="4571"/>
                  </a:lnTo>
                  <a:lnTo>
                    <a:pt x="11573" y="4604"/>
                  </a:lnTo>
                  <a:lnTo>
                    <a:pt x="12107" y="4938"/>
                  </a:lnTo>
                  <a:lnTo>
                    <a:pt x="12207" y="4938"/>
                  </a:lnTo>
                  <a:lnTo>
                    <a:pt x="12740" y="4637"/>
                  </a:lnTo>
                  <a:cubicBezTo>
                    <a:pt x="12774" y="4637"/>
                    <a:pt x="12740" y="4604"/>
                    <a:pt x="12740" y="4604"/>
                  </a:cubicBezTo>
                  <a:lnTo>
                    <a:pt x="12207" y="4271"/>
                  </a:lnTo>
                  <a:close/>
                  <a:moveTo>
                    <a:pt x="10739" y="4571"/>
                  </a:moveTo>
                  <a:lnTo>
                    <a:pt x="10205" y="4838"/>
                  </a:lnTo>
                  <a:cubicBezTo>
                    <a:pt x="10172" y="4838"/>
                    <a:pt x="10172" y="4871"/>
                    <a:pt x="10205" y="4871"/>
                  </a:cubicBezTo>
                  <a:lnTo>
                    <a:pt x="10739" y="5238"/>
                  </a:lnTo>
                  <a:lnTo>
                    <a:pt x="10839" y="5238"/>
                  </a:lnTo>
                  <a:lnTo>
                    <a:pt x="11373" y="4938"/>
                  </a:lnTo>
                  <a:cubicBezTo>
                    <a:pt x="11406" y="4938"/>
                    <a:pt x="11373" y="4904"/>
                    <a:pt x="11373" y="4904"/>
                  </a:cubicBezTo>
                  <a:lnTo>
                    <a:pt x="10839" y="4571"/>
                  </a:lnTo>
                  <a:close/>
                  <a:moveTo>
                    <a:pt x="4768" y="4604"/>
                  </a:moveTo>
                  <a:lnTo>
                    <a:pt x="4234" y="4904"/>
                  </a:lnTo>
                  <a:cubicBezTo>
                    <a:pt x="4201" y="4904"/>
                    <a:pt x="4234" y="4938"/>
                    <a:pt x="4234" y="4938"/>
                  </a:cubicBezTo>
                  <a:lnTo>
                    <a:pt x="4768" y="5271"/>
                  </a:lnTo>
                  <a:lnTo>
                    <a:pt x="4868" y="5271"/>
                  </a:lnTo>
                  <a:lnTo>
                    <a:pt x="5402" y="4971"/>
                  </a:lnTo>
                  <a:cubicBezTo>
                    <a:pt x="5435" y="4971"/>
                    <a:pt x="5435" y="4938"/>
                    <a:pt x="5402" y="4938"/>
                  </a:cubicBezTo>
                  <a:lnTo>
                    <a:pt x="4868" y="4604"/>
                  </a:lnTo>
                  <a:close/>
                  <a:moveTo>
                    <a:pt x="12940" y="4771"/>
                  </a:moveTo>
                  <a:lnTo>
                    <a:pt x="12407" y="5071"/>
                  </a:lnTo>
                  <a:lnTo>
                    <a:pt x="12407" y="5104"/>
                  </a:lnTo>
                  <a:lnTo>
                    <a:pt x="12940" y="5438"/>
                  </a:lnTo>
                  <a:lnTo>
                    <a:pt x="13041" y="5438"/>
                  </a:lnTo>
                  <a:lnTo>
                    <a:pt x="13574" y="5138"/>
                  </a:lnTo>
                  <a:cubicBezTo>
                    <a:pt x="13608" y="5138"/>
                    <a:pt x="13574" y="5104"/>
                    <a:pt x="13574" y="5104"/>
                  </a:cubicBezTo>
                  <a:lnTo>
                    <a:pt x="13041" y="4771"/>
                  </a:lnTo>
                  <a:close/>
                  <a:moveTo>
                    <a:pt x="9705" y="4838"/>
                  </a:moveTo>
                  <a:lnTo>
                    <a:pt x="9171" y="5138"/>
                  </a:lnTo>
                  <a:cubicBezTo>
                    <a:pt x="9104" y="5138"/>
                    <a:pt x="9104" y="5171"/>
                    <a:pt x="9171" y="5171"/>
                  </a:cubicBezTo>
                  <a:lnTo>
                    <a:pt x="9705" y="5505"/>
                  </a:lnTo>
                  <a:cubicBezTo>
                    <a:pt x="9721" y="5538"/>
                    <a:pt x="9738" y="5555"/>
                    <a:pt x="9751" y="5555"/>
                  </a:cubicBezTo>
                  <a:cubicBezTo>
                    <a:pt x="9763" y="5555"/>
                    <a:pt x="9772" y="5538"/>
                    <a:pt x="9772" y="5505"/>
                  </a:cubicBezTo>
                  <a:lnTo>
                    <a:pt x="10339" y="5238"/>
                  </a:lnTo>
                  <a:cubicBezTo>
                    <a:pt x="10372" y="5238"/>
                    <a:pt x="10339" y="5171"/>
                    <a:pt x="10339" y="5171"/>
                  </a:cubicBezTo>
                  <a:lnTo>
                    <a:pt x="9772" y="4838"/>
                  </a:lnTo>
                  <a:close/>
                  <a:moveTo>
                    <a:pt x="11610" y="5021"/>
                  </a:moveTo>
                  <a:cubicBezTo>
                    <a:pt x="11598" y="5021"/>
                    <a:pt x="11590" y="5038"/>
                    <a:pt x="11573" y="5071"/>
                  </a:cubicBezTo>
                  <a:lnTo>
                    <a:pt x="11039" y="5338"/>
                  </a:lnTo>
                  <a:cubicBezTo>
                    <a:pt x="11006" y="5338"/>
                    <a:pt x="11006" y="5405"/>
                    <a:pt x="11039" y="5405"/>
                  </a:cubicBezTo>
                  <a:lnTo>
                    <a:pt x="11573" y="5738"/>
                  </a:lnTo>
                  <a:lnTo>
                    <a:pt x="11673" y="5738"/>
                  </a:lnTo>
                  <a:lnTo>
                    <a:pt x="12207" y="5438"/>
                  </a:lnTo>
                  <a:cubicBezTo>
                    <a:pt x="12240" y="5438"/>
                    <a:pt x="12207" y="5405"/>
                    <a:pt x="12207" y="5405"/>
                  </a:cubicBezTo>
                  <a:lnTo>
                    <a:pt x="11673" y="5071"/>
                  </a:lnTo>
                  <a:cubicBezTo>
                    <a:pt x="11640" y="5038"/>
                    <a:pt x="11623" y="5021"/>
                    <a:pt x="11610" y="5021"/>
                  </a:cubicBezTo>
                  <a:close/>
                  <a:moveTo>
                    <a:pt x="5569" y="5104"/>
                  </a:moveTo>
                  <a:lnTo>
                    <a:pt x="5035" y="5405"/>
                  </a:lnTo>
                  <a:cubicBezTo>
                    <a:pt x="5001" y="5405"/>
                    <a:pt x="5001" y="5438"/>
                    <a:pt x="5035" y="5438"/>
                  </a:cubicBezTo>
                  <a:lnTo>
                    <a:pt x="5569" y="5772"/>
                  </a:lnTo>
                  <a:lnTo>
                    <a:pt x="5669" y="5772"/>
                  </a:lnTo>
                  <a:lnTo>
                    <a:pt x="6202" y="5471"/>
                  </a:lnTo>
                  <a:lnTo>
                    <a:pt x="6202" y="5438"/>
                  </a:lnTo>
                  <a:lnTo>
                    <a:pt x="5669" y="5104"/>
                  </a:lnTo>
                  <a:close/>
                  <a:moveTo>
                    <a:pt x="8838" y="4337"/>
                  </a:moveTo>
                  <a:lnTo>
                    <a:pt x="7537" y="5104"/>
                  </a:lnTo>
                  <a:cubicBezTo>
                    <a:pt x="7503" y="5104"/>
                    <a:pt x="7537" y="5138"/>
                    <a:pt x="7537" y="5138"/>
                  </a:cubicBezTo>
                  <a:lnTo>
                    <a:pt x="8771" y="5838"/>
                  </a:lnTo>
                  <a:cubicBezTo>
                    <a:pt x="8838" y="5838"/>
                    <a:pt x="8838" y="5838"/>
                    <a:pt x="8838" y="5805"/>
                  </a:cubicBezTo>
                  <a:lnTo>
                    <a:pt x="9371" y="5505"/>
                  </a:lnTo>
                  <a:cubicBezTo>
                    <a:pt x="9405" y="5505"/>
                    <a:pt x="9371" y="5471"/>
                    <a:pt x="9371" y="5471"/>
                  </a:cubicBezTo>
                  <a:lnTo>
                    <a:pt x="8871" y="5171"/>
                  </a:lnTo>
                  <a:cubicBezTo>
                    <a:pt x="8838" y="5171"/>
                    <a:pt x="8838" y="5138"/>
                    <a:pt x="8871" y="5138"/>
                  </a:cubicBezTo>
                  <a:lnTo>
                    <a:pt x="9538" y="4771"/>
                  </a:lnTo>
                  <a:cubicBezTo>
                    <a:pt x="9571" y="4771"/>
                    <a:pt x="9571" y="4738"/>
                    <a:pt x="9538" y="4738"/>
                  </a:cubicBezTo>
                  <a:lnTo>
                    <a:pt x="8904" y="4337"/>
                  </a:lnTo>
                  <a:close/>
                  <a:moveTo>
                    <a:pt x="10505" y="5305"/>
                  </a:moveTo>
                  <a:lnTo>
                    <a:pt x="9938" y="5605"/>
                  </a:lnTo>
                  <a:cubicBezTo>
                    <a:pt x="9905" y="5605"/>
                    <a:pt x="9905" y="5638"/>
                    <a:pt x="9938" y="5638"/>
                  </a:cubicBezTo>
                  <a:lnTo>
                    <a:pt x="10505" y="5972"/>
                  </a:lnTo>
                  <a:lnTo>
                    <a:pt x="10572" y="5972"/>
                  </a:lnTo>
                  <a:lnTo>
                    <a:pt x="11106" y="5672"/>
                  </a:lnTo>
                  <a:cubicBezTo>
                    <a:pt x="11173" y="5672"/>
                    <a:pt x="11106" y="5638"/>
                    <a:pt x="11106" y="5638"/>
                  </a:cubicBezTo>
                  <a:lnTo>
                    <a:pt x="10572" y="5305"/>
                  </a:lnTo>
                  <a:close/>
                  <a:moveTo>
                    <a:pt x="14075" y="5438"/>
                  </a:moveTo>
                  <a:lnTo>
                    <a:pt x="13541" y="5705"/>
                  </a:lnTo>
                  <a:lnTo>
                    <a:pt x="13541" y="5772"/>
                  </a:lnTo>
                  <a:lnTo>
                    <a:pt x="14075" y="6105"/>
                  </a:lnTo>
                  <a:lnTo>
                    <a:pt x="14175" y="6105"/>
                  </a:lnTo>
                  <a:lnTo>
                    <a:pt x="14708" y="5805"/>
                  </a:lnTo>
                  <a:cubicBezTo>
                    <a:pt x="14742" y="5805"/>
                    <a:pt x="14708" y="5772"/>
                    <a:pt x="14708" y="5772"/>
                  </a:cubicBezTo>
                  <a:lnTo>
                    <a:pt x="14175" y="5438"/>
                  </a:lnTo>
                  <a:close/>
                  <a:moveTo>
                    <a:pt x="12373" y="5505"/>
                  </a:moveTo>
                  <a:lnTo>
                    <a:pt x="11840" y="5805"/>
                  </a:lnTo>
                  <a:lnTo>
                    <a:pt x="11840" y="5838"/>
                  </a:lnTo>
                  <a:lnTo>
                    <a:pt x="12373" y="6172"/>
                  </a:lnTo>
                  <a:lnTo>
                    <a:pt x="12440" y="6172"/>
                  </a:lnTo>
                  <a:lnTo>
                    <a:pt x="13007" y="5905"/>
                  </a:lnTo>
                  <a:cubicBezTo>
                    <a:pt x="13041" y="5905"/>
                    <a:pt x="13041" y="5838"/>
                    <a:pt x="13007" y="5838"/>
                  </a:cubicBezTo>
                  <a:lnTo>
                    <a:pt x="12440" y="5505"/>
                  </a:lnTo>
                  <a:close/>
                  <a:moveTo>
                    <a:pt x="9571" y="5638"/>
                  </a:moveTo>
                  <a:lnTo>
                    <a:pt x="9038" y="5938"/>
                  </a:lnTo>
                  <a:lnTo>
                    <a:pt x="9038" y="5972"/>
                  </a:lnTo>
                  <a:lnTo>
                    <a:pt x="9571" y="6305"/>
                  </a:lnTo>
                  <a:lnTo>
                    <a:pt x="9671" y="6305"/>
                  </a:lnTo>
                  <a:lnTo>
                    <a:pt x="10205" y="6005"/>
                  </a:lnTo>
                  <a:lnTo>
                    <a:pt x="10205" y="5972"/>
                  </a:lnTo>
                  <a:lnTo>
                    <a:pt x="9671" y="5638"/>
                  </a:lnTo>
                  <a:close/>
                  <a:moveTo>
                    <a:pt x="11273" y="5772"/>
                  </a:moveTo>
                  <a:lnTo>
                    <a:pt x="10739" y="6072"/>
                  </a:lnTo>
                  <a:cubicBezTo>
                    <a:pt x="10706" y="6072"/>
                    <a:pt x="10706" y="6105"/>
                    <a:pt x="10739" y="6105"/>
                  </a:cubicBezTo>
                  <a:lnTo>
                    <a:pt x="11273" y="6439"/>
                  </a:lnTo>
                  <a:lnTo>
                    <a:pt x="11373" y="6439"/>
                  </a:lnTo>
                  <a:lnTo>
                    <a:pt x="11906" y="6139"/>
                  </a:lnTo>
                  <a:cubicBezTo>
                    <a:pt x="11940" y="6139"/>
                    <a:pt x="11906" y="6105"/>
                    <a:pt x="11906" y="6105"/>
                  </a:cubicBezTo>
                  <a:lnTo>
                    <a:pt x="11373" y="5772"/>
                  </a:lnTo>
                  <a:close/>
                  <a:moveTo>
                    <a:pt x="7270" y="5238"/>
                  </a:moveTo>
                  <a:lnTo>
                    <a:pt x="6736" y="5505"/>
                  </a:lnTo>
                  <a:cubicBezTo>
                    <a:pt x="6703" y="5505"/>
                    <a:pt x="6736" y="5571"/>
                    <a:pt x="6736" y="5571"/>
                  </a:cubicBezTo>
                  <a:lnTo>
                    <a:pt x="8371" y="6472"/>
                  </a:lnTo>
                  <a:cubicBezTo>
                    <a:pt x="8393" y="6472"/>
                    <a:pt x="8415" y="6487"/>
                    <a:pt x="8427" y="6487"/>
                  </a:cubicBezTo>
                  <a:cubicBezTo>
                    <a:pt x="8434" y="6487"/>
                    <a:pt x="8437" y="6483"/>
                    <a:pt x="8437" y="6472"/>
                  </a:cubicBezTo>
                  <a:lnTo>
                    <a:pt x="9004" y="6172"/>
                  </a:lnTo>
                  <a:cubicBezTo>
                    <a:pt x="9038" y="6172"/>
                    <a:pt x="9038" y="6139"/>
                    <a:pt x="9004" y="6139"/>
                  </a:cubicBezTo>
                  <a:lnTo>
                    <a:pt x="7370" y="5238"/>
                  </a:lnTo>
                  <a:close/>
                  <a:moveTo>
                    <a:pt x="6569" y="5672"/>
                  </a:moveTo>
                  <a:lnTo>
                    <a:pt x="6036" y="5972"/>
                  </a:lnTo>
                  <a:lnTo>
                    <a:pt x="6036" y="6005"/>
                  </a:lnTo>
                  <a:lnTo>
                    <a:pt x="6869" y="6505"/>
                  </a:lnTo>
                  <a:lnTo>
                    <a:pt x="6936" y="6505"/>
                  </a:lnTo>
                  <a:lnTo>
                    <a:pt x="7503" y="6239"/>
                  </a:lnTo>
                  <a:cubicBezTo>
                    <a:pt x="7537" y="6239"/>
                    <a:pt x="7537" y="6172"/>
                    <a:pt x="7503" y="6172"/>
                  </a:cubicBezTo>
                  <a:lnTo>
                    <a:pt x="6669" y="5672"/>
                  </a:lnTo>
                  <a:close/>
                  <a:moveTo>
                    <a:pt x="14909" y="5905"/>
                  </a:moveTo>
                  <a:lnTo>
                    <a:pt x="14375" y="6172"/>
                  </a:lnTo>
                  <a:lnTo>
                    <a:pt x="14375" y="6205"/>
                  </a:lnTo>
                  <a:lnTo>
                    <a:pt x="14909" y="6539"/>
                  </a:lnTo>
                  <a:lnTo>
                    <a:pt x="15009" y="6539"/>
                  </a:lnTo>
                  <a:lnTo>
                    <a:pt x="15542" y="6272"/>
                  </a:lnTo>
                  <a:cubicBezTo>
                    <a:pt x="15576" y="6272"/>
                    <a:pt x="15542" y="6239"/>
                    <a:pt x="15542" y="6239"/>
                  </a:cubicBezTo>
                  <a:lnTo>
                    <a:pt x="15009" y="5905"/>
                  </a:lnTo>
                  <a:close/>
                  <a:moveTo>
                    <a:pt x="13207" y="5972"/>
                  </a:moveTo>
                  <a:lnTo>
                    <a:pt x="12674" y="6272"/>
                  </a:lnTo>
                  <a:cubicBezTo>
                    <a:pt x="12607" y="6272"/>
                    <a:pt x="12674" y="6305"/>
                    <a:pt x="12674" y="6305"/>
                  </a:cubicBezTo>
                  <a:lnTo>
                    <a:pt x="13207" y="6639"/>
                  </a:lnTo>
                  <a:lnTo>
                    <a:pt x="13274" y="6639"/>
                  </a:lnTo>
                  <a:lnTo>
                    <a:pt x="13841" y="6339"/>
                  </a:lnTo>
                  <a:cubicBezTo>
                    <a:pt x="13874" y="6339"/>
                    <a:pt x="13874" y="6305"/>
                    <a:pt x="13841" y="6305"/>
                  </a:cubicBezTo>
                  <a:lnTo>
                    <a:pt x="13241" y="5972"/>
                  </a:lnTo>
                  <a:close/>
                  <a:moveTo>
                    <a:pt x="10372" y="6105"/>
                  </a:moveTo>
                  <a:lnTo>
                    <a:pt x="9838" y="6405"/>
                  </a:lnTo>
                  <a:lnTo>
                    <a:pt x="9838" y="6439"/>
                  </a:lnTo>
                  <a:lnTo>
                    <a:pt x="10372" y="6772"/>
                  </a:lnTo>
                  <a:lnTo>
                    <a:pt x="10439" y="6772"/>
                  </a:lnTo>
                  <a:lnTo>
                    <a:pt x="11006" y="6472"/>
                  </a:lnTo>
                  <a:lnTo>
                    <a:pt x="11006" y="6439"/>
                  </a:lnTo>
                  <a:lnTo>
                    <a:pt x="10439" y="6105"/>
                  </a:lnTo>
                  <a:close/>
                  <a:moveTo>
                    <a:pt x="12107" y="6239"/>
                  </a:moveTo>
                  <a:lnTo>
                    <a:pt x="11573" y="6505"/>
                  </a:lnTo>
                  <a:cubicBezTo>
                    <a:pt x="11539" y="6505"/>
                    <a:pt x="11539" y="6539"/>
                    <a:pt x="11573" y="6539"/>
                  </a:cubicBezTo>
                  <a:lnTo>
                    <a:pt x="12107" y="6906"/>
                  </a:lnTo>
                  <a:lnTo>
                    <a:pt x="12207" y="6906"/>
                  </a:lnTo>
                  <a:lnTo>
                    <a:pt x="12740" y="6606"/>
                  </a:lnTo>
                  <a:lnTo>
                    <a:pt x="12740" y="6572"/>
                  </a:lnTo>
                  <a:lnTo>
                    <a:pt x="12207" y="6239"/>
                  </a:lnTo>
                  <a:close/>
                  <a:moveTo>
                    <a:pt x="9204" y="6272"/>
                  </a:moveTo>
                  <a:lnTo>
                    <a:pt x="8671" y="6572"/>
                  </a:lnTo>
                  <a:cubicBezTo>
                    <a:pt x="8604" y="6572"/>
                    <a:pt x="8671" y="6606"/>
                    <a:pt x="8671" y="6606"/>
                  </a:cubicBezTo>
                  <a:lnTo>
                    <a:pt x="9204" y="6939"/>
                  </a:lnTo>
                  <a:cubicBezTo>
                    <a:pt x="9204" y="6956"/>
                    <a:pt x="9213" y="6964"/>
                    <a:pt x="9225" y="6964"/>
                  </a:cubicBezTo>
                  <a:cubicBezTo>
                    <a:pt x="9238" y="6964"/>
                    <a:pt x="9254" y="6956"/>
                    <a:pt x="9271" y="6939"/>
                  </a:cubicBezTo>
                  <a:lnTo>
                    <a:pt x="9838" y="6639"/>
                  </a:lnTo>
                  <a:cubicBezTo>
                    <a:pt x="9872" y="6639"/>
                    <a:pt x="9872" y="6606"/>
                    <a:pt x="9838" y="6606"/>
                  </a:cubicBezTo>
                  <a:lnTo>
                    <a:pt x="9271" y="6272"/>
                  </a:lnTo>
                  <a:close/>
                  <a:moveTo>
                    <a:pt x="7670" y="6272"/>
                  </a:moveTo>
                  <a:lnTo>
                    <a:pt x="7103" y="6572"/>
                  </a:lnTo>
                  <a:cubicBezTo>
                    <a:pt x="7070" y="6572"/>
                    <a:pt x="7103" y="6606"/>
                    <a:pt x="7103" y="6606"/>
                  </a:cubicBezTo>
                  <a:lnTo>
                    <a:pt x="7770" y="6972"/>
                  </a:lnTo>
                  <a:lnTo>
                    <a:pt x="7870" y="6972"/>
                  </a:lnTo>
                  <a:lnTo>
                    <a:pt x="8404" y="6672"/>
                  </a:lnTo>
                  <a:cubicBezTo>
                    <a:pt x="8437" y="6672"/>
                    <a:pt x="8404" y="6639"/>
                    <a:pt x="8404" y="6639"/>
                  </a:cubicBezTo>
                  <a:lnTo>
                    <a:pt x="7737" y="6272"/>
                  </a:lnTo>
                  <a:close/>
                  <a:moveTo>
                    <a:pt x="15709" y="6339"/>
                  </a:moveTo>
                  <a:lnTo>
                    <a:pt x="15175" y="6639"/>
                  </a:lnTo>
                  <a:cubicBezTo>
                    <a:pt x="15109" y="6639"/>
                    <a:pt x="15109" y="6672"/>
                    <a:pt x="15175" y="6672"/>
                  </a:cubicBezTo>
                  <a:lnTo>
                    <a:pt x="15709" y="7006"/>
                  </a:lnTo>
                  <a:lnTo>
                    <a:pt x="15776" y="7006"/>
                  </a:lnTo>
                  <a:lnTo>
                    <a:pt x="16343" y="6739"/>
                  </a:lnTo>
                  <a:cubicBezTo>
                    <a:pt x="16376" y="6739"/>
                    <a:pt x="16343" y="6672"/>
                    <a:pt x="16343" y="6672"/>
                  </a:cubicBezTo>
                  <a:lnTo>
                    <a:pt x="15776" y="6339"/>
                  </a:lnTo>
                  <a:close/>
                  <a:moveTo>
                    <a:pt x="13941" y="6439"/>
                  </a:moveTo>
                  <a:lnTo>
                    <a:pt x="13407" y="6739"/>
                  </a:lnTo>
                  <a:cubicBezTo>
                    <a:pt x="13374" y="6739"/>
                    <a:pt x="13407" y="6772"/>
                    <a:pt x="13407" y="6772"/>
                  </a:cubicBezTo>
                  <a:lnTo>
                    <a:pt x="13941" y="7106"/>
                  </a:lnTo>
                  <a:lnTo>
                    <a:pt x="14041" y="7106"/>
                  </a:lnTo>
                  <a:lnTo>
                    <a:pt x="14575" y="6806"/>
                  </a:lnTo>
                  <a:cubicBezTo>
                    <a:pt x="14608" y="6806"/>
                    <a:pt x="14608" y="6772"/>
                    <a:pt x="14575" y="6772"/>
                  </a:cubicBezTo>
                  <a:lnTo>
                    <a:pt x="14041" y="6439"/>
                  </a:lnTo>
                  <a:close/>
                  <a:moveTo>
                    <a:pt x="11206" y="6572"/>
                  </a:moveTo>
                  <a:lnTo>
                    <a:pt x="10672" y="6839"/>
                  </a:lnTo>
                  <a:lnTo>
                    <a:pt x="10672" y="6906"/>
                  </a:lnTo>
                  <a:lnTo>
                    <a:pt x="11206" y="7239"/>
                  </a:lnTo>
                  <a:lnTo>
                    <a:pt x="11273" y="7239"/>
                  </a:lnTo>
                  <a:lnTo>
                    <a:pt x="11840" y="6939"/>
                  </a:lnTo>
                  <a:cubicBezTo>
                    <a:pt x="11873" y="6939"/>
                    <a:pt x="11873" y="6906"/>
                    <a:pt x="11840" y="6906"/>
                  </a:cubicBezTo>
                  <a:lnTo>
                    <a:pt x="11273" y="6572"/>
                  </a:lnTo>
                  <a:close/>
                  <a:moveTo>
                    <a:pt x="12965" y="6689"/>
                  </a:moveTo>
                  <a:cubicBezTo>
                    <a:pt x="12949" y="6689"/>
                    <a:pt x="12924" y="6706"/>
                    <a:pt x="12907" y="6739"/>
                  </a:cubicBezTo>
                  <a:lnTo>
                    <a:pt x="12373" y="7006"/>
                  </a:lnTo>
                  <a:cubicBezTo>
                    <a:pt x="12340" y="7006"/>
                    <a:pt x="12340" y="7073"/>
                    <a:pt x="12373" y="7073"/>
                  </a:cubicBezTo>
                  <a:lnTo>
                    <a:pt x="12907" y="7406"/>
                  </a:lnTo>
                  <a:lnTo>
                    <a:pt x="12974" y="7406"/>
                  </a:lnTo>
                  <a:lnTo>
                    <a:pt x="13541" y="7106"/>
                  </a:lnTo>
                  <a:lnTo>
                    <a:pt x="13541" y="7073"/>
                  </a:lnTo>
                  <a:lnTo>
                    <a:pt x="12974" y="6739"/>
                  </a:lnTo>
                  <a:cubicBezTo>
                    <a:pt x="12991" y="6706"/>
                    <a:pt x="12982" y="6689"/>
                    <a:pt x="12965" y="6689"/>
                  </a:cubicBezTo>
                  <a:close/>
                  <a:moveTo>
                    <a:pt x="10005" y="6772"/>
                  </a:moveTo>
                  <a:lnTo>
                    <a:pt x="9438" y="7073"/>
                  </a:lnTo>
                  <a:cubicBezTo>
                    <a:pt x="9405" y="7073"/>
                    <a:pt x="9405" y="7106"/>
                    <a:pt x="9438" y="7106"/>
                  </a:cubicBezTo>
                  <a:lnTo>
                    <a:pt x="10005" y="7439"/>
                  </a:lnTo>
                  <a:lnTo>
                    <a:pt x="10072" y="7439"/>
                  </a:lnTo>
                  <a:lnTo>
                    <a:pt x="10605" y="7139"/>
                  </a:lnTo>
                  <a:cubicBezTo>
                    <a:pt x="10672" y="7139"/>
                    <a:pt x="10605" y="7106"/>
                    <a:pt x="10605" y="7106"/>
                  </a:cubicBezTo>
                  <a:lnTo>
                    <a:pt x="10072" y="6772"/>
                  </a:lnTo>
                  <a:close/>
                  <a:moveTo>
                    <a:pt x="16510" y="6839"/>
                  </a:moveTo>
                  <a:lnTo>
                    <a:pt x="15943" y="7139"/>
                  </a:lnTo>
                  <a:cubicBezTo>
                    <a:pt x="15909" y="7139"/>
                    <a:pt x="15909" y="7173"/>
                    <a:pt x="15943" y="7173"/>
                  </a:cubicBezTo>
                  <a:lnTo>
                    <a:pt x="16510" y="7506"/>
                  </a:lnTo>
                  <a:lnTo>
                    <a:pt x="16576" y="7506"/>
                  </a:lnTo>
                  <a:lnTo>
                    <a:pt x="17110" y="7239"/>
                  </a:lnTo>
                  <a:cubicBezTo>
                    <a:pt x="17177" y="7239"/>
                    <a:pt x="17110" y="7173"/>
                    <a:pt x="17110" y="7173"/>
                  </a:cubicBezTo>
                  <a:lnTo>
                    <a:pt x="16576" y="6839"/>
                  </a:lnTo>
                  <a:close/>
                  <a:moveTo>
                    <a:pt x="8604" y="6806"/>
                  </a:moveTo>
                  <a:lnTo>
                    <a:pt x="8070" y="7139"/>
                  </a:lnTo>
                  <a:cubicBezTo>
                    <a:pt x="8037" y="7139"/>
                    <a:pt x="8037" y="7173"/>
                    <a:pt x="8070" y="7173"/>
                  </a:cubicBezTo>
                  <a:lnTo>
                    <a:pt x="8737" y="7573"/>
                  </a:lnTo>
                  <a:lnTo>
                    <a:pt x="8804" y="7573"/>
                  </a:lnTo>
                  <a:lnTo>
                    <a:pt x="9371" y="7273"/>
                  </a:lnTo>
                  <a:cubicBezTo>
                    <a:pt x="9405" y="7273"/>
                    <a:pt x="9405" y="7239"/>
                    <a:pt x="9371" y="7239"/>
                  </a:cubicBezTo>
                  <a:lnTo>
                    <a:pt x="8704" y="6806"/>
                  </a:lnTo>
                  <a:close/>
                  <a:moveTo>
                    <a:pt x="14775" y="6906"/>
                  </a:moveTo>
                  <a:lnTo>
                    <a:pt x="14241" y="7173"/>
                  </a:lnTo>
                  <a:cubicBezTo>
                    <a:pt x="14208" y="7173"/>
                    <a:pt x="14241" y="7206"/>
                    <a:pt x="14241" y="7206"/>
                  </a:cubicBezTo>
                  <a:lnTo>
                    <a:pt x="14775" y="7573"/>
                  </a:lnTo>
                  <a:lnTo>
                    <a:pt x="14875" y="7573"/>
                  </a:lnTo>
                  <a:lnTo>
                    <a:pt x="15409" y="7273"/>
                  </a:lnTo>
                  <a:cubicBezTo>
                    <a:pt x="15442" y="7273"/>
                    <a:pt x="15442" y="7239"/>
                    <a:pt x="15409" y="7239"/>
                  </a:cubicBezTo>
                  <a:lnTo>
                    <a:pt x="14875" y="6906"/>
                  </a:lnTo>
                  <a:close/>
                  <a:moveTo>
                    <a:pt x="12006" y="7006"/>
                  </a:moveTo>
                  <a:lnTo>
                    <a:pt x="11439" y="7306"/>
                  </a:lnTo>
                  <a:lnTo>
                    <a:pt x="11439" y="7339"/>
                  </a:lnTo>
                  <a:lnTo>
                    <a:pt x="12006" y="7673"/>
                  </a:lnTo>
                  <a:cubicBezTo>
                    <a:pt x="12023" y="7706"/>
                    <a:pt x="12031" y="7723"/>
                    <a:pt x="12040" y="7723"/>
                  </a:cubicBezTo>
                  <a:cubicBezTo>
                    <a:pt x="12048" y="7723"/>
                    <a:pt x="12057" y="7706"/>
                    <a:pt x="12073" y="7673"/>
                  </a:cubicBezTo>
                  <a:lnTo>
                    <a:pt x="12607" y="7406"/>
                  </a:lnTo>
                  <a:cubicBezTo>
                    <a:pt x="12674" y="7406"/>
                    <a:pt x="12674" y="7339"/>
                    <a:pt x="12607" y="7339"/>
                  </a:cubicBezTo>
                  <a:lnTo>
                    <a:pt x="12073" y="7006"/>
                  </a:lnTo>
                  <a:close/>
                  <a:moveTo>
                    <a:pt x="13741" y="7173"/>
                  </a:moveTo>
                  <a:lnTo>
                    <a:pt x="13207" y="7473"/>
                  </a:lnTo>
                  <a:cubicBezTo>
                    <a:pt x="13174" y="7473"/>
                    <a:pt x="13207" y="7506"/>
                    <a:pt x="13207" y="7506"/>
                  </a:cubicBezTo>
                  <a:lnTo>
                    <a:pt x="13741" y="7840"/>
                  </a:lnTo>
                  <a:lnTo>
                    <a:pt x="13808" y="7840"/>
                  </a:lnTo>
                  <a:lnTo>
                    <a:pt x="14375" y="7573"/>
                  </a:lnTo>
                  <a:cubicBezTo>
                    <a:pt x="14408" y="7573"/>
                    <a:pt x="14408" y="7506"/>
                    <a:pt x="14375" y="7506"/>
                  </a:cubicBezTo>
                  <a:lnTo>
                    <a:pt x="13808" y="7173"/>
                  </a:lnTo>
                  <a:close/>
                  <a:moveTo>
                    <a:pt x="10839" y="7239"/>
                  </a:moveTo>
                  <a:lnTo>
                    <a:pt x="10272" y="7506"/>
                  </a:lnTo>
                  <a:cubicBezTo>
                    <a:pt x="10239" y="7506"/>
                    <a:pt x="10239" y="7573"/>
                    <a:pt x="10272" y="7573"/>
                  </a:cubicBezTo>
                  <a:lnTo>
                    <a:pt x="10839" y="7906"/>
                  </a:lnTo>
                  <a:lnTo>
                    <a:pt x="10906" y="7906"/>
                  </a:lnTo>
                  <a:lnTo>
                    <a:pt x="11439" y="7606"/>
                  </a:lnTo>
                  <a:cubicBezTo>
                    <a:pt x="11506" y="7606"/>
                    <a:pt x="11439" y="7573"/>
                    <a:pt x="11439" y="7573"/>
                  </a:cubicBezTo>
                  <a:lnTo>
                    <a:pt x="10906" y="7239"/>
                  </a:lnTo>
                  <a:close/>
                  <a:moveTo>
                    <a:pt x="15576" y="7339"/>
                  </a:moveTo>
                  <a:lnTo>
                    <a:pt x="15042" y="7640"/>
                  </a:lnTo>
                  <a:cubicBezTo>
                    <a:pt x="15009" y="7640"/>
                    <a:pt x="15042" y="7673"/>
                    <a:pt x="15042" y="7673"/>
                  </a:cubicBezTo>
                  <a:lnTo>
                    <a:pt x="15576" y="8007"/>
                  </a:lnTo>
                  <a:lnTo>
                    <a:pt x="15676" y="8007"/>
                  </a:lnTo>
                  <a:lnTo>
                    <a:pt x="16209" y="7740"/>
                  </a:lnTo>
                  <a:cubicBezTo>
                    <a:pt x="16243" y="7740"/>
                    <a:pt x="16243" y="7673"/>
                    <a:pt x="16209" y="7673"/>
                  </a:cubicBezTo>
                  <a:lnTo>
                    <a:pt x="15676" y="7339"/>
                  </a:lnTo>
                  <a:close/>
                  <a:moveTo>
                    <a:pt x="9538" y="7339"/>
                  </a:moveTo>
                  <a:lnTo>
                    <a:pt x="9004" y="7640"/>
                  </a:lnTo>
                  <a:cubicBezTo>
                    <a:pt x="8938" y="7640"/>
                    <a:pt x="9004" y="7673"/>
                    <a:pt x="9004" y="7673"/>
                  </a:cubicBezTo>
                  <a:lnTo>
                    <a:pt x="9671" y="8073"/>
                  </a:lnTo>
                  <a:lnTo>
                    <a:pt x="9738" y="8073"/>
                  </a:lnTo>
                  <a:lnTo>
                    <a:pt x="10272" y="7773"/>
                  </a:lnTo>
                  <a:cubicBezTo>
                    <a:pt x="10339" y="7773"/>
                    <a:pt x="10272" y="7740"/>
                    <a:pt x="10272" y="7740"/>
                  </a:cubicBezTo>
                  <a:lnTo>
                    <a:pt x="9605" y="7339"/>
                  </a:lnTo>
                  <a:close/>
                  <a:moveTo>
                    <a:pt x="12774" y="7473"/>
                  </a:moveTo>
                  <a:lnTo>
                    <a:pt x="12240" y="7773"/>
                  </a:lnTo>
                  <a:cubicBezTo>
                    <a:pt x="12207" y="7773"/>
                    <a:pt x="12240" y="7806"/>
                    <a:pt x="12240" y="7806"/>
                  </a:cubicBezTo>
                  <a:lnTo>
                    <a:pt x="12774" y="8140"/>
                  </a:lnTo>
                  <a:cubicBezTo>
                    <a:pt x="12807" y="8157"/>
                    <a:pt x="12832" y="8165"/>
                    <a:pt x="12849" y="8165"/>
                  </a:cubicBezTo>
                  <a:cubicBezTo>
                    <a:pt x="12865" y="8165"/>
                    <a:pt x="12874" y="8157"/>
                    <a:pt x="12874" y="8140"/>
                  </a:cubicBezTo>
                  <a:lnTo>
                    <a:pt x="13407" y="7840"/>
                  </a:lnTo>
                  <a:cubicBezTo>
                    <a:pt x="13441" y="7840"/>
                    <a:pt x="13441" y="7806"/>
                    <a:pt x="13407" y="7806"/>
                  </a:cubicBezTo>
                  <a:lnTo>
                    <a:pt x="12874" y="7473"/>
                  </a:lnTo>
                  <a:close/>
                  <a:moveTo>
                    <a:pt x="17677" y="7506"/>
                  </a:moveTo>
                  <a:lnTo>
                    <a:pt x="17110" y="7806"/>
                  </a:lnTo>
                  <a:cubicBezTo>
                    <a:pt x="17077" y="7806"/>
                    <a:pt x="17077" y="7840"/>
                    <a:pt x="17110" y="7840"/>
                  </a:cubicBezTo>
                  <a:lnTo>
                    <a:pt x="17677" y="8173"/>
                  </a:lnTo>
                  <a:lnTo>
                    <a:pt x="17744" y="8173"/>
                  </a:lnTo>
                  <a:lnTo>
                    <a:pt x="18278" y="7906"/>
                  </a:lnTo>
                  <a:cubicBezTo>
                    <a:pt x="18344" y="7906"/>
                    <a:pt x="18278" y="7840"/>
                    <a:pt x="18278" y="7840"/>
                  </a:cubicBezTo>
                  <a:lnTo>
                    <a:pt x="17744" y="7506"/>
                  </a:lnTo>
                  <a:close/>
                  <a:moveTo>
                    <a:pt x="14542" y="7640"/>
                  </a:moveTo>
                  <a:lnTo>
                    <a:pt x="14008" y="7940"/>
                  </a:lnTo>
                  <a:cubicBezTo>
                    <a:pt x="13941" y="7940"/>
                    <a:pt x="14008" y="7973"/>
                    <a:pt x="14008" y="7973"/>
                  </a:cubicBezTo>
                  <a:lnTo>
                    <a:pt x="14542" y="8307"/>
                  </a:lnTo>
                  <a:lnTo>
                    <a:pt x="14608" y="8307"/>
                  </a:lnTo>
                  <a:lnTo>
                    <a:pt x="15175" y="8007"/>
                  </a:lnTo>
                  <a:cubicBezTo>
                    <a:pt x="15209" y="8007"/>
                    <a:pt x="15209" y="7973"/>
                    <a:pt x="15175" y="7973"/>
                  </a:cubicBezTo>
                  <a:lnTo>
                    <a:pt x="14608" y="7640"/>
                  </a:lnTo>
                  <a:close/>
                  <a:moveTo>
                    <a:pt x="11606" y="7740"/>
                  </a:moveTo>
                  <a:lnTo>
                    <a:pt x="11072" y="8007"/>
                  </a:lnTo>
                  <a:cubicBezTo>
                    <a:pt x="11039" y="8007"/>
                    <a:pt x="11039" y="8073"/>
                    <a:pt x="11072" y="8073"/>
                  </a:cubicBezTo>
                  <a:lnTo>
                    <a:pt x="11606" y="8407"/>
                  </a:lnTo>
                  <a:lnTo>
                    <a:pt x="11706" y="8407"/>
                  </a:lnTo>
                  <a:lnTo>
                    <a:pt x="12240" y="8107"/>
                  </a:lnTo>
                  <a:lnTo>
                    <a:pt x="12240" y="8073"/>
                  </a:lnTo>
                  <a:lnTo>
                    <a:pt x="11706" y="7740"/>
                  </a:lnTo>
                  <a:close/>
                  <a:moveTo>
                    <a:pt x="16410" y="7840"/>
                  </a:moveTo>
                  <a:lnTo>
                    <a:pt x="15876" y="8140"/>
                  </a:lnTo>
                  <a:cubicBezTo>
                    <a:pt x="15843" y="8140"/>
                    <a:pt x="15843" y="8173"/>
                    <a:pt x="15876" y="8173"/>
                  </a:cubicBezTo>
                  <a:lnTo>
                    <a:pt x="16410" y="8507"/>
                  </a:lnTo>
                  <a:lnTo>
                    <a:pt x="16510" y="8507"/>
                  </a:lnTo>
                  <a:lnTo>
                    <a:pt x="17043" y="8240"/>
                  </a:lnTo>
                  <a:cubicBezTo>
                    <a:pt x="17077" y="8240"/>
                    <a:pt x="17043" y="8173"/>
                    <a:pt x="17043" y="8173"/>
                  </a:cubicBezTo>
                  <a:lnTo>
                    <a:pt x="16510" y="7840"/>
                  </a:lnTo>
                  <a:close/>
                  <a:moveTo>
                    <a:pt x="13574" y="7940"/>
                  </a:moveTo>
                  <a:lnTo>
                    <a:pt x="13041" y="8240"/>
                  </a:lnTo>
                  <a:cubicBezTo>
                    <a:pt x="13007" y="8240"/>
                    <a:pt x="13007" y="8273"/>
                    <a:pt x="13041" y="8273"/>
                  </a:cubicBezTo>
                  <a:lnTo>
                    <a:pt x="13574" y="8607"/>
                  </a:lnTo>
                  <a:cubicBezTo>
                    <a:pt x="13591" y="8624"/>
                    <a:pt x="13616" y="8632"/>
                    <a:pt x="13637" y="8632"/>
                  </a:cubicBezTo>
                  <a:cubicBezTo>
                    <a:pt x="13658" y="8632"/>
                    <a:pt x="13674" y="8624"/>
                    <a:pt x="13674" y="8607"/>
                  </a:cubicBezTo>
                  <a:lnTo>
                    <a:pt x="14208" y="8307"/>
                  </a:lnTo>
                  <a:cubicBezTo>
                    <a:pt x="14241" y="8307"/>
                    <a:pt x="14208" y="8273"/>
                    <a:pt x="14208" y="8273"/>
                  </a:cubicBezTo>
                  <a:lnTo>
                    <a:pt x="13674" y="7940"/>
                  </a:lnTo>
                  <a:close/>
                  <a:moveTo>
                    <a:pt x="18511" y="7973"/>
                  </a:moveTo>
                  <a:lnTo>
                    <a:pt x="17944" y="8273"/>
                  </a:lnTo>
                  <a:cubicBezTo>
                    <a:pt x="17911" y="8273"/>
                    <a:pt x="17911" y="8307"/>
                    <a:pt x="17944" y="8307"/>
                  </a:cubicBezTo>
                  <a:lnTo>
                    <a:pt x="18511" y="8640"/>
                  </a:lnTo>
                  <a:lnTo>
                    <a:pt x="18578" y="8640"/>
                  </a:lnTo>
                  <a:lnTo>
                    <a:pt x="19112" y="8340"/>
                  </a:lnTo>
                  <a:cubicBezTo>
                    <a:pt x="19178" y="8340"/>
                    <a:pt x="19112" y="8307"/>
                    <a:pt x="19112" y="8307"/>
                  </a:cubicBezTo>
                  <a:lnTo>
                    <a:pt x="18578" y="7973"/>
                  </a:lnTo>
                  <a:close/>
                  <a:moveTo>
                    <a:pt x="15376" y="8107"/>
                  </a:moveTo>
                  <a:lnTo>
                    <a:pt x="14842" y="8407"/>
                  </a:lnTo>
                  <a:cubicBezTo>
                    <a:pt x="14775" y="8407"/>
                    <a:pt x="14842" y="8440"/>
                    <a:pt x="14842" y="8440"/>
                  </a:cubicBezTo>
                  <a:lnTo>
                    <a:pt x="15376" y="8774"/>
                  </a:lnTo>
                  <a:lnTo>
                    <a:pt x="15442" y="8774"/>
                  </a:lnTo>
                  <a:lnTo>
                    <a:pt x="16009" y="8474"/>
                  </a:lnTo>
                  <a:lnTo>
                    <a:pt x="16009" y="8440"/>
                  </a:lnTo>
                  <a:lnTo>
                    <a:pt x="15442" y="8107"/>
                  </a:lnTo>
                  <a:close/>
                  <a:moveTo>
                    <a:pt x="12407" y="8173"/>
                  </a:moveTo>
                  <a:lnTo>
                    <a:pt x="11873" y="8474"/>
                  </a:lnTo>
                  <a:cubicBezTo>
                    <a:pt x="11840" y="8474"/>
                    <a:pt x="11840" y="8507"/>
                    <a:pt x="11873" y="8507"/>
                  </a:cubicBezTo>
                  <a:lnTo>
                    <a:pt x="12407" y="8840"/>
                  </a:lnTo>
                  <a:lnTo>
                    <a:pt x="12507" y="8840"/>
                  </a:lnTo>
                  <a:lnTo>
                    <a:pt x="13041" y="8574"/>
                  </a:lnTo>
                  <a:lnTo>
                    <a:pt x="13041" y="8507"/>
                  </a:lnTo>
                  <a:lnTo>
                    <a:pt x="12507" y="8173"/>
                  </a:lnTo>
                  <a:close/>
                  <a:moveTo>
                    <a:pt x="17210" y="8307"/>
                  </a:moveTo>
                  <a:lnTo>
                    <a:pt x="16676" y="8607"/>
                  </a:lnTo>
                  <a:cubicBezTo>
                    <a:pt x="16610" y="8607"/>
                    <a:pt x="16610" y="8640"/>
                    <a:pt x="16676" y="8640"/>
                  </a:cubicBezTo>
                  <a:lnTo>
                    <a:pt x="17210" y="8974"/>
                  </a:lnTo>
                  <a:lnTo>
                    <a:pt x="17277" y="8974"/>
                  </a:lnTo>
                  <a:lnTo>
                    <a:pt x="17844" y="8674"/>
                  </a:lnTo>
                  <a:lnTo>
                    <a:pt x="17844" y="8640"/>
                  </a:lnTo>
                  <a:lnTo>
                    <a:pt x="17277" y="8307"/>
                  </a:lnTo>
                  <a:close/>
                  <a:moveTo>
                    <a:pt x="14408" y="8440"/>
                  </a:moveTo>
                  <a:lnTo>
                    <a:pt x="13874" y="8740"/>
                  </a:lnTo>
                  <a:cubicBezTo>
                    <a:pt x="13841" y="8740"/>
                    <a:pt x="13841" y="8774"/>
                    <a:pt x="13874" y="8774"/>
                  </a:cubicBezTo>
                  <a:lnTo>
                    <a:pt x="14408" y="9107"/>
                  </a:lnTo>
                  <a:lnTo>
                    <a:pt x="14508" y="9107"/>
                  </a:lnTo>
                  <a:lnTo>
                    <a:pt x="15042" y="8807"/>
                  </a:lnTo>
                  <a:cubicBezTo>
                    <a:pt x="15075" y="8807"/>
                    <a:pt x="15042" y="8774"/>
                    <a:pt x="15042" y="8774"/>
                  </a:cubicBezTo>
                  <a:lnTo>
                    <a:pt x="14508" y="8440"/>
                  </a:lnTo>
                  <a:close/>
                  <a:moveTo>
                    <a:pt x="19278" y="8440"/>
                  </a:moveTo>
                  <a:lnTo>
                    <a:pt x="18745" y="8740"/>
                  </a:lnTo>
                  <a:cubicBezTo>
                    <a:pt x="18711" y="8740"/>
                    <a:pt x="18711" y="8774"/>
                    <a:pt x="18745" y="8774"/>
                  </a:cubicBezTo>
                  <a:lnTo>
                    <a:pt x="19278" y="9107"/>
                  </a:lnTo>
                  <a:lnTo>
                    <a:pt x="19378" y="9107"/>
                  </a:lnTo>
                  <a:lnTo>
                    <a:pt x="19912" y="8807"/>
                  </a:lnTo>
                  <a:cubicBezTo>
                    <a:pt x="19945" y="8807"/>
                    <a:pt x="19912" y="8774"/>
                    <a:pt x="19912" y="8774"/>
                  </a:cubicBezTo>
                  <a:lnTo>
                    <a:pt x="19378" y="8440"/>
                  </a:lnTo>
                  <a:close/>
                  <a:moveTo>
                    <a:pt x="16176" y="8574"/>
                  </a:moveTo>
                  <a:lnTo>
                    <a:pt x="15609" y="8840"/>
                  </a:lnTo>
                  <a:cubicBezTo>
                    <a:pt x="15576" y="8840"/>
                    <a:pt x="15609" y="8874"/>
                    <a:pt x="15609" y="8874"/>
                  </a:cubicBezTo>
                  <a:lnTo>
                    <a:pt x="16176" y="9241"/>
                  </a:lnTo>
                  <a:lnTo>
                    <a:pt x="16243" y="9241"/>
                  </a:lnTo>
                  <a:lnTo>
                    <a:pt x="16777" y="8941"/>
                  </a:lnTo>
                  <a:lnTo>
                    <a:pt x="16777" y="8907"/>
                  </a:lnTo>
                  <a:lnTo>
                    <a:pt x="16243" y="8574"/>
                  </a:lnTo>
                  <a:close/>
                  <a:moveTo>
                    <a:pt x="13241" y="8640"/>
                  </a:moveTo>
                  <a:lnTo>
                    <a:pt x="12707" y="8941"/>
                  </a:lnTo>
                  <a:cubicBezTo>
                    <a:pt x="12674" y="8941"/>
                    <a:pt x="12707" y="8974"/>
                    <a:pt x="12707" y="8974"/>
                  </a:cubicBezTo>
                  <a:lnTo>
                    <a:pt x="13241" y="9307"/>
                  </a:lnTo>
                  <a:lnTo>
                    <a:pt x="13341" y="9307"/>
                  </a:lnTo>
                  <a:lnTo>
                    <a:pt x="13874" y="9007"/>
                  </a:lnTo>
                  <a:cubicBezTo>
                    <a:pt x="13908" y="9007"/>
                    <a:pt x="13908" y="8974"/>
                    <a:pt x="13874" y="8974"/>
                  </a:cubicBezTo>
                  <a:lnTo>
                    <a:pt x="13341" y="8640"/>
                  </a:lnTo>
                  <a:close/>
                  <a:moveTo>
                    <a:pt x="18011" y="8774"/>
                  </a:moveTo>
                  <a:lnTo>
                    <a:pt x="17444" y="9041"/>
                  </a:lnTo>
                  <a:cubicBezTo>
                    <a:pt x="17410" y="9041"/>
                    <a:pt x="17410" y="9107"/>
                    <a:pt x="17444" y="9107"/>
                  </a:cubicBezTo>
                  <a:lnTo>
                    <a:pt x="18011" y="9441"/>
                  </a:lnTo>
                  <a:lnTo>
                    <a:pt x="18077" y="9441"/>
                  </a:lnTo>
                  <a:lnTo>
                    <a:pt x="18611" y="9141"/>
                  </a:lnTo>
                  <a:lnTo>
                    <a:pt x="18611" y="9107"/>
                  </a:lnTo>
                  <a:lnTo>
                    <a:pt x="18077" y="8774"/>
                  </a:lnTo>
                  <a:close/>
                  <a:moveTo>
                    <a:pt x="15242" y="8907"/>
                  </a:moveTo>
                  <a:lnTo>
                    <a:pt x="14708" y="9174"/>
                  </a:lnTo>
                  <a:cubicBezTo>
                    <a:pt x="14675" y="9174"/>
                    <a:pt x="14675" y="9241"/>
                    <a:pt x="14708" y="9241"/>
                  </a:cubicBezTo>
                  <a:lnTo>
                    <a:pt x="15242" y="9574"/>
                  </a:lnTo>
                  <a:lnTo>
                    <a:pt x="15342" y="9574"/>
                  </a:lnTo>
                  <a:lnTo>
                    <a:pt x="15876" y="9274"/>
                  </a:lnTo>
                  <a:cubicBezTo>
                    <a:pt x="15909" y="9274"/>
                    <a:pt x="15876" y="9241"/>
                    <a:pt x="15876" y="9241"/>
                  </a:cubicBezTo>
                  <a:lnTo>
                    <a:pt x="15342" y="8907"/>
                  </a:lnTo>
                  <a:close/>
                  <a:moveTo>
                    <a:pt x="20079" y="8907"/>
                  </a:moveTo>
                  <a:lnTo>
                    <a:pt x="19545" y="9174"/>
                  </a:lnTo>
                  <a:cubicBezTo>
                    <a:pt x="19512" y="9174"/>
                    <a:pt x="19512" y="9241"/>
                    <a:pt x="19545" y="9241"/>
                  </a:cubicBezTo>
                  <a:lnTo>
                    <a:pt x="20079" y="9574"/>
                  </a:lnTo>
                  <a:lnTo>
                    <a:pt x="20179" y="9574"/>
                  </a:lnTo>
                  <a:lnTo>
                    <a:pt x="20713" y="9274"/>
                  </a:lnTo>
                  <a:cubicBezTo>
                    <a:pt x="20746" y="9274"/>
                    <a:pt x="20713" y="9241"/>
                    <a:pt x="20713" y="9241"/>
                  </a:cubicBezTo>
                  <a:lnTo>
                    <a:pt x="20179" y="8907"/>
                  </a:lnTo>
                  <a:close/>
                  <a:moveTo>
                    <a:pt x="16943" y="9074"/>
                  </a:moveTo>
                  <a:lnTo>
                    <a:pt x="16410" y="9341"/>
                  </a:lnTo>
                  <a:cubicBezTo>
                    <a:pt x="16376" y="9341"/>
                    <a:pt x="16376" y="9408"/>
                    <a:pt x="16410" y="9408"/>
                  </a:cubicBezTo>
                  <a:lnTo>
                    <a:pt x="16943" y="9741"/>
                  </a:lnTo>
                  <a:lnTo>
                    <a:pt x="17043" y="9741"/>
                  </a:lnTo>
                  <a:lnTo>
                    <a:pt x="17577" y="9441"/>
                  </a:lnTo>
                  <a:lnTo>
                    <a:pt x="17577" y="9408"/>
                  </a:lnTo>
                  <a:lnTo>
                    <a:pt x="17043" y="9074"/>
                  </a:lnTo>
                  <a:close/>
                  <a:moveTo>
                    <a:pt x="14041" y="9107"/>
                  </a:moveTo>
                  <a:lnTo>
                    <a:pt x="13508" y="9408"/>
                  </a:lnTo>
                  <a:cubicBezTo>
                    <a:pt x="13441" y="9408"/>
                    <a:pt x="13508" y="9441"/>
                    <a:pt x="13508" y="9441"/>
                  </a:cubicBezTo>
                  <a:lnTo>
                    <a:pt x="14041" y="9774"/>
                  </a:lnTo>
                  <a:lnTo>
                    <a:pt x="14108" y="9774"/>
                  </a:lnTo>
                  <a:lnTo>
                    <a:pt x="14675" y="9474"/>
                  </a:lnTo>
                  <a:cubicBezTo>
                    <a:pt x="14708" y="9474"/>
                    <a:pt x="14708" y="9441"/>
                    <a:pt x="14675" y="9441"/>
                  </a:cubicBezTo>
                  <a:lnTo>
                    <a:pt x="14108" y="9107"/>
                  </a:lnTo>
                  <a:close/>
                  <a:moveTo>
                    <a:pt x="18845" y="9241"/>
                  </a:moveTo>
                  <a:lnTo>
                    <a:pt x="18278" y="9508"/>
                  </a:lnTo>
                  <a:lnTo>
                    <a:pt x="18278" y="9574"/>
                  </a:lnTo>
                  <a:lnTo>
                    <a:pt x="18845" y="9908"/>
                  </a:lnTo>
                  <a:lnTo>
                    <a:pt x="18911" y="9908"/>
                  </a:lnTo>
                  <a:lnTo>
                    <a:pt x="19445" y="9608"/>
                  </a:lnTo>
                  <a:lnTo>
                    <a:pt x="19445" y="9574"/>
                  </a:lnTo>
                  <a:lnTo>
                    <a:pt x="18911" y="9241"/>
                  </a:lnTo>
                  <a:close/>
                  <a:moveTo>
                    <a:pt x="16043" y="9341"/>
                  </a:moveTo>
                  <a:lnTo>
                    <a:pt x="15509" y="9641"/>
                  </a:lnTo>
                  <a:cubicBezTo>
                    <a:pt x="15442" y="9641"/>
                    <a:pt x="15442" y="9674"/>
                    <a:pt x="15509" y="9674"/>
                  </a:cubicBezTo>
                  <a:lnTo>
                    <a:pt x="16043" y="10008"/>
                  </a:lnTo>
                  <a:cubicBezTo>
                    <a:pt x="16043" y="10041"/>
                    <a:pt x="16051" y="10058"/>
                    <a:pt x="16064" y="10058"/>
                  </a:cubicBezTo>
                  <a:cubicBezTo>
                    <a:pt x="16076" y="10058"/>
                    <a:pt x="16093" y="10041"/>
                    <a:pt x="16109" y="10008"/>
                  </a:cubicBezTo>
                  <a:lnTo>
                    <a:pt x="16676" y="9741"/>
                  </a:lnTo>
                  <a:cubicBezTo>
                    <a:pt x="16710" y="9741"/>
                    <a:pt x="16676" y="9674"/>
                    <a:pt x="16676" y="9674"/>
                  </a:cubicBezTo>
                  <a:lnTo>
                    <a:pt x="16109" y="9341"/>
                  </a:lnTo>
                  <a:close/>
                  <a:moveTo>
                    <a:pt x="17777" y="9508"/>
                  </a:moveTo>
                  <a:lnTo>
                    <a:pt x="17244" y="9808"/>
                  </a:lnTo>
                  <a:lnTo>
                    <a:pt x="17244" y="9841"/>
                  </a:lnTo>
                  <a:lnTo>
                    <a:pt x="17777" y="10175"/>
                  </a:lnTo>
                  <a:lnTo>
                    <a:pt x="17877" y="10175"/>
                  </a:lnTo>
                  <a:lnTo>
                    <a:pt x="18411" y="9908"/>
                  </a:lnTo>
                  <a:lnTo>
                    <a:pt x="18411" y="9841"/>
                  </a:lnTo>
                  <a:lnTo>
                    <a:pt x="17877" y="9508"/>
                  </a:lnTo>
                  <a:close/>
                  <a:moveTo>
                    <a:pt x="14875" y="9608"/>
                  </a:moveTo>
                  <a:lnTo>
                    <a:pt x="14341" y="9908"/>
                  </a:lnTo>
                  <a:cubicBezTo>
                    <a:pt x="14275" y="9908"/>
                    <a:pt x="14341" y="9941"/>
                    <a:pt x="14341" y="9941"/>
                  </a:cubicBezTo>
                  <a:lnTo>
                    <a:pt x="14875" y="10275"/>
                  </a:lnTo>
                  <a:cubicBezTo>
                    <a:pt x="14875" y="10275"/>
                    <a:pt x="14890" y="10260"/>
                    <a:pt x="14910" y="10260"/>
                  </a:cubicBezTo>
                  <a:cubicBezTo>
                    <a:pt x="14920" y="10260"/>
                    <a:pt x="14931" y="10264"/>
                    <a:pt x="14942" y="10275"/>
                  </a:cubicBezTo>
                  <a:lnTo>
                    <a:pt x="15509" y="9975"/>
                  </a:lnTo>
                  <a:lnTo>
                    <a:pt x="15509" y="9941"/>
                  </a:lnTo>
                  <a:lnTo>
                    <a:pt x="14942" y="9608"/>
                  </a:lnTo>
                  <a:close/>
                  <a:moveTo>
                    <a:pt x="21246" y="9574"/>
                  </a:moveTo>
                  <a:lnTo>
                    <a:pt x="20713" y="9841"/>
                  </a:lnTo>
                  <a:lnTo>
                    <a:pt x="20713" y="9941"/>
                  </a:lnTo>
                  <a:lnTo>
                    <a:pt x="21380" y="10308"/>
                  </a:lnTo>
                  <a:lnTo>
                    <a:pt x="21447" y="10308"/>
                  </a:lnTo>
                  <a:lnTo>
                    <a:pt x="22014" y="10008"/>
                  </a:lnTo>
                  <a:cubicBezTo>
                    <a:pt x="22047" y="10008"/>
                    <a:pt x="22047" y="9975"/>
                    <a:pt x="22014" y="9975"/>
                  </a:cubicBezTo>
                  <a:lnTo>
                    <a:pt x="21346" y="9574"/>
                  </a:lnTo>
                  <a:close/>
                  <a:moveTo>
                    <a:pt x="19612" y="9741"/>
                  </a:moveTo>
                  <a:lnTo>
                    <a:pt x="19078" y="10008"/>
                  </a:lnTo>
                  <a:lnTo>
                    <a:pt x="19078" y="10075"/>
                  </a:lnTo>
                  <a:lnTo>
                    <a:pt x="19612" y="10408"/>
                  </a:lnTo>
                  <a:lnTo>
                    <a:pt x="19712" y="10408"/>
                  </a:lnTo>
                  <a:lnTo>
                    <a:pt x="20246" y="10108"/>
                  </a:lnTo>
                  <a:lnTo>
                    <a:pt x="20246" y="10075"/>
                  </a:lnTo>
                  <a:lnTo>
                    <a:pt x="19712" y="9741"/>
                  </a:lnTo>
                  <a:close/>
                  <a:moveTo>
                    <a:pt x="16843" y="9808"/>
                  </a:moveTo>
                  <a:lnTo>
                    <a:pt x="16276" y="10108"/>
                  </a:lnTo>
                  <a:cubicBezTo>
                    <a:pt x="16243" y="10108"/>
                    <a:pt x="16243" y="10141"/>
                    <a:pt x="16276" y="10141"/>
                  </a:cubicBezTo>
                  <a:lnTo>
                    <a:pt x="16843" y="10475"/>
                  </a:lnTo>
                  <a:lnTo>
                    <a:pt x="16910" y="10475"/>
                  </a:lnTo>
                  <a:lnTo>
                    <a:pt x="17444" y="10175"/>
                  </a:lnTo>
                  <a:lnTo>
                    <a:pt x="17444" y="10141"/>
                  </a:lnTo>
                  <a:lnTo>
                    <a:pt x="16910" y="9808"/>
                  </a:lnTo>
                  <a:close/>
                  <a:moveTo>
                    <a:pt x="18578" y="9975"/>
                  </a:moveTo>
                  <a:lnTo>
                    <a:pt x="18044" y="10275"/>
                  </a:lnTo>
                  <a:lnTo>
                    <a:pt x="18044" y="10308"/>
                  </a:lnTo>
                  <a:lnTo>
                    <a:pt x="18578" y="10642"/>
                  </a:lnTo>
                  <a:lnTo>
                    <a:pt x="18678" y="10642"/>
                  </a:lnTo>
                  <a:lnTo>
                    <a:pt x="19212" y="10342"/>
                  </a:lnTo>
                  <a:lnTo>
                    <a:pt x="19212" y="10308"/>
                  </a:lnTo>
                  <a:lnTo>
                    <a:pt x="18678" y="9975"/>
                  </a:lnTo>
                  <a:close/>
                  <a:moveTo>
                    <a:pt x="15676" y="10008"/>
                  </a:moveTo>
                  <a:lnTo>
                    <a:pt x="15109" y="10308"/>
                  </a:lnTo>
                  <a:cubicBezTo>
                    <a:pt x="15075" y="10308"/>
                    <a:pt x="15109" y="10342"/>
                    <a:pt x="15109" y="10342"/>
                  </a:cubicBezTo>
                  <a:lnTo>
                    <a:pt x="15676" y="10675"/>
                  </a:lnTo>
                  <a:lnTo>
                    <a:pt x="15742" y="10675"/>
                  </a:lnTo>
                  <a:lnTo>
                    <a:pt x="16276" y="10408"/>
                  </a:lnTo>
                  <a:lnTo>
                    <a:pt x="16276" y="10342"/>
                  </a:lnTo>
                  <a:lnTo>
                    <a:pt x="15742" y="10008"/>
                  </a:lnTo>
                  <a:close/>
                  <a:moveTo>
                    <a:pt x="20513" y="10175"/>
                  </a:moveTo>
                  <a:lnTo>
                    <a:pt x="19945" y="10475"/>
                  </a:lnTo>
                  <a:cubicBezTo>
                    <a:pt x="19912" y="10508"/>
                    <a:pt x="19912" y="10508"/>
                    <a:pt x="19945" y="10508"/>
                  </a:cubicBezTo>
                  <a:lnTo>
                    <a:pt x="20513" y="10842"/>
                  </a:lnTo>
                  <a:lnTo>
                    <a:pt x="20579" y="10842"/>
                  </a:lnTo>
                  <a:lnTo>
                    <a:pt x="21113" y="10575"/>
                  </a:lnTo>
                  <a:lnTo>
                    <a:pt x="21113" y="10508"/>
                  </a:lnTo>
                  <a:lnTo>
                    <a:pt x="20579" y="10175"/>
                  </a:lnTo>
                  <a:close/>
                  <a:moveTo>
                    <a:pt x="10505" y="7940"/>
                  </a:moveTo>
                  <a:lnTo>
                    <a:pt x="9905" y="8240"/>
                  </a:lnTo>
                  <a:cubicBezTo>
                    <a:pt x="9872" y="8240"/>
                    <a:pt x="9872" y="8273"/>
                    <a:pt x="9905" y="8273"/>
                  </a:cubicBezTo>
                  <a:lnTo>
                    <a:pt x="14508" y="10909"/>
                  </a:lnTo>
                  <a:lnTo>
                    <a:pt x="14575" y="10909"/>
                  </a:lnTo>
                  <a:lnTo>
                    <a:pt x="15109" y="10608"/>
                  </a:lnTo>
                  <a:cubicBezTo>
                    <a:pt x="15175" y="10608"/>
                    <a:pt x="15109" y="10575"/>
                    <a:pt x="15109" y="10575"/>
                  </a:cubicBezTo>
                  <a:lnTo>
                    <a:pt x="10572" y="7940"/>
                  </a:lnTo>
                  <a:close/>
                  <a:moveTo>
                    <a:pt x="17610" y="10275"/>
                  </a:moveTo>
                  <a:lnTo>
                    <a:pt x="17077" y="10542"/>
                  </a:lnTo>
                  <a:cubicBezTo>
                    <a:pt x="17043" y="10542"/>
                    <a:pt x="17077" y="10608"/>
                    <a:pt x="17077" y="10608"/>
                  </a:cubicBezTo>
                  <a:lnTo>
                    <a:pt x="17610" y="10942"/>
                  </a:lnTo>
                  <a:lnTo>
                    <a:pt x="17711" y="10942"/>
                  </a:lnTo>
                  <a:lnTo>
                    <a:pt x="18244" y="10642"/>
                  </a:lnTo>
                  <a:cubicBezTo>
                    <a:pt x="18278" y="10642"/>
                    <a:pt x="18278" y="10608"/>
                    <a:pt x="18244" y="10608"/>
                  </a:cubicBezTo>
                  <a:lnTo>
                    <a:pt x="17711" y="10275"/>
                  </a:lnTo>
                  <a:close/>
                  <a:moveTo>
                    <a:pt x="16443" y="10475"/>
                  </a:moveTo>
                  <a:lnTo>
                    <a:pt x="15909" y="10775"/>
                  </a:lnTo>
                  <a:lnTo>
                    <a:pt x="15909" y="10809"/>
                  </a:lnTo>
                  <a:lnTo>
                    <a:pt x="16443" y="11142"/>
                  </a:lnTo>
                  <a:cubicBezTo>
                    <a:pt x="16476" y="11159"/>
                    <a:pt x="16501" y="11167"/>
                    <a:pt x="16518" y="11167"/>
                  </a:cubicBezTo>
                  <a:cubicBezTo>
                    <a:pt x="16535" y="11167"/>
                    <a:pt x="16543" y="11159"/>
                    <a:pt x="16543" y="11142"/>
                  </a:cubicBezTo>
                  <a:lnTo>
                    <a:pt x="17077" y="10842"/>
                  </a:lnTo>
                  <a:lnTo>
                    <a:pt x="17077" y="10809"/>
                  </a:lnTo>
                  <a:lnTo>
                    <a:pt x="16543" y="10475"/>
                  </a:lnTo>
                  <a:close/>
                  <a:moveTo>
                    <a:pt x="19412" y="10475"/>
                  </a:moveTo>
                  <a:lnTo>
                    <a:pt x="18878" y="10775"/>
                  </a:lnTo>
                  <a:lnTo>
                    <a:pt x="18878" y="10809"/>
                  </a:lnTo>
                  <a:lnTo>
                    <a:pt x="19712" y="11309"/>
                  </a:lnTo>
                  <a:lnTo>
                    <a:pt x="19779" y="11309"/>
                  </a:lnTo>
                  <a:lnTo>
                    <a:pt x="20346" y="11009"/>
                  </a:lnTo>
                  <a:lnTo>
                    <a:pt x="20346" y="10975"/>
                  </a:lnTo>
                  <a:lnTo>
                    <a:pt x="19512" y="10475"/>
                  </a:lnTo>
                  <a:close/>
                  <a:moveTo>
                    <a:pt x="15275" y="10675"/>
                  </a:moveTo>
                  <a:lnTo>
                    <a:pt x="14742" y="10975"/>
                  </a:lnTo>
                  <a:cubicBezTo>
                    <a:pt x="14708" y="10975"/>
                    <a:pt x="14708" y="11009"/>
                    <a:pt x="14742" y="11009"/>
                  </a:cubicBezTo>
                  <a:lnTo>
                    <a:pt x="15409" y="11409"/>
                  </a:lnTo>
                  <a:lnTo>
                    <a:pt x="15476" y="11409"/>
                  </a:lnTo>
                  <a:lnTo>
                    <a:pt x="16043" y="11109"/>
                  </a:lnTo>
                  <a:lnTo>
                    <a:pt x="16043" y="11075"/>
                  </a:lnTo>
                  <a:lnTo>
                    <a:pt x="15376" y="10675"/>
                  </a:lnTo>
                  <a:close/>
                  <a:moveTo>
                    <a:pt x="17244" y="10942"/>
                  </a:moveTo>
                  <a:lnTo>
                    <a:pt x="16710" y="11242"/>
                  </a:lnTo>
                  <a:lnTo>
                    <a:pt x="16710" y="11276"/>
                  </a:lnTo>
                  <a:lnTo>
                    <a:pt x="17244" y="11609"/>
                  </a:lnTo>
                  <a:lnTo>
                    <a:pt x="17344" y="11609"/>
                  </a:lnTo>
                  <a:lnTo>
                    <a:pt x="17877" y="11309"/>
                  </a:lnTo>
                  <a:lnTo>
                    <a:pt x="17877" y="11276"/>
                  </a:lnTo>
                  <a:lnTo>
                    <a:pt x="17344" y="10942"/>
                  </a:lnTo>
                  <a:close/>
                  <a:moveTo>
                    <a:pt x="18444" y="10775"/>
                  </a:moveTo>
                  <a:lnTo>
                    <a:pt x="17911" y="11075"/>
                  </a:lnTo>
                  <a:cubicBezTo>
                    <a:pt x="17877" y="11075"/>
                    <a:pt x="17877" y="11109"/>
                    <a:pt x="17911" y="11109"/>
                  </a:cubicBezTo>
                  <a:lnTo>
                    <a:pt x="19011" y="11743"/>
                  </a:lnTo>
                  <a:lnTo>
                    <a:pt x="19078" y="11743"/>
                  </a:lnTo>
                  <a:lnTo>
                    <a:pt x="19612" y="11442"/>
                  </a:lnTo>
                  <a:lnTo>
                    <a:pt x="19612" y="11409"/>
                  </a:lnTo>
                  <a:lnTo>
                    <a:pt x="18544" y="10775"/>
                  </a:lnTo>
                  <a:close/>
                  <a:moveTo>
                    <a:pt x="16209" y="11176"/>
                  </a:moveTo>
                  <a:lnTo>
                    <a:pt x="15676" y="11476"/>
                  </a:lnTo>
                  <a:lnTo>
                    <a:pt x="15676" y="11509"/>
                  </a:lnTo>
                  <a:lnTo>
                    <a:pt x="16343" y="11909"/>
                  </a:lnTo>
                  <a:lnTo>
                    <a:pt x="16410" y="11909"/>
                  </a:lnTo>
                  <a:lnTo>
                    <a:pt x="16943" y="11609"/>
                  </a:lnTo>
                  <a:lnTo>
                    <a:pt x="16943" y="11576"/>
                  </a:lnTo>
                  <a:lnTo>
                    <a:pt x="16276" y="11176"/>
                  </a:lnTo>
                  <a:close/>
                  <a:moveTo>
                    <a:pt x="18077" y="11442"/>
                  </a:moveTo>
                  <a:lnTo>
                    <a:pt x="17544" y="11743"/>
                  </a:lnTo>
                  <a:cubicBezTo>
                    <a:pt x="17544" y="11743"/>
                    <a:pt x="17510" y="11776"/>
                    <a:pt x="17544" y="11776"/>
                  </a:cubicBezTo>
                  <a:lnTo>
                    <a:pt x="18211" y="12143"/>
                  </a:lnTo>
                  <a:lnTo>
                    <a:pt x="18278" y="12143"/>
                  </a:lnTo>
                  <a:lnTo>
                    <a:pt x="18845" y="11843"/>
                  </a:lnTo>
                  <a:cubicBezTo>
                    <a:pt x="18878" y="11843"/>
                    <a:pt x="18878" y="11809"/>
                    <a:pt x="18845" y="11809"/>
                  </a:cubicBezTo>
                  <a:lnTo>
                    <a:pt x="18178" y="11442"/>
                  </a:lnTo>
                  <a:close/>
                  <a:moveTo>
                    <a:pt x="17177" y="11776"/>
                  </a:moveTo>
                  <a:lnTo>
                    <a:pt x="16610" y="12076"/>
                  </a:lnTo>
                  <a:lnTo>
                    <a:pt x="16610" y="12110"/>
                  </a:lnTo>
                  <a:lnTo>
                    <a:pt x="17444" y="12610"/>
                  </a:lnTo>
                  <a:lnTo>
                    <a:pt x="17544" y="12610"/>
                  </a:lnTo>
                  <a:lnTo>
                    <a:pt x="18077" y="12310"/>
                  </a:lnTo>
                  <a:lnTo>
                    <a:pt x="18077" y="12276"/>
                  </a:lnTo>
                  <a:lnTo>
                    <a:pt x="17244" y="117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7"/>
            <p:cNvSpPr/>
            <p:nvPr/>
          </p:nvSpPr>
          <p:spPr>
            <a:xfrm>
              <a:off x="3057350" y="2709875"/>
              <a:ext cx="214350" cy="124275"/>
            </a:xfrm>
            <a:custGeom>
              <a:avLst/>
              <a:gdLst/>
              <a:ahLst/>
              <a:cxnLst/>
              <a:rect l="l" t="t" r="r" b="b"/>
              <a:pathLst>
                <a:path w="8574" h="4971" extrusionOk="0">
                  <a:moveTo>
                    <a:pt x="3136" y="1"/>
                  </a:moveTo>
                  <a:lnTo>
                    <a:pt x="1" y="1835"/>
                  </a:lnTo>
                  <a:lnTo>
                    <a:pt x="134" y="1869"/>
                  </a:lnTo>
                  <a:lnTo>
                    <a:pt x="5471" y="4971"/>
                  </a:lnTo>
                  <a:lnTo>
                    <a:pt x="8507" y="3236"/>
                  </a:lnTo>
                  <a:lnTo>
                    <a:pt x="8573" y="3170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3060700" y="2714050"/>
              <a:ext cx="209325" cy="120100"/>
            </a:xfrm>
            <a:custGeom>
              <a:avLst/>
              <a:gdLst/>
              <a:ahLst/>
              <a:cxnLst/>
              <a:rect l="l" t="t" r="r" b="b"/>
              <a:pathLst>
                <a:path w="8373" h="4804" extrusionOk="0">
                  <a:moveTo>
                    <a:pt x="3002" y="1"/>
                  </a:moveTo>
                  <a:lnTo>
                    <a:pt x="0" y="1702"/>
                  </a:lnTo>
                  <a:lnTo>
                    <a:pt x="5337" y="4804"/>
                  </a:lnTo>
                  <a:lnTo>
                    <a:pt x="8373" y="3069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3060700" y="2714050"/>
              <a:ext cx="209325" cy="120100"/>
            </a:xfrm>
            <a:custGeom>
              <a:avLst/>
              <a:gdLst/>
              <a:ahLst/>
              <a:cxnLst/>
              <a:rect l="l" t="t" r="r" b="b"/>
              <a:pathLst>
                <a:path w="8373" h="4804" extrusionOk="0">
                  <a:moveTo>
                    <a:pt x="3002" y="1"/>
                  </a:moveTo>
                  <a:lnTo>
                    <a:pt x="0" y="1702"/>
                  </a:lnTo>
                  <a:lnTo>
                    <a:pt x="5337" y="4804"/>
                  </a:lnTo>
                  <a:lnTo>
                    <a:pt x="8373" y="3069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3654450" y="2774100"/>
              <a:ext cx="5025" cy="3350"/>
            </a:xfrm>
            <a:custGeom>
              <a:avLst/>
              <a:gdLst/>
              <a:ahLst/>
              <a:cxnLst/>
              <a:rect l="l" t="t" r="r" b="b"/>
              <a:pathLst>
                <a:path w="201" h="134" extrusionOk="0">
                  <a:moveTo>
                    <a:pt x="201" y="0"/>
                  </a:moveTo>
                  <a:cubicBezTo>
                    <a:pt x="201" y="0"/>
                    <a:pt x="167" y="0"/>
                    <a:pt x="167" y="67"/>
                  </a:cubicBezTo>
                  <a:lnTo>
                    <a:pt x="201" y="0"/>
                  </a:lnTo>
                  <a:close/>
                  <a:moveTo>
                    <a:pt x="167" y="67"/>
                  </a:moveTo>
                  <a:cubicBezTo>
                    <a:pt x="134" y="67"/>
                    <a:pt x="34" y="100"/>
                    <a:pt x="0" y="134"/>
                  </a:cubicBezTo>
                  <a:cubicBezTo>
                    <a:pt x="100" y="100"/>
                    <a:pt x="134" y="100"/>
                    <a:pt x="167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7"/>
            <p:cNvSpPr/>
            <p:nvPr/>
          </p:nvSpPr>
          <p:spPr>
            <a:xfrm>
              <a:off x="3636925" y="277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7"/>
            <p:cNvSpPr/>
            <p:nvPr/>
          </p:nvSpPr>
          <p:spPr>
            <a:xfrm>
              <a:off x="3787875" y="1890125"/>
              <a:ext cx="642150" cy="378625"/>
            </a:xfrm>
            <a:custGeom>
              <a:avLst/>
              <a:gdLst/>
              <a:ahLst/>
              <a:cxnLst/>
              <a:rect l="l" t="t" r="r" b="b"/>
              <a:pathLst>
                <a:path w="25686" h="15145" extrusionOk="0">
                  <a:moveTo>
                    <a:pt x="15278" y="1"/>
                  </a:moveTo>
                  <a:lnTo>
                    <a:pt x="1" y="8807"/>
                  </a:lnTo>
                  <a:lnTo>
                    <a:pt x="10675" y="14978"/>
                  </a:lnTo>
                  <a:cubicBezTo>
                    <a:pt x="10875" y="15111"/>
                    <a:pt x="11142" y="15145"/>
                    <a:pt x="11375" y="15145"/>
                  </a:cubicBezTo>
                  <a:cubicBezTo>
                    <a:pt x="11642" y="15145"/>
                    <a:pt x="11842" y="15111"/>
                    <a:pt x="12042" y="15011"/>
                  </a:cubicBezTo>
                  <a:lnTo>
                    <a:pt x="24985" y="7573"/>
                  </a:lnTo>
                  <a:cubicBezTo>
                    <a:pt x="25152" y="7473"/>
                    <a:pt x="25319" y="7306"/>
                    <a:pt x="25385" y="7139"/>
                  </a:cubicBezTo>
                  <a:cubicBezTo>
                    <a:pt x="25686" y="6605"/>
                    <a:pt x="25519" y="5938"/>
                    <a:pt x="24985" y="5638"/>
                  </a:cubicBez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7"/>
            <p:cNvSpPr/>
            <p:nvPr/>
          </p:nvSpPr>
          <p:spPr>
            <a:xfrm>
              <a:off x="3824575" y="1917650"/>
              <a:ext cx="584600" cy="341100"/>
            </a:xfrm>
            <a:custGeom>
              <a:avLst/>
              <a:gdLst/>
              <a:ahLst/>
              <a:cxnLst/>
              <a:rect l="l" t="t" r="r" b="b"/>
              <a:pathLst>
                <a:path w="23384" h="13644" extrusionOk="0">
                  <a:moveTo>
                    <a:pt x="13376" y="0"/>
                  </a:moveTo>
                  <a:lnTo>
                    <a:pt x="0" y="7739"/>
                  </a:lnTo>
                  <a:lnTo>
                    <a:pt x="0" y="8006"/>
                  </a:lnTo>
                  <a:lnTo>
                    <a:pt x="9574" y="13543"/>
                  </a:lnTo>
                  <a:cubicBezTo>
                    <a:pt x="9691" y="13610"/>
                    <a:pt x="9807" y="13644"/>
                    <a:pt x="9920" y="13644"/>
                  </a:cubicBezTo>
                  <a:cubicBezTo>
                    <a:pt x="10032" y="13644"/>
                    <a:pt x="10141" y="13610"/>
                    <a:pt x="10241" y="13543"/>
                  </a:cubicBezTo>
                  <a:lnTo>
                    <a:pt x="23183" y="6071"/>
                  </a:lnTo>
                  <a:cubicBezTo>
                    <a:pt x="23317" y="6005"/>
                    <a:pt x="23384" y="5871"/>
                    <a:pt x="23384" y="5738"/>
                  </a:cubicBezTo>
                  <a:lnTo>
                    <a:pt x="23384" y="5504"/>
                  </a:lnTo>
                  <a:lnTo>
                    <a:pt x="23183" y="5171"/>
                  </a:lnTo>
                  <a:lnTo>
                    <a:pt x="13376" y="0"/>
                  </a:lnTo>
                  <a:close/>
                </a:path>
              </a:pathLst>
            </a:custGeom>
            <a:solidFill>
              <a:srgbClr val="015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3823725" y="1910975"/>
              <a:ext cx="585450" cy="340275"/>
            </a:xfrm>
            <a:custGeom>
              <a:avLst/>
              <a:gdLst/>
              <a:ahLst/>
              <a:cxnLst/>
              <a:rect l="l" t="t" r="r" b="b"/>
              <a:pathLst>
                <a:path w="23418" h="13611" extrusionOk="0">
                  <a:moveTo>
                    <a:pt x="13777" y="1"/>
                  </a:moveTo>
                  <a:lnTo>
                    <a:pt x="1" y="7973"/>
                  </a:lnTo>
                  <a:lnTo>
                    <a:pt x="9574" y="13510"/>
                  </a:lnTo>
                  <a:cubicBezTo>
                    <a:pt x="9708" y="13577"/>
                    <a:pt x="9841" y="13610"/>
                    <a:pt x="9941" y="13610"/>
                  </a:cubicBezTo>
                  <a:cubicBezTo>
                    <a:pt x="10075" y="13610"/>
                    <a:pt x="10208" y="13577"/>
                    <a:pt x="10275" y="13510"/>
                  </a:cubicBezTo>
                  <a:lnTo>
                    <a:pt x="23184" y="6072"/>
                  </a:lnTo>
                  <a:cubicBezTo>
                    <a:pt x="23318" y="5972"/>
                    <a:pt x="23418" y="5771"/>
                    <a:pt x="23318" y="5605"/>
                  </a:cubicBezTo>
                  <a:cubicBezTo>
                    <a:pt x="23284" y="5505"/>
                    <a:pt x="23251" y="5471"/>
                    <a:pt x="23184" y="5438"/>
                  </a:cubicBezTo>
                  <a:lnTo>
                    <a:pt x="137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7"/>
            <p:cNvSpPr/>
            <p:nvPr/>
          </p:nvSpPr>
          <p:spPr>
            <a:xfrm>
              <a:off x="3834575" y="1892625"/>
              <a:ext cx="568775" cy="353000"/>
            </a:xfrm>
            <a:custGeom>
              <a:avLst/>
              <a:gdLst/>
              <a:ahLst/>
              <a:cxnLst/>
              <a:rect l="l" t="t" r="r" b="b"/>
              <a:pathLst>
                <a:path w="22751" h="14120" extrusionOk="0">
                  <a:moveTo>
                    <a:pt x="13410" y="1"/>
                  </a:moveTo>
                  <a:lnTo>
                    <a:pt x="1" y="7706"/>
                  </a:lnTo>
                  <a:lnTo>
                    <a:pt x="1" y="8707"/>
                  </a:lnTo>
                  <a:lnTo>
                    <a:pt x="9274" y="14044"/>
                  </a:lnTo>
                  <a:cubicBezTo>
                    <a:pt x="9341" y="14094"/>
                    <a:pt x="9424" y="14119"/>
                    <a:pt x="9507" y="14119"/>
                  </a:cubicBezTo>
                  <a:cubicBezTo>
                    <a:pt x="9591" y="14119"/>
                    <a:pt x="9674" y="14094"/>
                    <a:pt x="9741" y="14044"/>
                  </a:cubicBezTo>
                  <a:lnTo>
                    <a:pt x="22650" y="6572"/>
                  </a:lnTo>
                  <a:cubicBezTo>
                    <a:pt x="22683" y="6572"/>
                    <a:pt x="22750" y="6505"/>
                    <a:pt x="22750" y="6472"/>
                  </a:cubicBezTo>
                  <a:lnTo>
                    <a:pt x="22750" y="5471"/>
                  </a:lnTo>
                  <a:lnTo>
                    <a:pt x="22650" y="5338"/>
                  </a:lnTo>
                  <a:lnTo>
                    <a:pt x="1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7"/>
            <p:cNvSpPr/>
            <p:nvPr/>
          </p:nvSpPr>
          <p:spPr>
            <a:xfrm>
              <a:off x="3834575" y="1892625"/>
              <a:ext cx="569600" cy="327350"/>
            </a:xfrm>
            <a:custGeom>
              <a:avLst/>
              <a:gdLst/>
              <a:ahLst/>
              <a:cxnLst/>
              <a:rect l="l" t="t" r="r" b="b"/>
              <a:pathLst>
                <a:path w="22784" h="13094" extrusionOk="0">
                  <a:moveTo>
                    <a:pt x="13410" y="1"/>
                  </a:moveTo>
                  <a:lnTo>
                    <a:pt x="134" y="7673"/>
                  </a:lnTo>
                  <a:lnTo>
                    <a:pt x="101" y="7673"/>
                  </a:lnTo>
                  <a:lnTo>
                    <a:pt x="1" y="7706"/>
                  </a:lnTo>
                  <a:lnTo>
                    <a:pt x="134" y="7773"/>
                  </a:lnTo>
                  <a:lnTo>
                    <a:pt x="1635" y="8674"/>
                  </a:lnTo>
                  <a:lnTo>
                    <a:pt x="1935" y="8840"/>
                  </a:lnTo>
                  <a:lnTo>
                    <a:pt x="9274" y="13043"/>
                  </a:lnTo>
                  <a:cubicBezTo>
                    <a:pt x="9341" y="13077"/>
                    <a:pt x="9424" y="13093"/>
                    <a:pt x="9507" y="13093"/>
                  </a:cubicBezTo>
                  <a:cubicBezTo>
                    <a:pt x="9591" y="13093"/>
                    <a:pt x="9674" y="13077"/>
                    <a:pt x="9741" y="13043"/>
                  </a:cubicBezTo>
                  <a:lnTo>
                    <a:pt x="22650" y="5571"/>
                  </a:lnTo>
                  <a:cubicBezTo>
                    <a:pt x="22750" y="5538"/>
                    <a:pt x="22783" y="5438"/>
                    <a:pt x="22750" y="5405"/>
                  </a:cubicBezTo>
                  <a:cubicBezTo>
                    <a:pt x="22750" y="5371"/>
                    <a:pt x="22683" y="5338"/>
                    <a:pt x="22650" y="5338"/>
                  </a:cubicBezTo>
                  <a:lnTo>
                    <a:pt x="22517" y="5238"/>
                  </a:lnTo>
                  <a:lnTo>
                    <a:pt x="134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7"/>
            <p:cNvSpPr/>
            <p:nvPr/>
          </p:nvSpPr>
          <p:spPr>
            <a:xfrm>
              <a:off x="4072250" y="2030225"/>
              <a:ext cx="331100" cy="216025"/>
            </a:xfrm>
            <a:custGeom>
              <a:avLst/>
              <a:gdLst/>
              <a:ahLst/>
              <a:cxnLst/>
              <a:rect l="l" t="t" r="r" b="b"/>
              <a:pathLst>
                <a:path w="13244" h="8641" extrusionOk="0">
                  <a:moveTo>
                    <a:pt x="13243" y="1"/>
                  </a:moveTo>
                  <a:cubicBezTo>
                    <a:pt x="13243" y="34"/>
                    <a:pt x="13176" y="134"/>
                    <a:pt x="13143" y="134"/>
                  </a:cubicBezTo>
                  <a:lnTo>
                    <a:pt x="234" y="7539"/>
                  </a:lnTo>
                  <a:cubicBezTo>
                    <a:pt x="134" y="7573"/>
                    <a:pt x="100" y="7639"/>
                    <a:pt x="0" y="7639"/>
                  </a:cubicBezTo>
                  <a:lnTo>
                    <a:pt x="0" y="8640"/>
                  </a:lnTo>
                  <a:cubicBezTo>
                    <a:pt x="100" y="8640"/>
                    <a:pt x="167" y="8640"/>
                    <a:pt x="234" y="8573"/>
                  </a:cubicBezTo>
                  <a:lnTo>
                    <a:pt x="13143" y="1135"/>
                  </a:lnTo>
                  <a:cubicBezTo>
                    <a:pt x="13176" y="1068"/>
                    <a:pt x="13243" y="1035"/>
                    <a:pt x="13243" y="1001"/>
                  </a:cubicBezTo>
                  <a:lnTo>
                    <a:pt x="132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3834575" y="1888450"/>
              <a:ext cx="564600" cy="328800"/>
            </a:xfrm>
            <a:custGeom>
              <a:avLst/>
              <a:gdLst/>
              <a:ahLst/>
              <a:cxnLst/>
              <a:rect l="l" t="t" r="r" b="b"/>
              <a:pathLst>
                <a:path w="22584" h="13152" extrusionOk="0">
                  <a:moveTo>
                    <a:pt x="13343" y="1"/>
                  </a:moveTo>
                  <a:lnTo>
                    <a:pt x="1" y="7740"/>
                  </a:lnTo>
                  <a:lnTo>
                    <a:pt x="1668" y="8707"/>
                  </a:lnTo>
                  <a:lnTo>
                    <a:pt x="1935" y="8874"/>
                  </a:lnTo>
                  <a:lnTo>
                    <a:pt x="9274" y="13077"/>
                  </a:lnTo>
                  <a:cubicBezTo>
                    <a:pt x="9341" y="13127"/>
                    <a:pt x="9424" y="13152"/>
                    <a:pt x="9507" y="13152"/>
                  </a:cubicBezTo>
                  <a:cubicBezTo>
                    <a:pt x="9591" y="13152"/>
                    <a:pt x="9674" y="13127"/>
                    <a:pt x="9741" y="13077"/>
                  </a:cubicBezTo>
                  <a:lnTo>
                    <a:pt x="21282" y="6406"/>
                  </a:lnTo>
                  <a:lnTo>
                    <a:pt x="21583" y="6239"/>
                  </a:lnTo>
                  <a:cubicBezTo>
                    <a:pt x="21950" y="6039"/>
                    <a:pt x="22283" y="5738"/>
                    <a:pt x="22483" y="5405"/>
                  </a:cubicBezTo>
                  <a:lnTo>
                    <a:pt x="22517" y="5371"/>
                  </a:lnTo>
                  <a:cubicBezTo>
                    <a:pt x="22517" y="5371"/>
                    <a:pt x="22517" y="5338"/>
                    <a:pt x="22583" y="5305"/>
                  </a:cubicBezTo>
                  <a:cubicBezTo>
                    <a:pt x="22583" y="5171"/>
                    <a:pt x="22517" y="5071"/>
                    <a:pt x="22417" y="5038"/>
                  </a:cubicBezTo>
                  <a:cubicBezTo>
                    <a:pt x="22116" y="4971"/>
                    <a:pt x="21816" y="4838"/>
                    <a:pt x="21516" y="4671"/>
                  </a:cubicBezTo>
                  <a:lnTo>
                    <a:pt x="133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3864600" y="2078175"/>
              <a:ext cx="17525" cy="7750"/>
            </a:xfrm>
            <a:custGeom>
              <a:avLst/>
              <a:gdLst/>
              <a:ahLst/>
              <a:cxnLst/>
              <a:rect l="l" t="t" r="r" b="b"/>
              <a:pathLst>
                <a:path w="701" h="310" extrusionOk="0">
                  <a:moveTo>
                    <a:pt x="338" y="1"/>
                  </a:moveTo>
                  <a:cubicBezTo>
                    <a:pt x="267" y="1"/>
                    <a:pt x="201" y="17"/>
                    <a:pt x="134" y="51"/>
                  </a:cubicBezTo>
                  <a:cubicBezTo>
                    <a:pt x="0" y="117"/>
                    <a:pt x="0" y="218"/>
                    <a:pt x="134" y="284"/>
                  </a:cubicBezTo>
                  <a:cubicBezTo>
                    <a:pt x="201" y="301"/>
                    <a:pt x="276" y="309"/>
                    <a:pt x="351" y="309"/>
                  </a:cubicBezTo>
                  <a:cubicBezTo>
                    <a:pt x="426" y="309"/>
                    <a:pt x="501" y="301"/>
                    <a:pt x="567" y="284"/>
                  </a:cubicBezTo>
                  <a:cubicBezTo>
                    <a:pt x="601" y="284"/>
                    <a:pt x="634" y="251"/>
                    <a:pt x="634" y="218"/>
                  </a:cubicBezTo>
                  <a:cubicBezTo>
                    <a:pt x="701" y="117"/>
                    <a:pt x="634" y="84"/>
                    <a:pt x="567" y="51"/>
                  </a:cubicBezTo>
                  <a:cubicBezTo>
                    <a:pt x="484" y="17"/>
                    <a:pt x="409" y="1"/>
                    <a:pt x="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7"/>
            <p:cNvSpPr/>
            <p:nvPr/>
          </p:nvSpPr>
          <p:spPr>
            <a:xfrm>
              <a:off x="3836250" y="2057625"/>
              <a:ext cx="39225" cy="28500"/>
            </a:xfrm>
            <a:custGeom>
              <a:avLst/>
              <a:gdLst/>
              <a:ahLst/>
              <a:cxnLst/>
              <a:rect l="l" t="t" r="r" b="b"/>
              <a:pathLst>
                <a:path w="1569" h="1140" extrusionOk="0">
                  <a:moveTo>
                    <a:pt x="571" y="1"/>
                  </a:moveTo>
                  <a:cubicBezTo>
                    <a:pt x="477" y="1"/>
                    <a:pt x="375" y="26"/>
                    <a:pt x="267" y="72"/>
                  </a:cubicBezTo>
                  <a:cubicBezTo>
                    <a:pt x="67" y="239"/>
                    <a:pt x="0" y="472"/>
                    <a:pt x="0" y="739"/>
                  </a:cubicBezTo>
                  <a:lnTo>
                    <a:pt x="0" y="939"/>
                  </a:lnTo>
                  <a:lnTo>
                    <a:pt x="167" y="873"/>
                  </a:lnTo>
                  <a:lnTo>
                    <a:pt x="167" y="739"/>
                  </a:lnTo>
                  <a:cubicBezTo>
                    <a:pt x="100" y="539"/>
                    <a:pt x="200" y="306"/>
                    <a:pt x="367" y="206"/>
                  </a:cubicBezTo>
                  <a:cubicBezTo>
                    <a:pt x="401" y="139"/>
                    <a:pt x="434" y="139"/>
                    <a:pt x="534" y="139"/>
                  </a:cubicBezTo>
                  <a:cubicBezTo>
                    <a:pt x="601" y="139"/>
                    <a:pt x="701" y="206"/>
                    <a:pt x="767" y="239"/>
                  </a:cubicBezTo>
                  <a:cubicBezTo>
                    <a:pt x="1101" y="439"/>
                    <a:pt x="1335" y="773"/>
                    <a:pt x="1401" y="1140"/>
                  </a:cubicBezTo>
                  <a:lnTo>
                    <a:pt x="1568" y="1140"/>
                  </a:lnTo>
                  <a:cubicBezTo>
                    <a:pt x="1435" y="739"/>
                    <a:pt x="1201" y="339"/>
                    <a:pt x="868" y="106"/>
                  </a:cubicBezTo>
                  <a:cubicBezTo>
                    <a:pt x="778" y="34"/>
                    <a:pt x="679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7"/>
            <p:cNvSpPr/>
            <p:nvPr/>
          </p:nvSpPr>
          <p:spPr>
            <a:xfrm>
              <a:off x="3837075" y="2083600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1"/>
                  </a:moveTo>
                  <a:cubicBezTo>
                    <a:pt x="1" y="1"/>
                    <a:pt x="1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3897125" y="2059625"/>
              <a:ext cx="16700" cy="8575"/>
            </a:xfrm>
            <a:custGeom>
              <a:avLst/>
              <a:gdLst/>
              <a:ahLst/>
              <a:cxnLst/>
              <a:rect l="l" t="t" r="r" b="b"/>
              <a:pathLst>
                <a:path w="668" h="343" extrusionOk="0">
                  <a:moveTo>
                    <a:pt x="351" y="0"/>
                  </a:moveTo>
                  <a:cubicBezTo>
                    <a:pt x="276" y="0"/>
                    <a:pt x="20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0" y="192"/>
                    <a:pt x="67" y="226"/>
                    <a:pt x="134" y="292"/>
                  </a:cubicBezTo>
                  <a:cubicBezTo>
                    <a:pt x="200" y="326"/>
                    <a:pt x="276" y="342"/>
                    <a:pt x="351" y="342"/>
                  </a:cubicBezTo>
                  <a:cubicBezTo>
                    <a:pt x="426" y="342"/>
                    <a:pt x="501" y="326"/>
                    <a:pt x="567" y="292"/>
                  </a:cubicBezTo>
                  <a:cubicBezTo>
                    <a:pt x="601" y="292"/>
                    <a:pt x="634" y="226"/>
                    <a:pt x="634" y="192"/>
                  </a:cubicBezTo>
                  <a:cubicBezTo>
                    <a:pt x="667" y="126"/>
                    <a:pt x="634" y="59"/>
                    <a:pt x="567" y="26"/>
                  </a:cubicBezTo>
                  <a:cubicBezTo>
                    <a:pt x="501" y="9"/>
                    <a:pt x="426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3867925" y="2039075"/>
              <a:ext cx="41725" cy="28700"/>
            </a:xfrm>
            <a:custGeom>
              <a:avLst/>
              <a:gdLst/>
              <a:ahLst/>
              <a:cxnLst/>
              <a:rect l="l" t="t" r="r" b="b"/>
              <a:pathLst>
                <a:path w="1669" h="1148" extrusionOk="0">
                  <a:moveTo>
                    <a:pt x="629" y="0"/>
                  </a:moveTo>
                  <a:cubicBezTo>
                    <a:pt x="538" y="0"/>
                    <a:pt x="439" y="17"/>
                    <a:pt x="334" y="47"/>
                  </a:cubicBezTo>
                  <a:cubicBezTo>
                    <a:pt x="134" y="214"/>
                    <a:pt x="1" y="481"/>
                    <a:pt x="68" y="714"/>
                  </a:cubicBezTo>
                  <a:lnTo>
                    <a:pt x="68" y="948"/>
                  </a:lnTo>
                  <a:lnTo>
                    <a:pt x="201" y="848"/>
                  </a:lnTo>
                  <a:lnTo>
                    <a:pt x="201" y="714"/>
                  </a:lnTo>
                  <a:cubicBezTo>
                    <a:pt x="168" y="514"/>
                    <a:pt x="268" y="314"/>
                    <a:pt x="434" y="180"/>
                  </a:cubicBezTo>
                  <a:cubicBezTo>
                    <a:pt x="468" y="147"/>
                    <a:pt x="501" y="147"/>
                    <a:pt x="601" y="147"/>
                  </a:cubicBezTo>
                  <a:cubicBezTo>
                    <a:pt x="668" y="147"/>
                    <a:pt x="768" y="180"/>
                    <a:pt x="835" y="214"/>
                  </a:cubicBezTo>
                  <a:cubicBezTo>
                    <a:pt x="1168" y="447"/>
                    <a:pt x="1402" y="781"/>
                    <a:pt x="1502" y="1148"/>
                  </a:cubicBezTo>
                  <a:lnTo>
                    <a:pt x="1669" y="1148"/>
                  </a:lnTo>
                  <a:cubicBezTo>
                    <a:pt x="1535" y="714"/>
                    <a:pt x="1302" y="314"/>
                    <a:pt x="935" y="80"/>
                  </a:cubicBezTo>
                  <a:cubicBezTo>
                    <a:pt x="843" y="25"/>
                    <a:pt x="741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7"/>
            <p:cNvSpPr/>
            <p:nvPr/>
          </p:nvSpPr>
          <p:spPr>
            <a:xfrm>
              <a:off x="3929650" y="2040850"/>
              <a:ext cx="16700" cy="9625"/>
            </a:xfrm>
            <a:custGeom>
              <a:avLst/>
              <a:gdLst/>
              <a:ahLst/>
              <a:cxnLst/>
              <a:rect l="l" t="t" r="r" b="b"/>
              <a:pathLst>
                <a:path w="668" h="385" extrusionOk="0">
                  <a:moveTo>
                    <a:pt x="334" y="1"/>
                  </a:moveTo>
                  <a:cubicBezTo>
                    <a:pt x="259" y="1"/>
                    <a:pt x="184" y="26"/>
                    <a:pt x="134" y="76"/>
                  </a:cubicBezTo>
                  <a:cubicBezTo>
                    <a:pt x="100" y="76"/>
                    <a:pt x="34" y="109"/>
                    <a:pt x="34" y="143"/>
                  </a:cubicBezTo>
                  <a:cubicBezTo>
                    <a:pt x="0" y="243"/>
                    <a:pt x="34" y="276"/>
                    <a:pt x="134" y="310"/>
                  </a:cubicBezTo>
                  <a:cubicBezTo>
                    <a:pt x="200" y="360"/>
                    <a:pt x="275" y="385"/>
                    <a:pt x="346" y="385"/>
                  </a:cubicBezTo>
                  <a:cubicBezTo>
                    <a:pt x="417" y="385"/>
                    <a:pt x="484" y="360"/>
                    <a:pt x="534" y="310"/>
                  </a:cubicBezTo>
                  <a:cubicBezTo>
                    <a:pt x="601" y="310"/>
                    <a:pt x="634" y="276"/>
                    <a:pt x="634" y="243"/>
                  </a:cubicBezTo>
                  <a:cubicBezTo>
                    <a:pt x="667" y="143"/>
                    <a:pt x="634" y="109"/>
                    <a:pt x="534" y="76"/>
                  </a:cubicBezTo>
                  <a:cubicBezTo>
                    <a:pt x="484" y="26"/>
                    <a:pt x="409" y="1"/>
                    <a:pt x="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7"/>
            <p:cNvSpPr/>
            <p:nvPr/>
          </p:nvSpPr>
          <p:spPr>
            <a:xfrm>
              <a:off x="3900450" y="2020100"/>
              <a:ext cx="39225" cy="28500"/>
            </a:xfrm>
            <a:custGeom>
              <a:avLst/>
              <a:gdLst/>
              <a:ahLst/>
              <a:cxnLst/>
              <a:rect l="l" t="t" r="r" b="b"/>
              <a:pathLst>
                <a:path w="1569" h="1140" extrusionOk="0">
                  <a:moveTo>
                    <a:pt x="576" y="1"/>
                  </a:moveTo>
                  <a:cubicBezTo>
                    <a:pt x="487" y="1"/>
                    <a:pt x="394" y="26"/>
                    <a:pt x="301" y="72"/>
                  </a:cubicBezTo>
                  <a:cubicBezTo>
                    <a:pt x="134" y="239"/>
                    <a:pt x="1" y="472"/>
                    <a:pt x="1" y="739"/>
                  </a:cubicBezTo>
                  <a:lnTo>
                    <a:pt x="1" y="939"/>
                  </a:lnTo>
                  <a:lnTo>
                    <a:pt x="168" y="873"/>
                  </a:lnTo>
                  <a:lnTo>
                    <a:pt x="168" y="739"/>
                  </a:lnTo>
                  <a:cubicBezTo>
                    <a:pt x="134" y="539"/>
                    <a:pt x="201" y="306"/>
                    <a:pt x="368" y="172"/>
                  </a:cubicBezTo>
                  <a:cubicBezTo>
                    <a:pt x="434" y="139"/>
                    <a:pt x="468" y="139"/>
                    <a:pt x="534" y="139"/>
                  </a:cubicBezTo>
                  <a:cubicBezTo>
                    <a:pt x="635" y="139"/>
                    <a:pt x="701" y="172"/>
                    <a:pt x="801" y="239"/>
                  </a:cubicBezTo>
                  <a:cubicBezTo>
                    <a:pt x="1135" y="439"/>
                    <a:pt x="1335" y="773"/>
                    <a:pt x="1402" y="1140"/>
                  </a:cubicBezTo>
                  <a:lnTo>
                    <a:pt x="1569" y="1140"/>
                  </a:lnTo>
                  <a:cubicBezTo>
                    <a:pt x="1468" y="739"/>
                    <a:pt x="1202" y="339"/>
                    <a:pt x="868" y="105"/>
                  </a:cubicBezTo>
                  <a:cubicBezTo>
                    <a:pt x="779" y="34"/>
                    <a:pt x="680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7"/>
            <p:cNvSpPr/>
            <p:nvPr/>
          </p:nvSpPr>
          <p:spPr>
            <a:xfrm>
              <a:off x="3962175" y="2022300"/>
              <a:ext cx="16700" cy="9200"/>
            </a:xfrm>
            <a:custGeom>
              <a:avLst/>
              <a:gdLst/>
              <a:ahLst/>
              <a:cxnLst/>
              <a:rect l="l" t="t" r="r" b="b"/>
              <a:pathLst>
                <a:path w="668" h="368" extrusionOk="0">
                  <a:moveTo>
                    <a:pt x="321" y="1"/>
                  </a:moveTo>
                  <a:cubicBezTo>
                    <a:pt x="250" y="1"/>
                    <a:pt x="184" y="17"/>
                    <a:pt x="134" y="51"/>
                  </a:cubicBezTo>
                  <a:cubicBezTo>
                    <a:pt x="67" y="51"/>
                    <a:pt x="34" y="118"/>
                    <a:pt x="34" y="151"/>
                  </a:cubicBezTo>
                  <a:cubicBezTo>
                    <a:pt x="0" y="218"/>
                    <a:pt x="34" y="284"/>
                    <a:pt x="134" y="318"/>
                  </a:cubicBezTo>
                  <a:cubicBezTo>
                    <a:pt x="184" y="351"/>
                    <a:pt x="250" y="368"/>
                    <a:pt x="321" y="368"/>
                  </a:cubicBezTo>
                  <a:cubicBezTo>
                    <a:pt x="392" y="368"/>
                    <a:pt x="467" y="351"/>
                    <a:pt x="534" y="318"/>
                  </a:cubicBezTo>
                  <a:cubicBezTo>
                    <a:pt x="667" y="218"/>
                    <a:pt x="667" y="151"/>
                    <a:pt x="534" y="51"/>
                  </a:cubicBezTo>
                  <a:cubicBezTo>
                    <a:pt x="467" y="17"/>
                    <a:pt x="392" y="1"/>
                    <a:pt x="3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7"/>
            <p:cNvSpPr/>
            <p:nvPr/>
          </p:nvSpPr>
          <p:spPr>
            <a:xfrm>
              <a:off x="3932975" y="2001550"/>
              <a:ext cx="39225" cy="28700"/>
            </a:xfrm>
            <a:custGeom>
              <a:avLst/>
              <a:gdLst/>
              <a:ahLst/>
              <a:cxnLst/>
              <a:rect l="l" t="t" r="r" b="b"/>
              <a:pathLst>
                <a:path w="1569" h="1148" extrusionOk="0">
                  <a:moveTo>
                    <a:pt x="568" y="0"/>
                  </a:moveTo>
                  <a:cubicBezTo>
                    <a:pt x="481" y="0"/>
                    <a:pt x="391" y="17"/>
                    <a:pt x="301" y="47"/>
                  </a:cubicBezTo>
                  <a:cubicBezTo>
                    <a:pt x="101" y="214"/>
                    <a:pt x="1" y="481"/>
                    <a:pt x="1" y="714"/>
                  </a:cubicBezTo>
                  <a:lnTo>
                    <a:pt x="1" y="948"/>
                  </a:lnTo>
                  <a:lnTo>
                    <a:pt x="167" y="847"/>
                  </a:lnTo>
                  <a:lnTo>
                    <a:pt x="167" y="714"/>
                  </a:lnTo>
                  <a:cubicBezTo>
                    <a:pt x="101" y="514"/>
                    <a:pt x="201" y="314"/>
                    <a:pt x="368" y="180"/>
                  </a:cubicBezTo>
                  <a:cubicBezTo>
                    <a:pt x="401" y="147"/>
                    <a:pt x="468" y="147"/>
                    <a:pt x="534" y="147"/>
                  </a:cubicBezTo>
                  <a:cubicBezTo>
                    <a:pt x="601" y="147"/>
                    <a:pt x="701" y="180"/>
                    <a:pt x="801" y="214"/>
                  </a:cubicBezTo>
                  <a:cubicBezTo>
                    <a:pt x="1135" y="447"/>
                    <a:pt x="1335" y="781"/>
                    <a:pt x="1402" y="1148"/>
                  </a:cubicBezTo>
                  <a:lnTo>
                    <a:pt x="1568" y="1148"/>
                  </a:lnTo>
                  <a:cubicBezTo>
                    <a:pt x="1435" y="714"/>
                    <a:pt x="1202" y="347"/>
                    <a:pt x="868" y="80"/>
                  </a:cubicBezTo>
                  <a:cubicBezTo>
                    <a:pt x="776" y="25"/>
                    <a:pt x="674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7"/>
            <p:cNvSpPr/>
            <p:nvPr/>
          </p:nvSpPr>
          <p:spPr>
            <a:xfrm>
              <a:off x="3994700" y="2003325"/>
              <a:ext cx="16700" cy="9625"/>
            </a:xfrm>
            <a:custGeom>
              <a:avLst/>
              <a:gdLst/>
              <a:ahLst/>
              <a:cxnLst/>
              <a:rect l="l" t="t" r="r" b="b"/>
              <a:pathLst>
                <a:path w="668" h="385" extrusionOk="0">
                  <a:moveTo>
                    <a:pt x="317" y="1"/>
                  </a:moveTo>
                  <a:cubicBezTo>
                    <a:pt x="242" y="1"/>
                    <a:pt x="167" y="26"/>
                    <a:pt x="100" y="76"/>
                  </a:cubicBezTo>
                  <a:cubicBezTo>
                    <a:pt x="0" y="143"/>
                    <a:pt x="0" y="243"/>
                    <a:pt x="100" y="309"/>
                  </a:cubicBezTo>
                  <a:cubicBezTo>
                    <a:pt x="167" y="359"/>
                    <a:pt x="242" y="384"/>
                    <a:pt x="317" y="384"/>
                  </a:cubicBezTo>
                  <a:cubicBezTo>
                    <a:pt x="392" y="384"/>
                    <a:pt x="467" y="359"/>
                    <a:pt x="534" y="309"/>
                  </a:cubicBezTo>
                  <a:cubicBezTo>
                    <a:pt x="667" y="243"/>
                    <a:pt x="667" y="143"/>
                    <a:pt x="534" y="76"/>
                  </a:cubicBezTo>
                  <a:cubicBezTo>
                    <a:pt x="467" y="26"/>
                    <a:pt x="392" y="1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7"/>
            <p:cNvSpPr/>
            <p:nvPr/>
          </p:nvSpPr>
          <p:spPr>
            <a:xfrm>
              <a:off x="3965500" y="1982575"/>
              <a:ext cx="39225" cy="28500"/>
            </a:xfrm>
            <a:custGeom>
              <a:avLst/>
              <a:gdLst/>
              <a:ahLst/>
              <a:cxnLst/>
              <a:rect l="l" t="t" r="r" b="b"/>
              <a:pathLst>
                <a:path w="1569" h="1140" extrusionOk="0">
                  <a:moveTo>
                    <a:pt x="558" y="1"/>
                  </a:moveTo>
                  <a:cubicBezTo>
                    <a:pt x="460" y="1"/>
                    <a:pt x="360" y="26"/>
                    <a:pt x="267" y="72"/>
                  </a:cubicBezTo>
                  <a:cubicBezTo>
                    <a:pt x="101" y="239"/>
                    <a:pt x="1" y="472"/>
                    <a:pt x="1" y="739"/>
                  </a:cubicBezTo>
                  <a:lnTo>
                    <a:pt x="1" y="939"/>
                  </a:lnTo>
                  <a:lnTo>
                    <a:pt x="134" y="873"/>
                  </a:lnTo>
                  <a:lnTo>
                    <a:pt x="134" y="739"/>
                  </a:lnTo>
                  <a:cubicBezTo>
                    <a:pt x="101" y="539"/>
                    <a:pt x="201" y="306"/>
                    <a:pt x="368" y="205"/>
                  </a:cubicBezTo>
                  <a:cubicBezTo>
                    <a:pt x="401" y="139"/>
                    <a:pt x="434" y="139"/>
                    <a:pt x="534" y="139"/>
                  </a:cubicBezTo>
                  <a:cubicBezTo>
                    <a:pt x="601" y="139"/>
                    <a:pt x="701" y="205"/>
                    <a:pt x="768" y="239"/>
                  </a:cubicBezTo>
                  <a:cubicBezTo>
                    <a:pt x="1101" y="439"/>
                    <a:pt x="1302" y="773"/>
                    <a:pt x="1402" y="1139"/>
                  </a:cubicBezTo>
                  <a:lnTo>
                    <a:pt x="1568" y="1139"/>
                  </a:lnTo>
                  <a:cubicBezTo>
                    <a:pt x="1435" y="739"/>
                    <a:pt x="1201" y="339"/>
                    <a:pt x="868" y="105"/>
                  </a:cubicBezTo>
                  <a:cubicBezTo>
                    <a:pt x="779" y="34"/>
                    <a:pt x="670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7"/>
            <p:cNvSpPr/>
            <p:nvPr/>
          </p:nvSpPr>
          <p:spPr>
            <a:xfrm>
              <a:off x="4026375" y="1984775"/>
              <a:ext cx="16700" cy="8575"/>
            </a:xfrm>
            <a:custGeom>
              <a:avLst/>
              <a:gdLst/>
              <a:ahLst/>
              <a:cxnLst/>
              <a:rect l="l" t="t" r="r" b="b"/>
              <a:pathLst>
                <a:path w="668" h="343" extrusionOk="0">
                  <a:moveTo>
                    <a:pt x="347" y="1"/>
                  </a:moveTo>
                  <a:cubicBezTo>
                    <a:pt x="276" y="1"/>
                    <a:pt x="201" y="17"/>
                    <a:pt x="134" y="51"/>
                  </a:cubicBezTo>
                  <a:cubicBezTo>
                    <a:pt x="1" y="151"/>
                    <a:pt x="1" y="218"/>
                    <a:pt x="134" y="318"/>
                  </a:cubicBezTo>
                  <a:cubicBezTo>
                    <a:pt x="201" y="334"/>
                    <a:pt x="276" y="343"/>
                    <a:pt x="347" y="343"/>
                  </a:cubicBezTo>
                  <a:cubicBezTo>
                    <a:pt x="418" y="343"/>
                    <a:pt x="484" y="334"/>
                    <a:pt x="534" y="318"/>
                  </a:cubicBezTo>
                  <a:cubicBezTo>
                    <a:pt x="601" y="318"/>
                    <a:pt x="634" y="284"/>
                    <a:pt x="634" y="218"/>
                  </a:cubicBezTo>
                  <a:cubicBezTo>
                    <a:pt x="668" y="151"/>
                    <a:pt x="634" y="117"/>
                    <a:pt x="534" y="51"/>
                  </a:cubicBezTo>
                  <a:cubicBezTo>
                    <a:pt x="484" y="17"/>
                    <a:pt x="418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7"/>
            <p:cNvSpPr/>
            <p:nvPr/>
          </p:nvSpPr>
          <p:spPr>
            <a:xfrm>
              <a:off x="3997200" y="1965075"/>
              <a:ext cx="41725" cy="28475"/>
            </a:xfrm>
            <a:custGeom>
              <a:avLst/>
              <a:gdLst/>
              <a:ahLst/>
              <a:cxnLst/>
              <a:rect l="l" t="t" r="r" b="b"/>
              <a:pathLst>
                <a:path w="1669" h="1139" extrusionOk="0">
                  <a:moveTo>
                    <a:pt x="624" y="0"/>
                  </a:moveTo>
                  <a:cubicBezTo>
                    <a:pt x="527" y="0"/>
                    <a:pt x="427" y="25"/>
                    <a:pt x="334" y="72"/>
                  </a:cubicBezTo>
                  <a:cubicBezTo>
                    <a:pt x="134" y="238"/>
                    <a:pt x="0" y="438"/>
                    <a:pt x="34" y="739"/>
                  </a:cubicBezTo>
                  <a:lnTo>
                    <a:pt x="34" y="939"/>
                  </a:lnTo>
                  <a:lnTo>
                    <a:pt x="200" y="839"/>
                  </a:lnTo>
                  <a:lnTo>
                    <a:pt x="200" y="739"/>
                  </a:lnTo>
                  <a:cubicBezTo>
                    <a:pt x="167" y="505"/>
                    <a:pt x="267" y="305"/>
                    <a:pt x="434" y="172"/>
                  </a:cubicBezTo>
                  <a:cubicBezTo>
                    <a:pt x="467" y="138"/>
                    <a:pt x="501" y="138"/>
                    <a:pt x="601" y="138"/>
                  </a:cubicBezTo>
                  <a:cubicBezTo>
                    <a:pt x="667" y="138"/>
                    <a:pt x="767" y="172"/>
                    <a:pt x="834" y="238"/>
                  </a:cubicBezTo>
                  <a:cubicBezTo>
                    <a:pt x="1168" y="438"/>
                    <a:pt x="1368" y="772"/>
                    <a:pt x="1501" y="1139"/>
                  </a:cubicBezTo>
                  <a:lnTo>
                    <a:pt x="1668" y="1139"/>
                  </a:lnTo>
                  <a:cubicBezTo>
                    <a:pt x="1535" y="705"/>
                    <a:pt x="1301" y="338"/>
                    <a:pt x="934" y="105"/>
                  </a:cubicBezTo>
                  <a:cubicBezTo>
                    <a:pt x="845" y="33"/>
                    <a:pt x="736" y="0"/>
                    <a:pt x="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7"/>
            <p:cNvSpPr/>
            <p:nvPr/>
          </p:nvSpPr>
          <p:spPr>
            <a:xfrm>
              <a:off x="4058900" y="1965800"/>
              <a:ext cx="16700" cy="9000"/>
            </a:xfrm>
            <a:custGeom>
              <a:avLst/>
              <a:gdLst/>
              <a:ahLst/>
              <a:cxnLst/>
              <a:rect l="l" t="t" r="r" b="b"/>
              <a:pathLst>
                <a:path w="668" h="360" extrusionOk="0">
                  <a:moveTo>
                    <a:pt x="347" y="1"/>
                  </a:moveTo>
                  <a:cubicBezTo>
                    <a:pt x="276" y="1"/>
                    <a:pt x="201" y="26"/>
                    <a:pt x="134" y="76"/>
                  </a:cubicBezTo>
                  <a:cubicBezTo>
                    <a:pt x="101" y="76"/>
                    <a:pt x="34" y="109"/>
                    <a:pt x="34" y="143"/>
                  </a:cubicBezTo>
                  <a:cubicBezTo>
                    <a:pt x="1" y="243"/>
                    <a:pt x="34" y="276"/>
                    <a:pt x="134" y="309"/>
                  </a:cubicBezTo>
                  <a:cubicBezTo>
                    <a:pt x="201" y="343"/>
                    <a:pt x="276" y="359"/>
                    <a:pt x="347" y="359"/>
                  </a:cubicBezTo>
                  <a:cubicBezTo>
                    <a:pt x="418" y="359"/>
                    <a:pt x="484" y="343"/>
                    <a:pt x="534" y="309"/>
                  </a:cubicBezTo>
                  <a:cubicBezTo>
                    <a:pt x="568" y="309"/>
                    <a:pt x="634" y="276"/>
                    <a:pt x="634" y="243"/>
                  </a:cubicBezTo>
                  <a:cubicBezTo>
                    <a:pt x="668" y="143"/>
                    <a:pt x="634" y="109"/>
                    <a:pt x="534" y="76"/>
                  </a:cubicBezTo>
                  <a:cubicBezTo>
                    <a:pt x="484" y="26"/>
                    <a:pt x="418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7"/>
            <p:cNvSpPr/>
            <p:nvPr/>
          </p:nvSpPr>
          <p:spPr>
            <a:xfrm>
              <a:off x="4029725" y="1945875"/>
              <a:ext cx="40875" cy="28500"/>
            </a:xfrm>
            <a:custGeom>
              <a:avLst/>
              <a:gdLst/>
              <a:ahLst/>
              <a:cxnLst/>
              <a:rect l="l" t="t" r="r" b="b"/>
              <a:pathLst>
                <a:path w="1635" h="1140" extrusionOk="0">
                  <a:moveTo>
                    <a:pt x="621" y="1"/>
                  </a:moveTo>
                  <a:cubicBezTo>
                    <a:pt x="527" y="1"/>
                    <a:pt x="427" y="26"/>
                    <a:pt x="334" y="72"/>
                  </a:cubicBezTo>
                  <a:cubicBezTo>
                    <a:pt x="134" y="239"/>
                    <a:pt x="0" y="506"/>
                    <a:pt x="33" y="739"/>
                  </a:cubicBezTo>
                  <a:lnTo>
                    <a:pt x="33" y="940"/>
                  </a:lnTo>
                  <a:lnTo>
                    <a:pt x="200" y="873"/>
                  </a:lnTo>
                  <a:lnTo>
                    <a:pt x="200" y="739"/>
                  </a:lnTo>
                  <a:cubicBezTo>
                    <a:pt x="167" y="539"/>
                    <a:pt x="267" y="339"/>
                    <a:pt x="400" y="206"/>
                  </a:cubicBezTo>
                  <a:cubicBezTo>
                    <a:pt x="467" y="172"/>
                    <a:pt x="500" y="172"/>
                    <a:pt x="567" y="172"/>
                  </a:cubicBezTo>
                  <a:cubicBezTo>
                    <a:pt x="667" y="172"/>
                    <a:pt x="734" y="206"/>
                    <a:pt x="834" y="239"/>
                  </a:cubicBezTo>
                  <a:cubicBezTo>
                    <a:pt x="1168" y="439"/>
                    <a:pt x="1368" y="773"/>
                    <a:pt x="1468" y="1140"/>
                  </a:cubicBezTo>
                  <a:lnTo>
                    <a:pt x="1635" y="1140"/>
                  </a:lnTo>
                  <a:cubicBezTo>
                    <a:pt x="1501" y="739"/>
                    <a:pt x="1234" y="373"/>
                    <a:pt x="901" y="106"/>
                  </a:cubicBezTo>
                  <a:cubicBezTo>
                    <a:pt x="829" y="34"/>
                    <a:pt x="729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7"/>
            <p:cNvSpPr/>
            <p:nvPr/>
          </p:nvSpPr>
          <p:spPr>
            <a:xfrm>
              <a:off x="4091425" y="1947250"/>
              <a:ext cx="16700" cy="8575"/>
            </a:xfrm>
            <a:custGeom>
              <a:avLst/>
              <a:gdLst/>
              <a:ahLst/>
              <a:cxnLst/>
              <a:rect l="l" t="t" r="r" b="b"/>
              <a:pathLst>
                <a:path w="668" h="343" extrusionOk="0">
                  <a:moveTo>
                    <a:pt x="322" y="1"/>
                  </a:moveTo>
                  <a:cubicBezTo>
                    <a:pt x="251" y="1"/>
                    <a:pt x="184" y="17"/>
                    <a:pt x="134" y="51"/>
                  </a:cubicBezTo>
                  <a:cubicBezTo>
                    <a:pt x="67" y="51"/>
                    <a:pt x="34" y="117"/>
                    <a:pt x="34" y="151"/>
                  </a:cubicBezTo>
                  <a:cubicBezTo>
                    <a:pt x="1" y="217"/>
                    <a:pt x="34" y="284"/>
                    <a:pt x="134" y="318"/>
                  </a:cubicBezTo>
                  <a:cubicBezTo>
                    <a:pt x="184" y="334"/>
                    <a:pt x="251" y="343"/>
                    <a:pt x="322" y="343"/>
                  </a:cubicBezTo>
                  <a:cubicBezTo>
                    <a:pt x="392" y="343"/>
                    <a:pt x="468" y="334"/>
                    <a:pt x="534" y="318"/>
                  </a:cubicBezTo>
                  <a:cubicBezTo>
                    <a:pt x="668" y="217"/>
                    <a:pt x="668" y="151"/>
                    <a:pt x="534" y="51"/>
                  </a:cubicBezTo>
                  <a:cubicBezTo>
                    <a:pt x="468" y="17"/>
                    <a:pt x="392" y="1"/>
                    <a:pt x="3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7"/>
            <p:cNvSpPr/>
            <p:nvPr/>
          </p:nvSpPr>
          <p:spPr>
            <a:xfrm>
              <a:off x="4062250" y="1926500"/>
              <a:ext cx="40050" cy="29525"/>
            </a:xfrm>
            <a:custGeom>
              <a:avLst/>
              <a:gdLst/>
              <a:ahLst/>
              <a:cxnLst/>
              <a:rect l="l" t="t" r="r" b="b"/>
              <a:pathLst>
                <a:path w="1602" h="1181" extrusionOk="0">
                  <a:moveTo>
                    <a:pt x="600" y="0"/>
                  </a:moveTo>
                  <a:cubicBezTo>
                    <a:pt x="514" y="0"/>
                    <a:pt x="424" y="17"/>
                    <a:pt x="334" y="47"/>
                  </a:cubicBezTo>
                  <a:cubicBezTo>
                    <a:pt x="133" y="213"/>
                    <a:pt x="0" y="480"/>
                    <a:pt x="33" y="781"/>
                  </a:cubicBezTo>
                  <a:lnTo>
                    <a:pt x="33" y="981"/>
                  </a:lnTo>
                  <a:lnTo>
                    <a:pt x="200" y="881"/>
                  </a:lnTo>
                  <a:lnTo>
                    <a:pt x="200" y="781"/>
                  </a:lnTo>
                  <a:cubicBezTo>
                    <a:pt x="167" y="547"/>
                    <a:pt x="234" y="347"/>
                    <a:pt x="400" y="213"/>
                  </a:cubicBezTo>
                  <a:cubicBezTo>
                    <a:pt x="467" y="180"/>
                    <a:pt x="500" y="180"/>
                    <a:pt x="567" y="180"/>
                  </a:cubicBezTo>
                  <a:cubicBezTo>
                    <a:pt x="667" y="180"/>
                    <a:pt x="734" y="213"/>
                    <a:pt x="834" y="280"/>
                  </a:cubicBezTo>
                  <a:cubicBezTo>
                    <a:pt x="1168" y="480"/>
                    <a:pt x="1368" y="814"/>
                    <a:pt x="1468" y="1181"/>
                  </a:cubicBezTo>
                  <a:cubicBezTo>
                    <a:pt x="1501" y="1181"/>
                    <a:pt x="1568" y="1181"/>
                    <a:pt x="1601" y="1148"/>
                  </a:cubicBezTo>
                  <a:cubicBezTo>
                    <a:pt x="1501" y="714"/>
                    <a:pt x="1234" y="347"/>
                    <a:pt x="901" y="80"/>
                  </a:cubicBezTo>
                  <a:cubicBezTo>
                    <a:pt x="809" y="25"/>
                    <a:pt x="70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7"/>
            <p:cNvSpPr/>
            <p:nvPr/>
          </p:nvSpPr>
          <p:spPr>
            <a:xfrm>
              <a:off x="4123125" y="1928275"/>
              <a:ext cx="17525" cy="9000"/>
            </a:xfrm>
            <a:custGeom>
              <a:avLst/>
              <a:gdLst/>
              <a:ahLst/>
              <a:cxnLst/>
              <a:rect l="l" t="t" r="r" b="b"/>
              <a:pathLst>
                <a:path w="701" h="360" extrusionOk="0">
                  <a:moveTo>
                    <a:pt x="350" y="1"/>
                  </a:moveTo>
                  <a:cubicBezTo>
                    <a:pt x="275" y="1"/>
                    <a:pt x="200" y="26"/>
                    <a:pt x="134" y="76"/>
                  </a:cubicBezTo>
                  <a:cubicBezTo>
                    <a:pt x="0" y="142"/>
                    <a:pt x="0" y="243"/>
                    <a:pt x="134" y="309"/>
                  </a:cubicBezTo>
                  <a:cubicBezTo>
                    <a:pt x="200" y="343"/>
                    <a:pt x="275" y="359"/>
                    <a:pt x="350" y="359"/>
                  </a:cubicBezTo>
                  <a:cubicBezTo>
                    <a:pt x="425" y="359"/>
                    <a:pt x="500" y="343"/>
                    <a:pt x="567" y="309"/>
                  </a:cubicBezTo>
                  <a:cubicBezTo>
                    <a:pt x="601" y="309"/>
                    <a:pt x="634" y="276"/>
                    <a:pt x="634" y="243"/>
                  </a:cubicBezTo>
                  <a:cubicBezTo>
                    <a:pt x="701" y="142"/>
                    <a:pt x="634" y="109"/>
                    <a:pt x="567" y="76"/>
                  </a:cubicBezTo>
                  <a:cubicBezTo>
                    <a:pt x="500" y="26"/>
                    <a:pt x="425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7"/>
            <p:cNvSpPr/>
            <p:nvPr/>
          </p:nvSpPr>
          <p:spPr>
            <a:xfrm>
              <a:off x="4094750" y="1907525"/>
              <a:ext cx="40075" cy="29325"/>
            </a:xfrm>
            <a:custGeom>
              <a:avLst/>
              <a:gdLst/>
              <a:ahLst/>
              <a:cxnLst/>
              <a:rect l="l" t="t" r="r" b="b"/>
              <a:pathLst>
                <a:path w="1603" h="1173" extrusionOk="0">
                  <a:moveTo>
                    <a:pt x="605" y="1"/>
                  </a:moveTo>
                  <a:cubicBezTo>
                    <a:pt x="511" y="1"/>
                    <a:pt x="410" y="25"/>
                    <a:pt x="301" y="72"/>
                  </a:cubicBezTo>
                  <a:cubicBezTo>
                    <a:pt x="101" y="272"/>
                    <a:pt x="1" y="539"/>
                    <a:pt x="34" y="772"/>
                  </a:cubicBezTo>
                  <a:lnTo>
                    <a:pt x="34" y="972"/>
                  </a:lnTo>
                  <a:lnTo>
                    <a:pt x="201" y="906"/>
                  </a:lnTo>
                  <a:lnTo>
                    <a:pt x="201" y="772"/>
                  </a:lnTo>
                  <a:cubicBezTo>
                    <a:pt x="134" y="572"/>
                    <a:pt x="234" y="372"/>
                    <a:pt x="401" y="239"/>
                  </a:cubicBezTo>
                  <a:cubicBezTo>
                    <a:pt x="435" y="205"/>
                    <a:pt x="468" y="205"/>
                    <a:pt x="568" y="205"/>
                  </a:cubicBezTo>
                  <a:cubicBezTo>
                    <a:pt x="635" y="205"/>
                    <a:pt x="735" y="239"/>
                    <a:pt x="802" y="272"/>
                  </a:cubicBezTo>
                  <a:cubicBezTo>
                    <a:pt x="1135" y="472"/>
                    <a:pt x="1369" y="806"/>
                    <a:pt x="1435" y="1173"/>
                  </a:cubicBezTo>
                  <a:cubicBezTo>
                    <a:pt x="1502" y="1173"/>
                    <a:pt x="1569" y="1173"/>
                    <a:pt x="1602" y="1139"/>
                  </a:cubicBezTo>
                  <a:cubicBezTo>
                    <a:pt x="1469" y="739"/>
                    <a:pt x="1235" y="339"/>
                    <a:pt x="902" y="105"/>
                  </a:cubicBezTo>
                  <a:cubicBezTo>
                    <a:pt x="812" y="34"/>
                    <a:pt x="713" y="1"/>
                    <a:pt x="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7"/>
            <p:cNvSpPr/>
            <p:nvPr/>
          </p:nvSpPr>
          <p:spPr>
            <a:xfrm>
              <a:off x="4155650" y="1909725"/>
              <a:ext cx="16700" cy="9200"/>
            </a:xfrm>
            <a:custGeom>
              <a:avLst/>
              <a:gdLst/>
              <a:ahLst/>
              <a:cxnLst/>
              <a:rect l="l" t="t" r="r" b="b"/>
              <a:pathLst>
                <a:path w="668" h="368" extrusionOk="0">
                  <a:moveTo>
                    <a:pt x="350" y="1"/>
                  </a:moveTo>
                  <a:cubicBezTo>
                    <a:pt x="275" y="1"/>
                    <a:pt x="200" y="17"/>
                    <a:pt x="133" y="51"/>
                  </a:cubicBezTo>
                  <a:cubicBezTo>
                    <a:pt x="100" y="51"/>
                    <a:pt x="67" y="117"/>
                    <a:pt x="67" y="151"/>
                  </a:cubicBezTo>
                  <a:cubicBezTo>
                    <a:pt x="0" y="217"/>
                    <a:pt x="67" y="284"/>
                    <a:pt x="133" y="317"/>
                  </a:cubicBezTo>
                  <a:cubicBezTo>
                    <a:pt x="200" y="351"/>
                    <a:pt x="275" y="367"/>
                    <a:pt x="350" y="367"/>
                  </a:cubicBezTo>
                  <a:cubicBezTo>
                    <a:pt x="425" y="367"/>
                    <a:pt x="500" y="351"/>
                    <a:pt x="567" y="317"/>
                  </a:cubicBezTo>
                  <a:cubicBezTo>
                    <a:pt x="600" y="317"/>
                    <a:pt x="634" y="284"/>
                    <a:pt x="634" y="217"/>
                  </a:cubicBezTo>
                  <a:cubicBezTo>
                    <a:pt x="667" y="151"/>
                    <a:pt x="634" y="117"/>
                    <a:pt x="567" y="51"/>
                  </a:cubicBezTo>
                  <a:cubicBezTo>
                    <a:pt x="500" y="17"/>
                    <a:pt x="425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7"/>
            <p:cNvSpPr/>
            <p:nvPr/>
          </p:nvSpPr>
          <p:spPr>
            <a:xfrm>
              <a:off x="4126450" y="1889875"/>
              <a:ext cx="41725" cy="28625"/>
            </a:xfrm>
            <a:custGeom>
              <a:avLst/>
              <a:gdLst/>
              <a:ahLst/>
              <a:cxnLst/>
              <a:rect l="l" t="t" r="r" b="b"/>
              <a:pathLst>
                <a:path w="1669" h="1145" extrusionOk="0">
                  <a:moveTo>
                    <a:pt x="647" y="0"/>
                  </a:moveTo>
                  <a:cubicBezTo>
                    <a:pt x="567" y="0"/>
                    <a:pt x="484" y="16"/>
                    <a:pt x="401" y="44"/>
                  </a:cubicBezTo>
                  <a:cubicBezTo>
                    <a:pt x="134" y="244"/>
                    <a:pt x="1" y="478"/>
                    <a:pt x="67" y="711"/>
                  </a:cubicBezTo>
                  <a:lnTo>
                    <a:pt x="67" y="945"/>
                  </a:lnTo>
                  <a:lnTo>
                    <a:pt x="234" y="845"/>
                  </a:lnTo>
                  <a:lnTo>
                    <a:pt x="234" y="711"/>
                  </a:lnTo>
                  <a:cubicBezTo>
                    <a:pt x="167" y="511"/>
                    <a:pt x="267" y="311"/>
                    <a:pt x="434" y="177"/>
                  </a:cubicBezTo>
                  <a:cubicBezTo>
                    <a:pt x="468" y="144"/>
                    <a:pt x="501" y="144"/>
                    <a:pt x="601" y="144"/>
                  </a:cubicBezTo>
                  <a:cubicBezTo>
                    <a:pt x="668" y="144"/>
                    <a:pt x="768" y="177"/>
                    <a:pt x="834" y="211"/>
                  </a:cubicBezTo>
                  <a:cubicBezTo>
                    <a:pt x="1168" y="444"/>
                    <a:pt x="1402" y="778"/>
                    <a:pt x="1502" y="1145"/>
                  </a:cubicBezTo>
                  <a:lnTo>
                    <a:pt x="1668" y="1145"/>
                  </a:lnTo>
                  <a:cubicBezTo>
                    <a:pt x="1535" y="711"/>
                    <a:pt x="1301" y="344"/>
                    <a:pt x="968" y="111"/>
                  </a:cubicBezTo>
                  <a:cubicBezTo>
                    <a:pt x="870" y="33"/>
                    <a:pt x="761" y="0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7"/>
            <p:cNvSpPr/>
            <p:nvPr/>
          </p:nvSpPr>
          <p:spPr>
            <a:xfrm>
              <a:off x="3923800" y="2073275"/>
              <a:ext cx="185175" cy="108750"/>
            </a:xfrm>
            <a:custGeom>
              <a:avLst/>
              <a:gdLst/>
              <a:ahLst/>
              <a:cxnLst/>
              <a:rect l="l" t="t" r="r" b="b"/>
              <a:pathLst>
                <a:path w="7407" h="4350" extrusionOk="0">
                  <a:moveTo>
                    <a:pt x="148" y="0"/>
                  </a:moveTo>
                  <a:cubicBezTo>
                    <a:pt x="101" y="0"/>
                    <a:pt x="59" y="31"/>
                    <a:pt x="34" y="80"/>
                  </a:cubicBezTo>
                  <a:cubicBezTo>
                    <a:pt x="1" y="147"/>
                    <a:pt x="34" y="180"/>
                    <a:pt x="67" y="247"/>
                  </a:cubicBezTo>
                  <a:lnTo>
                    <a:pt x="7206" y="4350"/>
                  </a:lnTo>
                  <a:lnTo>
                    <a:pt x="7239" y="4350"/>
                  </a:lnTo>
                  <a:cubicBezTo>
                    <a:pt x="7273" y="4350"/>
                    <a:pt x="7339" y="4316"/>
                    <a:pt x="7373" y="4316"/>
                  </a:cubicBezTo>
                  <a:cubicBezTo>
                    <a:pt x="7406" y="4250"/>
                    <a:pt x="7373" y="4183"/>
                    <a:pt x="7306" y="4150"/>
                  </a:cubicBezTo>
                  <a:lnTo>
                    <a:pt x="201" y="13"/>
                  </a:lnTo>
                  <a:cubicBezTo>
                    <a:pt x="183" y="4"/>
                    <a:pt x="165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7"/>
            <p:cNvSpPr/>
            <p:nvPr/>
          </p:nvSpPr>
          <p:spPr>
            <a:xfrm>
              <a:off x="3944650" y="2060750"/>
              <a:ext cx="185150" cy="108775"/>
            </a:xfrm>
            <a:custGeom>
              <a:avLst/>
              <a:gdLst/>
              <a:ahLst/>
              <a:cxnLst/>
              <a:rect l="l" t="t" r="r" b="b"/>
              <a:pathLst>
                <a:path w="7406" h="4351" extrusionOk="0">
                  <a:moveTo>
                    <a:pt x="133" y="1"/>
                  </a:moveTo>
                  <a:cubicBezTo>
                    <a:pt x="83" y="1"/>
                    <a:pt x="58" y="32"/>
                    <a:pt x="34" y="81"/>
                  </a:cubicBezTo>
                  <a:cubicBezTo>
                    <a:pt x="1" y="147"/>
                    <a:pt x="34" y="181"/>
                    <a:pt x="67" y="247"/>
                  </a:cubicBezTo>
                  <a:lnTo>
                    <a:pt x="7206" y="4350"/>
                  </a:lnTo>
                  <a:lnTo>
                    <a:pt x="7239" y="4350"/>
                  </a:lnTo>
                  <a:cubicBezTo>
                    <a:pt x="7273" y="4350"/>
                    <a:pt x="7339" y="4317"/>
                    <a:pt x="7373" y="4317"/>
                  </a:cubicBezTo>
                  <a:cubicBezTo>
                    <a:pt x="7406" y="4250"/>
                    <a:pt x="7373" y="4184"/>
                    <a:pt x="7306" y="4150"/>
                  </a:cubicBezTo>
                  <a:lnTo>
                    <a:pt x="201" y="14"/>
                  </a:lnTo>
                  <a:cubicBezTo>
                    <a:pt x="174" y="5"/>
                    <a:pt x="152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7"/>
            <p:cNvSpPr/>
            <p:nvPr/>
          </p:nvSpPr>
          <p:spPr>
            <a:xfrm>
              <a:off x="3966325" y="2048250"/>
              <a:ext cx="185175" cy="108750"/>
            </a:xfrm>
            <a:custGeom>
              <a:avLst/>
              <a:gdLst/>
              <a:ahLst/>
              <a:cxnLst/>
              <a:rect l="l" t="t" r="r" b="b"/>
              <a:pathLst>
                <a:path w="7407" h="4350" extrusionOk="0">
                  <a:moveTo>
                    <a:pt x="134" y="0"/>
                  </a:moveTo>
                  <a:cubicBezTo>
                    <a:pt x="83" y="0"/>
                    <a:pt x="59" y="31"/>
                    <a:pt x="34" y="80"/>
                  </a:cubicBezTo>
                  <a:cubicBezTo>
                    <a:pt x="1" y="147"/>
                    <a:pt x="34" y="180"/>
                    <a:pt x="68" y="247"/>
                  </a:cubicBezTo>
                  <a:lnTo>
                    <a:pt x="7206" y="4350"/>
                  </a:lnTo>
                  <a:lnTo>
                    <a:pt x="7239" y="4350"/>
                  </a:lnTo>
                  <a:cubicBezTo>
                    <a:pt x="7306" y="4350"/>
                    <a:pt x="7340" y="4350"/>
                    <a:pt x="7373" y="4317"/>
                  </a:cubicBezTo>
                  <a:cubicBezTo>
                    <a:pt x="7406" y="4250"/>
                    <a:pt x="7373" y="4183"/>
                    <a:pt x="7340" y="4150"/>
                  </a:cubicBezTo>
                  <a:lnTo>
                    <a:pt x="201" y="14"/>
                  </a:lnTo>
                  <a:cubicBezTo>
                    <a:pt x="174" y="5"/>
                    <a:pt x="152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7"/>
            <p:cNvSpPr/>
            <p:nvPr/>
          </p:nvSpPr>
          <p:spPr>
            <a:xfrm>
              <a:off x="3988025" y="2035750"/>
              <a:ext cx="185150" cy="108750"/>
            </a:xfrm>
            <a:custGeom>
              <a:avLst/>
              <a:gdLst/>
              <a:ahLst/>
              <a:cxnLst/>
              <a:rect l="l" t="t" r="r" b="b"/>
              <a:pathLst>
                <a:path w="7406" h="4350" extrusionOk="0">
                  <a:moveTo>
                    <a:pt x="147" y="0"/>
                  </a:moveTo>
                  <a:cubicBezTo>
                    <a:pt x="100" y="0"/>
                    <a:pt x="58" y="31"/>
                    <a:pt x="34" y="80"/>
                  </a:cubicBezTo>
                  <a:cubicBezTo>
                    <a:pt x="0" y="147"/>
                    <a:pt x="34" y="180"/>
                    <a:pt x="67" y="247"/>
                  </a:cubicBezTo>
                  <a:lnTo>
                    <a:pt x="7205" y="4350"/>
                  </a:lnTo>
                  <a:lnTo>
                    <a:pt x="7272" y="4350"/>
                  </a:lnTo>
                  <a:cubicBezTo>
                    <a:pt x="7305" y="4350"/>
                    <a:pt x="7339" y="4316"/>
                    <a:pt x="7372" y="4316"/>
                  </a:cubicBezTo>
                  <a:cubicBezTo>
                    <a:pt x="7406" y="4250"/>
                    <a:pt x="7372" y="4183"/>
                    <a:pt x="7339" y="4149"/>
                  </a:cubicBezTo>
                  <a:lnTo>
                    <a:pt x="200" y="13"/>
                  </a:lnTo>
                  <a:cubicBezTo>
                    <a:pt x="183" y="4"/>
                    <a:pt x="165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7"/>
            <p:cNvSpPr/>
            <p:nvPr/>
          </p:nvSpPr>
          <p:spPr>
            <a:xfrm>
              <a:off x="4009700" y="2023200"/>
              <a:ext cx="186000" cy="108800"/>
            </a:xfrm>
            <a:custGeom>
              <a:avLst/>
              <a:gdLst/>
              <a:ahLst/>
              <a:cxnLst/>
              <a:rect l="l" t="t" r="r" b="b"/>
              <a:pathLst>
                <a:path w="7440" h="4352" extrusionOk="0">
                  <a:moveTo>
                    <a:pt x="164" y="1"/>
                  </a:moveTo>
                  <a:cubicBezTo>
                    <a:pt x="128" y="1"/>
                    <a:pt x="81" y="25"/>
                    <a:pt x="34" y="48"/>
                  </a:cubicBezTo>
                  <a:cubicBezTo>
                    <a:pt x="1" y="115"/>
                    <a:pt x="34" y="182"/>
                    <a:pt x="101" y="248"/>
                  </a:cubicBezTo>
                  <a:lnTo>
                    <a:pt x="7206" y="4351"/>
                  </a:lnTo>
                  <a:lnTo>
                    <a:pt x="7272" y="4351"/>
                  </a:lnTo>
                  <a:cubicBezTo>
                    <a:pt x="7306" y="4351"/>
                    <a:pt x="7339" y="4318"/>
                    <a:pt x="7372" y="4285"/>
                  </a:cubicBezTo>
                  <a:cubicBezTo>
                    <a:pt x="7439" y="4251"/>
                    <a:pt x="7372" y="4151"/>
                    <a:pt x="7339" y="4118"/>
                  </a:cubicBezTo>
                  <a:lnTo>
                    <a:pt x="201" y="15"/>
                  </a:lnTo>
                  <a:cubicBezTo>
                    <a:pt x="191" y="5"/>
                    <a:pt x="178" y="1"/>
                    <a:pt x="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7"/>
            <p:cNvSpPr/>
            <p:nvPr/>
          </p:nvSpPr>
          <p:spPr>
            <a:xfrm>
              <a:off x="4030550" y="2010725"/>
              <a:ext cx="186000" cy="108750"/>
            </a:xfrm>
            <a:custGeom>
              <a:avLst/>
              <a:gdLst/>
              <a:ahLst/>
              <a:cxnLst/>
              <a:rect l="l" t="t" r="r" b="b"/>
              <a:pathLst>
                <a:path w="7440" h="4350" extrusionOk="0">
                  <a:moveTo>
                    <a:pt x="153" y="0"/>
                  </a:moveTo>
                  <a:cubicBezTo>
                    <a:pt x="114" y="0"/>
                    <a:pt x="83" y="31"/>
                    <a:pt x="34" y="80"/>
                  </a:cubicBezTo>
                  <a:cubicBezTo>
                    <a:pt x="0" y="114"/>
                    <a:pt x="34" y="180"/>
                    <a:pt x="101" y="247"/>
                  </a:cubicBezTo>
                  <a:lnTo>
                    <a:pt x="7206" y="4350"/>
                  </a:lnTo>
                  <a:lnTo>
                    <a:pt x="7272" y="4350"/>
                  </a:lnTo>
                  <a:cubicBezTo>
                    <a:pt x="7306" y="4350"/>
                    <a:pt x="7339" y="4350"/>
                    <a:pt x="7372" y="4317"/>
                  </a:cubicBezTo>
                  <a:cubicBezTo>
                    <a:pt x="7439" y="4283"/>
                    <a:pt x="7372" y="4183"/>
                    <a:pt x="7339" y="4150"/>
                  </a:cubicBezTo>
                  <a:lnTo>
                    <a:pt x="201" y="13"/>
                  </a:lnTo>
                  <a:cubicBezTo>
                    <a:pt x="183" y="4"/>
                    <a:pt x="167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7"/>
            <p:cNvSpPr/>
            <p:nvPr/>
          </p:nvSpPr>
          <p:spPr>
            <a:xfrm>
              <a:off x="4052225" y="1998200"/>
              <a:ext cx="186000" cy="108775"/>
            </a:xfrm>
            <a:custGeom>
              <a:avLst/>
              <a:gdLst/>
              <a:ahLst/>
              <a:cxnLst/>
              <a:rect l="l" t="t" r="r" b="b"/>
              <a:pathLst>
                <a:path w="7440" h="4351" extrusionOk="0">
                  <a:moveTo>
                    <a:pt x="181" y="1"/>
                  </a:moveTo>
                  <a:cubicBezTo>
                    <a:pt x="134" y="1"/>
                    <a:pt x="92" y="32"/>
                    <a:pt x="67" y="81"/>
                  </a:cubicBezTo>
                  <a:cubicBezTo>
                    <a:pt x="1" y="114"/>
                    <a:pt x="67" y="181"/>
                    <a:pt x="101" y="248"/>
                  </a:cubicBezTo>
                  <a:lnTo>
                    <a:pt x="7239" y="4351"/>
                  </a:lnTo>
                  <a:lnTo>
                    <a:pt x="7273" y="4351"/>
                  </a:lnTo>
                  <a:cubicBezTo>
                    <a:pt x="7306" y="4351"/>
                    <a:pt x="7373" y="4351"/>
                    <a:pt x="7406" y="4317"/>
                  </a:cubicBezTo>
                  <a:cubicBezTo>
                    <a:pt x="7439" y="4284"/>
                    <a:pt x="7406" y="4184"/>
                    <a:pt x="7339" y="4150"/>
                  </a:cubicBezTo>
                  <a:lnTo>
                    <a:pt x="234" y="14"/>
                  </a:lnTo>
                  <a:cubicBezTo>
                    <a:pt x="216" y="5"/>
                    <a:pt x="199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7"/>
            <p:cNvSpPr/>
            <p:nvPr/>
          </p:nvSpPr>
          <p:spPr>
            <a:xfrm>
              <a:off x="4074750" y="1985700"/>
              <a:ext cx="185150" cy="108775"/>
            </a:xfrm>
            <a:custGeom>
              <a:avLst/>
              <a:gdLst/>
              <a:ahLst/>
              <a:cxnLst/>
              <a:rect l="l" t="t" r="r" b="b"/>
              <a:pathLst>
                <a:path w="7406" h="4351" extrusionOk="0">
                  <a:moveTo>
                    <a:pt x="162" y="1"/>
                  </a:moveTo>
                  <a:cubicBezTo>
                    <a:pt x="118" y="1"/>
                    <a:pt x="58" y="32"/>
                    <a:pt x="34" y="80"/>
                  </a:cubicBezTo>
                  <a:cubicBezTo>
                    <a:pt x="0" y="147"/>
                    <a:pt x="34" y="181"/>
                    <a:pt x="67" y="247"/>
                  </a:cubicBezTo>
                  <a:lnTo>
                    <a:pt x="7206" y="4350"/>
                  </a:lnTo>
                  <a:lnTo>
                    <a:pt x="7239" y="4350"/>
                  </a:lnTo>
                  <a:cubicBezTo>
                    <a:pt x="7306" y="4350"/>
                    <a:pt x="7339" y="4350"/>
                    <a:pt x="7372" y="4317"/>
                  </a:cubicBezTo>
                  <a:cubicBezTo>
                    <a:pt x="7406" y="4250"/>
                    <a:pt x="7372" y="4183"/>
                    <a:pt x="7339" y="4150"/>
                  </a:cubicBezTo>
                  <a:lnTo>
                    <a:pt x="201" y="14"/>
                  </a:lnTo>
                  <a:cubicBezTo>
                    <a:pt x="192" y="5"/>
                    <a:pt x="178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7"/>
            <p:cNvSpPr/>
            <p:nvPr/>
          </p:nvSpPr>
          <p:spPr>
            <a:xfrm>
              <a:off x="4095600" y="1973200"/>
              <a:ext cx="185150" cy="108750"/>
            </a:xfrm>
            <a:custGeom>
              <a:avLst/>
              <a:gdLst/>
              <a:ahLst/>
              <a:cxnLst/>
              <a:rect l="l" t="t" r="r" b="b"/>
              <a:pathLst>
                <a:path w="7406" h="4350" extrusionOk="0">
                  <a:moveTo>
                    <a:pt x="133" y="0"/>
                  </a:moveTo>
                  <a:cubicBezTo>
                    <a:pt x="83" y="0"/>
                    <a:pt x="58" y="31"/>
                    <a:pt x="34" y="80"/>
                  </a:cubicBezTo>
                  <a:cubicBezTo>
                    <a:pt x="0" y="147"/>
                    <a:pt x="34" y="180"/>
                    <a:pt x="67" y="247"/>
                  </a:cubicBezTo>
                  <a:lnTo>
                    <a:pt x="7205" y="4350"/>
                  </a:lnTo>
                  <a:lnTo>
                    <a:pt x="7239" y="4350"/>
                  </a:lnTo>
                  <a:cubicBezTo>
                    <a:pt x="7306" y="4350"/>
                    <a:pt x="7339" y="4316"/>
                    <a:pt x="7372" y="4316"/>
                  </a:cubicBezTo>
                  <a:cubicBezTo>
                    <a:pt x="7406" y="4250"/>
                    <a:pt x="7372" y="4183"/>
                    <a:pt x="7339" y="4150"/>
                  </a:cubicBezTo>
                  <a:lnTo>
                    <a:pt x="200" y="13"/>
                  </a:lnTo>
                  <a:cubicBezTo>
                    <a:pt x="174" y="4"/>
                    <a:pt x="152" y="0"/>
                    <a:pt x="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7"/>
            <p:cNvSpPr/>
            <p:nvPr/>
          </p:nvSpPr>
          <p:spPr>
            <a:xfrm>
              <a:off x="4117275" y="1960675"/>
              <a:ext cx="185150" cy="108775"/>
            </a:xfrm>
            <a:custGeom>
              <a:avLst/>
              <a:gdLst/>
              <a:ahLst/>
              <a:cxnLst/>
              <a:rect l="l" t="t" r="r" b="b"/>
              <a:pathLst>
                <a:path w="7406" h="4351" extrusionOk="0">
                  <a:moveTo>
                    <a:pt x="143" y="0"/>
                  </a:moveTo>
                  <a:cubicBezTo>
                    <a:pt x="98" y="0"/>
                    <a:pt x="58" y="24"/>
                    <a:pt x="34" y="47"/>
                  </a:cubicBezTo>
                  <a:cubicBezTo>
                    <a:pt x="1" y="147"/>
                    <a:pt x="34" y="181"/>
                    <a:pt x="67" y="248"/>
                  </a:cubicBezTo>
                  <a:lnTo>
                    <a:pt x="7206" y="4350"/>
                  </a:lnTo>
                  <a:lnTo>
                    <a:pt x="7272" y="4350"/>
                  </a:lnTo>
                  <a:cubicBezTo>
                    <a:pt x="7306" y="4350"/>
                    <a:pt x="7339" y="4350"/>
                    <a:pt x="7373" y="4317"/>
                  </a:cubicBezTo>
                  <a:cubicBezTo>
                    <a:pt x="7406" y="4284"/>
                    <a:pt x="7373" y="4184"/>
                    <a:pt x="7339" y="4150"/>
                  </a:cubicBezTo>
                  <a:lnTo>
                    <a:pt x="201" y="14"/>
                  </a:lnTo>
                  <a:cubicBezTo>
                    <a:pt x="181" y="4"/>
                    <a:pt x="162" y="0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7"/>
            <p:cNvSpPr/>
            <p:nvPr/>
          </p:nvSpPr>
          <p:spPr>
            <a:xfrm>
              <a:off x="4138950" y="1948175"/>
              <a:ext cx="186000" cy="108775"/>
            </a:xfrm>
            <a:custGeom>
              <a:avLst/>
              <a:gdLst/>
              <a:ahLst/>
              <a:cxnLst/>
              <a:rect l="l" t="t" r="r" b="b"/>
              <a:pathLst>
                <a:path w="7440" h="4351" extrusionOk="0">
                  <a:moveTo>
                    <a:pt x="168" y="1"/>
                  </a:moveTo>
                  <a:cubicBezTo>
                    <a:pt x="132" y="1"/>
                    <a:pt x="83" y="32"/>
                    <a:pt x="34" y="80"/>
                  </a:cubicBezTo>
                  <a:cubicBezTo>
                    <a:pt x="1" y="147"/>
                    <a:pt x="34" y="180"/>
                    <a:pt x="101" y="247"/>
                  </a:cubicBezTo>
                  <a:lnTo>
                    <a:pt x="7239" y="4350"/>
                  </a:lnTo>
                  <a:lnTo>
                    <a:pt x="7273" y="4350"/>
                  </a:lnTo>
                  <a:cubicBezTo>
                    <a:pt x="7306" y="4350"/>
                    <a:pt x="7339" y="4350"/>
                    <a:pt x="7373" y="4283"/>
                  </a:cubicBezTo>
                  <a:cubicBezTo>
                    <a:pt x="7440" y="4183"/>
                    <a:pt x="7373" y="4150"/>
                    <a:pt x="7339" y="4117"/>
                  </a:cubicBezTo>
                  <a:lnTo>
                    <a:pt x="201" y="14"/>
                  </a:lnTo>
                  <a:cubicBezTo>
                    <a:pt x="192" y="5"/>
                    <a:pt x="181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7"/>
            <p:cNvSpPr/>
            <p:nvPr/>
          </p:nvSpPr>
          <p:spPr>
            <a:xfrm>
              <a:off x="4159800" y="1935675"/>
              <a:ext cx="186000" cy="108750"/>
            </a:xfrm>
            <a:custGeom>
              <a:avLst/>
              <a:gdLst/>
              <a:ahLst/>
              <a:cxnLst/>
              <a:rect l="l" t="t" r="r" b="b"/>
              <a:pathLst>
                <a:path w="7440" h="4350" extrusionOk="0">
                  <a:moveTo>
                    <a:pt x="153" y="0"/>
                  </a:moveTo>
                  <a:cubicBezTo>
                    <a:pt x="114" y="0"/>
                    <a:pt x="83" y="31"/>
                    <a:pt x="34" y="80"/>
                  </a:cubicBezTo>
                  <a:cubicBezTo>
                    <a:pt x="1" y="113"/>
                    <a:pt x="34" y="180"/>
                    <a:pt x="101" y="247"/>
                  </a:cubicBezTo>
                  <a:lnTo>
                    <a:pt x="7239" y="4350"/>
                  </a:lnTo>
                  <a:lnTo>
                    <a:pt x="7273" y="4350"/>
                  </a:lnTo>
                  <a:cubicBezTo>
                    <a:pt x="7306" y="4350"/>
                    <a:pt x="7339" y="4350"/>
                    <a:pt x="7373" y="4316"/>
                  </a:cubicBezTo>
                  <a:cubicBezTo>
                    <a:pt x="7439" y="4283"/>
                    <a:pt x="7373" y="4183"/>
                    <a:pt x="7339" y="4150"/>
                  </a:cubicBezTo>
                  <a:lnTo>
                    <a:pt x="201" y="13"/>
                  </a:lnTo>
                  <a:cubicBezTo>
                    <a:pt x="183" y="4"/>
                    <a:pt x="168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7"/>
            <p:cNvSpPr/>
            <p:nvPr/>
          </p:nvSpPr>
          <p:spPr>
            <a:xfrm>
              <a:off x="4181500" y="1923150"/>
              <a:ext cx="185975" cy="108775"/>
            </a:xfrm>
            <a:custGeom>
              <a:avLst/>
              <a:gdLst/>
              <a:ahLst/>
              <a:cxnLst/>
              <a:rect l="l" t="t" r="r" b="b"/>
              <a:pathLst>
                <a:path w="7439" h="4351" extrusionOk="0">
                  <a:moveTo>
                    <a:pt x="161" y="0"/>
                  </a:moveTo>
                  <a:cubicBezTo>
                    <a:pt x="114" y="0"/>
                    <a:pt x="90" y="24"/>
                    <a:pt x="67" y="47"/>
                  </a:cubicBezTo>
                  <a:cubicBezTo>
                    <a:pt x="0" y="114"/>
                    <a:pt x="67" y="181"/>
                    <a:pt x="100" y="214"/>
                  </a:cubicBezTo>
                  <a:lnTo>
                    <a:pt x="7239" y="4350"/>
                  </a:lnTo>
                  <a:lnTo>
                    <a:pt x="7272" y="4350"/>
                  </a:lnTo>
                  <a:cubicBezTo>
                    <a:pt x="7305" y="4350"/>
                    <a:pt x="7372" y="4350"/>
                    <a:pt x="7405" y="4317"/>
                  </a:cubicBezTo>
                  <a:cubicBezTo>
                    <a:pt x="7439" y="4284"/>
                    <a:pt x="7405" y="4184"/>
                    <a:pt x="7339" y="4150"/>
                  </a:cubicBezTo>
                  <a:lnTo>
                    <a:pt x="234" y="14"/>
                  </a:lnTo>
                  <a:cubicBezTo>
                    <a:pt x="204" y="4"/>
                    <a:pt x="181" y="0"/>
                    <a:pt x="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7"/>
            <p:cNvSpPr/>
            <p:nvPr/>
          </p:nvSpPr>
          <p:spPr>
            <a:xfrm>
              <a:off x="3891275" y="2080750"/>
              <a:ext cx="196000" cy="113800"/>
            </a:xfrm>
            <a:custGeom>
              <a:avLst/>
              <a:gdLst/>
              <a:ahLst/>
              <a:cxnLst/>
              <a:rect l="l" t="t" r="r" b="b"/>
              <a:pathLst>
                <a:path w="7840" h="4552" extrusionOk="0">
                  <a:moveTo>
                    <a:pt x="129" y="1"/>
                  </a:moveTo>
                  <a:cubicBezTo>
                    <a:pt x="81" y="1"/>
                    <a:pt x="58" y="24"/>
                    <a:pt x="34" y="48"/>
                  </a:cubicBezTo>
                  <a:cubicBezTo>
                    <a:pt x="1" y="148"/>
                    <a:pt x="34" y="181"/>
                    <a:pt x="68" y="215"/>
                  </a:cubicBezTo>
                  <a:lnTo>
                    <a:pt x="7606" y="4551"/>
                  </a:lnTo>
                  <a:lnTo>
                    <a:pt x="7673" y="4551"/>
                  </a:lnTo>
                  <a:cubicBezTo>
                    <a:pt x="7706" y="4551"/>
                    <a:pt x="7740" y="4518"/>
                    <a:pt x="7773" y="4518"/>
                  </a:cubicBezTo>
                  <a:cubicBezTo>
                    <a:pt x="7840" y="4418"/>
                    <a:pt x="7773" y="4384"/>
                    <a:pt x="7740" y="4351"/>
                  </a:cubicBezTo>
                  <a:lnTo>
                    <a:pt x="201" y="14"/>
                  </a:lnTo>
                  <a:cubicBezTo>
                    <a:pt x="172" y="5"/>
                    <a:pt x="148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7"/>
            <p:cNvSpPr/>
            <p:nvPr/>
          </p:nvSpPr>
          <p:spPr>
            <a:xfrm>
              <a:off x="4141725" y="2036150"/>
              <a:ext cx="76475" cy="39975"/>
            </a:xfrm>
            <a:custGeom>
              <a:avLst/>
              <a:gdLst/>
              <a:ahLst/>
              <a:cxnLst/>
              <a:rect l="l" t="t" r="r" b="b"/>
              <a:pathLst>
                <a:path w="3059" h="1599" extrusionOk="0">
                  <a:moveTo>
                    <a:pt x="885" y="314"/>
                  </a:moveTo>
                  <a:cubicBezTo>
                    <a:pt x="889" y="319"/>
                    <a:pt x="891" y="325"/>
                    <a:pt x="891" y="331"/>
                  </a:cubicBezTo>
                  <a:lnTo>
                    <a:pt x="891" y="406"/>
                  </a:lnTo>
                  <a:lnTo>
                    <a:pt x="891" y="406"/>
                  </a:lnTo>
                  <a:cubicBezTo>
                    <a:pt x="922" y="374"/>
                    <a:pt x="941" y="338"/>
                    <a:pt x="885" y="314"/>
                  </a:cubicBezTo>
                  <a:close/>
                  <a:moveTo>
                    <a:pt x="490" y="464"/>
                  </a:moveTo>
                  <a:lnTo>
                    <a:pt x="490" y="464"/>
                  </a:lnTo>
                  <a:cubicBezTo>
                    <a:pt x="457" y="564"/>
                    <a:pt x="357" y="631"/>
                    <a:pt x="324" y="664"/>
                  </a:cubicBezTo>
                  <a:cubicBezTo>
                    <a:pt x="324" y="664"/>
                    <a:pt x="249" y="694"/>
                    <a:pt x="210" y="694"/>
                  </a:cubicBezTo>
                  <a:cubicBezTo>
                    <a:pt x="190" y="694"/>
                    <a:pt x="179" y="687"/>
                    <a:pt x="190" y="664"/>
                  </a:cubicBezTo>
                  <a:cubicBezTo>
                    <a:pt x="223" y="598"/>
                    <a:pt x="290" y="498"/>
                    <a:pt x="357" y="498"/>
                  </a:cubicBezTo>
                  <a:lnTo>
                    <a:pt x="490" y="464"/>
                  </a:lnTo>
                  <a:close/>
                  <a:moveTo>
                    <a:pt x="498" y="0"/>
                  </a:moveTo>
                  <a:cubicBezTo>
                    <a:pt x="401" y="0"/>
                    <a:pt x="275" y="76"/>
                    <a:pt x="190" y="97"/>
                  </a:cubicBezTo>
                  <a:cubicBezTo>
                    <a:pt x="163" y="97"/>
                    <a:pt x="158" y="140"/>
                    <a:pt x="174" y="140"/>
                  </a:cubicBezTo>
                  <a:cubicBezTo>
                    <a:pt x="178" y="140"/>
                    <a:pt x="183" y="137"/>
                    <a:pt x="190" y="131"/>
                  </a:cubicBezTo>
                  <a:cubicBezTo>
                    <a:pt x="223" y="97"/>
                    <a:pt x="390" y="64"/>
                    <a:pt x="490" y="64"/>
                  </a:cubicBezTo>
                  <a:cubicBezTo>
                    <a:pt x="557" y="64"/>
                    <a:pt x="524" y="264"/>
                    <a:pt x="457" y="331"/>
                  </a:cubicBezTo>
                  <a:lnTo>
                    <a:pt x="324" y="431"/>
                  </a:lnTo>
                  <a:cubicBezTo>
                    <a:pt x="190" y="464"/>
                    <a:pt x="90" y="498"/>
                    <a:pt x="23" y="598"/>
                  </a:cubicBezTo>
                  <a:cubicBezTo>
                    <a:pt x="1" y="712"/>
                    <a:pt x="71" y="763"/>
                    <a:pt x="161" y="763"/>
                  </a:cubicBezTo>
                  <a:cubicBezTo>
                    <a:pt x="202" y="763"/>
                    <a:pt x="248" y="752"/>
                    <a:pt x="290" y="731"/>
                  </a:cubicBezTo>
                  <a:cubicBezTo>
                    <a:pt x="457" y="631"/>
                    <a:pt x="557" y="498"/>
                    <a:pt x="657" y="331"/>
                  </a:cubicBezTo>
                  <a:cubicBezTo>
                    <a:pt x="690" y="297"/>
                    <a:pt x="724" y="297"/>
                    <a:pt x="824" y="297"/>
                  </a:cubicBezTo>
                  <a:cubicBezTo>
                    <a:pt x="850" y="302"/>
                    <a:pt x="870" y="307"/>
                    <a:pt x="885" y="314"/>
                  </a:cubicBezTo>
                  <a:lnTo>
                    <a:pt x="885" y="314"/>
                  </a:lnTo>
                  <a:cubicBezTo>
                    <a:pt x="869" y="287"/>
                    <a:pt x="818" y="264"/>
                    <a:pt x="791" y="264"/>
                  </a:cubicBezTo>
                  <a:cubicBezTo>
                    <a:pt x="690" y="264"/>
                    <a:pt x="657" y="264"/>
                    <a:pt x="557" y="297"/>
                  </a:cubicBezTo>
                  <a:cubicBezTo>
                    <a:pt x="624" y="264"/>
                    <a:pt x="624" y="164"/>
                    <a:pt x="624" y="97"/>
                  </a:cubicBezTo>
                  <a:cubicBezTo>
                    <a:pt x="600" y="25"/>
                    <a:pt x="554" y="0"/>
                    <a:pt x="498" y="0"/>
                  </a:cubicBezTo>
                  <a:close/>
                  <a:moveTo>
                    <a:pt x="891" y="406"/>
                  </a:moveTo>
                  <a:cubicBezTo>
                    <a:pt x="867" y="430"/>
                    <a:pt x="836" y="452"/>
                    <a:pt x="824" y="464"/>
                  </a:cubicBezTo>
                  <a:lnTo>
                    <a:pt x="824" y="498"/>
                  </a:lnTo>
                  <a:cubicBezTo>
                    <a:pt x="902" y="482"/>
                    <a:pt x="1018" y="451"/>
                    <a:pt x="1108" y="451"/>
                  </a:cubicBezTo>
                  <a:cubicBezTo>
                    <a:pt x="1209" y="451"/>
                    <a:pt x="1277" y="490"/>
                    <a:pt x="1224" y="631"/>
                  </a:cubicBezTo>
                  <a:lnTo>
                    <a:pt x="1224" y="664"/>
                  </a:lnTo>
                  <a:cubicBezTo>
                    <a:pt x="1291" y="664"/>
                    <a:pt x="1491" y="731"/>
                    <a:pt x="1424" y="764"/>
                  </a:cubicBezTo>
                  <a:cubicBezTo>
                    <a:pt x="1424" y="764"/>
                    <a:pt x="1424" y="798"/>
                    <a:pt x="1491" y="798"/>
                  </a:cubicBezTo>
                  <a:lnTo>
                    <a:pt x="1958" y="798"/>
                  </a:lnTo>
                  <a:cubicBezTo>
                    <a:pt x="2025" y="798"/>
                    <a:pt x="2058" y="798"/>
                    <a:pt x="2158" y="831"/>
                  </a:cubicBezTo>
                  <a:cubicBezTo>
                    <a:pt x="2192" y="864"/>
                    <a:pt x="2125" y="998"/>
                    <a:pt x="2125" y="1031"/>
                  </a:cubicBezTo>
                  <a:lnTo>
                    <a:pt x="2125" y="1098"/>
                  </a:lnTo>
                  <a:cubicBezTo>
                    <a:pt x="2192" y="1131"/>
                    <a:pt x="2225" y="1165"/>
                    <a:pt x="2192" y="1265"/>
                  </a:cubicBezTo>
                  <a:lnTo>
                    <a:pt x="2192" y="1298"/>
                  </a:lnTo>
                  <a:cubicBezTo>
                    <a:pt x="2211" y="1301"/>
                    <a:pt x="2232" y="1303"/>
                    <a:pt x="2254" y="1303"/>
                  </a:cubicBezTo>
                  <a:cubicBezTo>
                    <a:pt x="2351" y="1303"/>
                    <a:pt x="2466" y="1277"/>
                    <a:pt x="2570" y="1277"/>
                  </a:cubicBezTo>
                  <a:cubicBezTo>
                    <a:pt x="2681" y="1277"/>
                    <a:pt x="2779" y="1307"/>
                    <a:pt x="2825" y="1432"/>
                  </a:cubicBezTo>
                  <a:cubicBezTo>
                    <a:pt x="2859" y="1598"/>
                    <a:pt x="2825" y="1598"/>
                    <a:pt x="3025" y="1598"/>
                  </a:cubicBezTo>
                  <a:cubicBezTo>
                    <a:pt x="3059" y="1598"/>
                    <a:pt x="3059" y="1565"/>
                    <a:pt x="3025" y="1565"/>
                  </a:cubicBezTo>
                  <a:cubicBezTo>
                    <a:pt x="2825" y="1565"/>
                    <a:pt x="2992" y="1331"/>
                    <a:pt x="2859" y="1265"/>
                  </a:cubicBezTo>
                  <a:cubicBezTo>
                    <a:pt x="2826" y="1240"/>
                    <a:pt x="2788" y="1232"/>
                    <a:pt x="2747" y="1232"/>
                  </a:cubicBezTo>
                  <a:cubicBezTo>
                    <a:pt x="2648" y="1232"/>
                    <a:pt x="2531" y="1281"/>
                    <a:pt x="2437" y="1281"/>
                  </a:cubicBezTo>
                  <a:cubicBezTo>
                    <a:pt x="2408" y="1281"/>
                    <a:pt x="2382" y="1276"/>
                    <a:pt x="2358" y="1265"/>
                  </a:cubicBezTo>
                  <a:cubicBezTo>
                    <a:pt x="2225" y="1165"/>
                    <a:pt x="2358" y="1165"/>
                    <a:pt x="2325" y="1098"/>
                  </a:cubicBezTo>
                  <a:cubicBezTo>
                    <a:pt x="2325" y="1098"/>
                    <a:pt x="2225" y="1098"/>
                    <a:pt x="2225" y="1065"/>
                  </a:cubicBezTo>
                  <a:cubicBezTo>
                    <a:pt x="2225" y="998"/>
                    <a:pt x="2192" y="998"/>
                    <a:pt x="2192" y="998"/>
                  </a:cubicBezTo>
                  <a:lnTo>
                    <a:pt x="2192" y="965"/>
                  </a:lnTo>
                  <a:lnTo>
                    <a:pt x="2225" y="931"/>
                  </a:lnTo>
                  <a:cubicBezTo>
                    <a:pt x="2275" y="781"/>
                    <a:pt x="2100" y="762"/>
                    <a:pt x="1925" y="762"/>
                  </a:cubicBezTo>
                  <a:cubicBezTo>
                    <a:pt x="1866" y="762"/>
                    <a:pt x="1808" y="764"/>
                    <a:pt x="1758" y="764"/>
                  </a:cubicBezTo>
                  <a:lnTo>
                    <a:pt x="1524" y="764"/>
                  </a:lnTo>
                  <a:cubicBezTo>
                    <a:pt x="1491" y="764"/>
                    <a:pt x="1524" y="731"/>
                    <a:pt x="1524" y="731"/>
                  </a:cubicBezTo>
                  <a:lnTo>
                    <a:pt x="1324" y="631"/>
                  </a:lnTo>
                  <a:cubicBezTo>
                    <a:pt x="1324" y="631"/>
                    <a:pt x="1358" y="564"/>
                    <a:pt x="1324" y="498"/>
                  </a:cubicBezTo>
                  <a:cubicBezTo>
                    <a:pt x="1296" y="455"/>
                    <a:pt x="1236" y="442"/>
                    <a:pt x="1170" y="442"/>
                  </a:cubicBezTo>
                  <a:cubicBezTo>
                    <a:pt x="1082" y="442"/>
                    <a:pt x="981" y="464"/>
                    <a:pt x="924" y="464"/>
                  </a:cubicBezTo>
                  <a:lnTo>
                    <a:pt x="857" y="464"/>
                  </a:lnTo>
                  <a:cubicBezTo>
                    <a:pt x="891" y="464"/>
                    <a:pt x="891" y="431"/>
                    <a:pt x="891" y="431"/>
                  </a:cubicBezTo>
                  <a:lnTo>
                    <a:pt x="891" y="40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7"/>
            <p:cNvSpPr/>
            <p:nvPr/>
          </p:nvSpPr>
          <p:spPr>
            <a:xfrm>
              <a:off x="4081425" y="1996050"/>
              <a:ext cx="58400" cy="31250"/>
            </a:xfrm>
            <a:custGeom>
              <a:avLst/>
              <a:gdLst/>
              <a:ahLst/>
              <a:cxnLst/>
              <a:rect l="l" t="t" r="r" b="b"/>
              <a:pathLst>
                <a:path w="2336" h="1250" extrusionOk="0">
                  <a:moveTo>
                    <a:pt x="300" y="500"/>
                  </a:moveTo>
                  <a:lnTo>
                    <a:pt x="300" y="534"/>
                  </a:lnTo>
                  <a:cubicBezTo>
                    <a:pt x="276" y="558"/>
                    <a:pt x="197" y="637"/>
                    <a:pt x="184" y="637"/>
                  </a:cubicBezTo>
                  <a:cubicBezTo>
                    <a:pt x="179" y="637"/>
                    <a:pt x="183" y="627"/>
                    <a:pt x="200" y="600"/>
                  </a:cubicBezTo>
                  <a:cubicBezTo>
                    <a:pt x="200" y="567"/>
                    <a:pt x="234" y="534"/>
                    <a:pt x="300" y="500"/>
                  </a:cubicBezTo>
                  <a:close/>
                  <a:moveTo>
                    <a:pt x="167" y="0"/>
                  </a:moveTo>
                  <a:cubicBezTo>
                    <a:pt x="134" y="0"/>
                    <a:pt x="100" y="33"/>
                    <a:pt x="167" y="67"/>
                  </a:cubicBezTo>
                  <a:cubicBezTo>
                    <a:pt x="267" y="100"/>
                    <a:pt x="267" y="200"/>
                    <a:pt x="267" y="300"/>
                  </a:cubicBezTo>
                  <a:cubicBezTo>
                    <a:pt x="200" y="500"/>
                    <a:pt x="0" y="600"/>
                    <a:pt x="0" y="734"/>
                  </a:cubicBezTo>
                  <a:cubicBezTo>
                    <a:pt x="28" y="751"/>
                    <a:pt x="57" y="758"/>
                    <a:pt x="86" y="758"/>
                  </a:cubicBezTo>
                  <a:cubicBezTo>
                    <a:pt x="230" y="758"/>
                    <a:pt x="378" y="573"/>
                    <a:pt x="434" y="434"/>
                  </a:cubicBezTo>
                  <a:cubicBezTo>
                    <a:pt x="445" y="434"/>
                    <a:pt x="471" y="430"/>
                    <a:pt x="501" y="430"/>
                  </a:cubicBezTo>
                  <a:cubicBezTo>
                    <a:pt x="560" y="430"/>
                    <a:pt x="634" y="445"/>
                    <a:pt x="634" y="534"/>
                  </a:cubicBezTo>
                  <a:lnTo>
                    <a:pt x="601" y="600"/>
                  </a:lnTo>
                  <a:cubicBezTo>
                    <a:pt x="601" y="600"/>
                    <a:pt x="601" y="667"/>
                    <a:pt x="634" y="667"/>
                  </a:cubicBezTo>
                  <a:cubicBezTo>
                    <a:pt x="696" y="667"/>
                    <a:pt x="820" y="617"/>
                    <a:pt x="899" y="617"/>
                  </a:cubicBezTo>
                  <a:cubicBezTo>
                    <a:pt x="949" y="617"/>
                    <a:pt x="980" y="636"/>
                    <a:pt x="968" y="701"/>
                  </a:cubicBezTo>
                  <a:lnTo>
                    <a:pt x="968" y="734"/>
                  </a:lnTo>
                  <a:cubicBezTo>
                    <a:pt x="993" y="742"/>
                    <a:pt x="1022" y="744"/>
                    <a:pt x="1052" y="744"/>
                  </a:cubicBezTo>
                  <a:cubicBezTo>
                    <a:pt x="1081" y="744"/>
                    <a:pt x="1111" y="742"/>
                    <a:pt x="1139" y="742"/>
                  </a:cubicBezTo>
                  <a:cubicBezTo>
                    <a:pt x="1193" y="742"/>
                    <a:pt x="1234" y="751"/>
                    <a:pt x="1234" y="801"/>
                  </a:cubicBezTo>
                  <a:cubicBezTo>
                    <a:pt x="1234" y="867"/>
                    <a:pt x="1134" y="901"/>
                    <a:pt x="1201" y="967"/>
                  </a:cubicBezTo>
                  <a:cubicBezTo>
                    <a:pt x="1212" y="1001"/>
                    <a:pt x="1227" y="1012"/>
                    <a:pt x="1246" y="1012"/>
                  </a:cubicBezTo>
                  <a:cubicBezTo>
                    <a:pt x="1283" y="1012"/>
                    <a:pt x="1335" y="967"/>
                    <a:pt x="1401" y="967"/>
                  </a:cubicBezTo>
                  <a:cubicBezTo>
                    <a:pt x="1468" y="967"/>
                    <a:pt x="1468" y="934"/>
                    <a:pt x="1468" y="934"/>
                  </a:cubicBezTo>
                  <a:lnTo>
                    <a:pt x="1468" y="967"/>
                  </a:lnTo>
                  <a:cubicBezTo>
                    <a:pt x="1468" y="967"/>
                    <a:pt x="1468" y="1034"/>
                    <a:pt x="1535" y="1034"/>
                  </a:cubicBezTo>
                  <a:lnTo>
                    <a:pt x="1601" y="1034"/>
                  </a:lnTo>
                  <a:cubicBezTo>
                    <a:pt x="1635" y="1034"/>
                    <a:pt x="1635" y="967"/>
                    <a:pt x="1635" y="967"/>
                  </a:cubicBezTo>
                  <a:cubicBezTo>
                    <a:pt x="1701" y="967"/>
                    <a:pt x="1735" y="967"/>
                    <a:pt x="1768" y="1034"/>
                  </a:cubicBezTo>
                  <a:cubicBezTo>
                    <a:pt x="1768" y="1034"/>
                    <a:pt x="1875" y="1077"/>
                    <a:pt x="1918" y="1077"/>
                  </a:cubicBezTo>
                  <a:cubicBezTo>
                    <a:pt x="1928" y="1077"/>
                    <a:pt x="1935" y="1074"/>
                    <a:pt x="1935" y="1067"/>
                  </a:cubicBezTo>
                  <a:lnTo>
                    <a:pt x="1935" y="1067"/>
                  </a:lnTo>
                  <a:cubicBezTo>
                    <a:pt x="1968" y="1101"/>
                    <a:pt x="1868" y="1201"/>
                    <a:pt x="1902" y="1234"/>
                  </a:cubicBezTo>
                  <a:cubicBezTo>
                    <a:pt x="1913" y="1245"/>
                    <a:pt x="1946" y="1249"/>
                    <a:pt x="1989" y="1249"/>
                  </a:cubicBezTo>
                  <a:cubicBezTo>
                    <a:pt x="2076" y="1249"/>
                    <a:pt x="2202" y="1234"/>
                    <a:pt x="2269" y="1234"/>
                  </a:cubicBezTo>
                  <a:cubicBezTo>
                    <a:pt x="2335" y="1234"/>
                    <a:pt x="2302" y="1134"/>
                    <a:pt x="2269" y="1134"/>
                  </a:cubicBezTo>
                  <a:lnTo>
                    <a:pt x="2102" y="1201"/>
                  </a:lnTo>
                  <a:cubicBezTo>
                    <a:pt x="1935" y="1134"/>
                    <a:pt x="1968" y="1067"/>
                    <a:pt x="2035" y="1034"/>
                  </a:cubicBezTo>
                  <a:cubicBezTo>
                    <a:pt x="2068" y="967"/>
                    <a:pt x="2035" y="967"/>
                    <a:pt x="1968" y="967"/>
                  </a:cubicBezTo>
                  <a:cubicBezTo>
                    <a:pt x="1902" y="967"/>
                    <a:pt x="1802" y="901"/>
                    <a:pt x="1735" y="901"/>
                  </a:cubicBezTo>
                  <a:cubicBezTo>
                    <a:pt x="1668" y="901"/>
                    <a:pt x="1635" y="934"/>
                    <a:pt x="1601" y="934"/>
                  </a:cubicBezTo>
                  <a:cubicBezTo>
                    <a:pt x="1468" y="934"/>
                    <a:pt x="1568" y="901"/>
                    <a:pt x="1568" y="801"/>
                  </a:cubicBezTo>
                  <a:cubicBezTo>
                    <a:pt x="1568" y="801"/>
                    <a:pt x="1568" y="767"/>
                    <a:pt x="1501" y="767"/>
                  </a:cubicBezTo>
                  <a:cubicBezTo>
                    <a:pt x="1459" y="788"/>
                    <a:pt x="1377" y="849"/>
                    <a:pt x="1322" y="849"/>
                  </a:cubicBezTo>
                  <a:cubicBezTo>
                    <a:pt x="1290" y="849"/>
                    <a:pt x="1268" y="829"/>
                    <a:pt x="1268" y="767"/>
                  </a:cubicBezTo>
                  <a:cubicBezTo>
                    <a:pt x="1268" y="734"/>
                    <a:pt x="1335" y="701"/>
                    <a:pt x="1335" y="701"/>
                  </a:cubicBezTo>
                  <a:cubicBezTo>
                    <a:pt x="1335" y="701"/>
                    <a:pt x="1301" y="600"/>
                    <a:pt x="1268" y="567"/>
                  </a:cubicBezTo>
                  <a:lnTo>
                    <a:pt x="1101" y="567"/>
                  </a:lnTo>
                  <a:cubicBezTo>
                    <a:pt x="1052" y="577"/>
                    <a:pt x="1029" y="581"/>
                    <a:pt x="1019" y="581"/>
                  </a:cubicBezTo>
                  <a:cubicBezTo>
                    <a:pt x="995" y="581"/>
                    <a:pt x="1048" y="557"/>
                    <a:pt x="1001" y="534"/>
                  </a:cubicBezTo>
                  <a:cubicBezTo>
                    <a:pt x="968" y="500"/>
                    <a:pt x="934" y="500"/>
                    <a:pt x="834" y="500"/>
                  </a:cubicBezTo>
                  <a:lnTo>
                    <a:pt x="734" y="500"/>
                  </a:lnTo>
                  <a:cubicBezTo>
                    <a:pt x="634" y="434"/>
                    <a:pt x="667" y="500"/>
                    <a:pt x="667" y="400"/>
                  </a:cubicBezTo>
                  <a:cubicBezTo>
                    <a:pt x="667" y="334"/>
                    <a:pt x="734" y="334"/>
                    <a:pt x="667" y="267"/>
                  </a:cubicBezTo>
                  <a:cubicBezTo>
                    <a:pt x="634" y="234"/>
                    <a:pt x="601" y="200"/>
                    <a:pt x="501" y="200"/>
                  </a:cubicBezTo>
                  <a:cubicBezTo>
                    <a:pt x="467" y="200"/>
                    <a:pt x="401" y="234"/>
                    <a:pt x="334" y="234"/>
                  </a:cubicBezTo>
                  <a:cubicBezTo>
                    <a:pt x="334" y="100"/>
                    <a:pt x="334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7"/>
            <p:cNvSpPr/>
            <p:nvPr/>
          </p:nvSpPr>
          <p:spPr>
            <a:xfrm>
              <a:off x="3538525" y="2851450"/>
              <a:ext cx="657175" cy="427200"/>
            </a:xfrm>
            <a:custGeom>
              <a:avLst/>
              <a:gdLst/>
              <a:ahLst/>
              <a:cxnLst/>
              <a:rect l="l" t="t" r="r" b="b"/>
              <a:pathLst>
                <a:path w="26287" h="17088" extrusionOk="0">
                  <a:moveTo>
                    <a:pt x="15891" y="0"/>
                  </a:moveTo>
                  <a:cubicBezTo>
                    <a:pt x="15695" y="0"/>
                    <a:pt x="15495" y="59"/>
                    <a:pt x="15312" y="175"/>
                  </a:cubicBezTo>
                  <a:lnTo>
                    <a:pt x="1268" y="8281"/>
                  </a:lnTo>
                  <a:cubicBezTo>
                    <a:pt x="1102" y="8381"/>
                    <a:pt x="968" y="8548"/>
                    <a:pt x="968" y="8715"/>
                  </a:cubicBezTo>
                  <a:cubicBezTo>
                    <a:pt x="968" y="8882"/>
                    <a:pt x="1102" y="9048"/>
                    <a:pt x="1268" y="9115"/>
                  </a:cubicBezTo>
                  <a:lnTo>
                    <a:pt x="2102" y="9582"/>
                  </a:lnTo>
                  <a:lnTo>
                    <a:pt x="401" y="10583"/>
                  </a:lnTo>
                  <a:cubicBezTo>
                    <a:pt x="268" y="10649"/>
                    <a:pt x="168" y="10716"/>
                    <a:pt x="134" y="10850"/>
                  </a:cubicBezTo>
                  <a:cubicBezTo>
                    <a:pt x="1" y="11083"/>
                    <a:pt x="134" y="11383"/>
                    <a:pt x="401" y="11483"/>
                  </a:cubicBezTo>
                  <a:lnTo>
                    <a:pt x="9941" y="16954"/>
                  </a:lnTo>
                  <a:cubicBezTo>
                    <a:pt x="10141" y="17054"/>
                    <a:pt x="10308" y="17087"/>
                    <a:pt x="10508" y="17087"/>
                  </a:cubicBezTo>
                  <a:cubicBezTo>
                    <a:pt x="10742" y="17087"/>
                    <a:pt x="10909" y="17021"/>
                    <a:pt x="11042" y="16887"/>
                  </a:cubicBezTo>
                  <a:lnTo>
                    <a:pt x="25119" y="8781"/>
                  </a:lnTo>
                  <a:cubicBezTo>
                    <a:pt x="25285" y="8715"/>
                    <a:pt x="25386" y="8548"/>
                    <a:pt x="25386" y="8381"/>
                  </a:cubicBezTo>
                  <a:cubicBezTo>
                    <a:pt x="25386" y="8214"/>
                    <a:pt x="25285" y="8048"/>
                    <a:pt x="25119" y="7948"/>
                  </a:cubicBezTo>
                  <a:lnTo>
                    <a:pt x="24285" y="7514"/>
                  </a:lnTo>
                  <a:lnTo>
                    <a:pt x="25986" y="6513"/>
                  </a:lnTo>
                  <a:cubicBezTo>
                    <a:pt x="26153" y="6446"/>
                    <a:pt x="26286" y="6280"/>
                    <a:pt x="26286" y="6080"/>
                  </a:cubicBezTo>
                  <a:cubicBezTo>
                    <a:pt x="26286" y="5913"/>
                    <a:pt x="26153" y="5746"/>
                    <a:pt x="25986" y="5679"/>
                  </a:cubicBezTo>
                  <a:lnTo>
                    <a:pt x="16446" y="175"/>
                  </a:lnTo>
                  <a:cubicBezTo>
                    <a:pt x="16279" y="59"/>
                    <a:pt x="16087" y="0"/>
                    <a:pt x="15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7"/>
            <p:cNvSpPr/>
            <p:nvPr/>
          </p:nvSpPr>
          <p:spPr>
            <a:xfrm>
              <a:off x="3545200" y="2895225"/>
              <a:ext cx="624650" cy="370925"/>
            </a:xfrm>
            <a:custGeom>
              <a:avLst/>
              <a:gdLst/>
              <a:ahLst/>
              <a:cxnLst/>
              <a:rect l="l" t="t" r="r" b="b"/>
              <a:pathLst>
                <a:path w="24986" h="14837" extrusionOk="0">
                  <a:moveTo>
                    <a:pt x="14728" y="0"/>
                  </a:moveTo>
                  <a:cubicBezTo>
                    <a:pt x="14561" y="0"/>
                    <a:pt x="14394" y="42"/>
                    <a:pt x="14244" y="126"/>
                  </a:cubicBezTo>
                  <a:lnTo>
                    <a:pt x="201" y="8231"/>
                  </a:lnTo>
                  <a:cubicBezTo>
                    <a:pt x="67" y="8265"/>
                    <a:pt x="34" y="8398"/>
                    <a:pt x="1" y="8498"/>
                  </a:cubicBezTo>
                  <a:lnTo>
                    <a:pt x="1" y="8932"/>
                  </a:lnTo>
                  <a:cubicBezTo>
                    <a:pt x="1" y="9065"/>
                    <a:pt x="67" y="9132"/>
                    <a:pt x="201" y="9232"/>
                  </a:cubicBezTo>
                  <a:lnTo>
                    <a:pt x="9741" y="14736"/>
                  </a:lnTo>
                  <a:cubicBezTo>
                    <a:pt x="9891" y="14803"/>
                    <a:pt x="10058" y="14836"/>
                    <a:pt x="10225" y="14836"/>
                  </a:cubicBezTo>
                  <a:cubicBezTo>
                    <a:pt x="10391" y="14836"/>
                    <a:pt x="10558" y="14803"/>
                    <a:pt x="10708" y="14736"/>
                  </a:cubicBezTo>
                  <a:lnTo>
                    <a:pt x="24752" y="6630"/>
                  </a:lnTo>
                  <a:cubicBezTo>
                    <a:pt x="24885" y="6597"/>
                    <a:pt x="24985" y="6463"/>
                    <a:pt x="24985" y="6397"/>
                  </a:cubicBezTo>
                  <a:lnTo>
                    <a:pt x="24985" y="5930"/>
                  </a:lnTo>
                  <a:cubicBezTo>
                    <a:pt x="24985" y="5796"/>
                    <a:pt x="24885" y="5730"/>
                    <a:pt x="24752" y="5629"/>
                  </a:cubicBezTo>
                  <a:lnTo>
                    <a:pt x="15211" y="126"/>
                  </a:lnTo>
                  <a:cubicBezTo>
                    <a:pt x="15061" y="42"/>
                    <a:pt x="14895" y="0"/>
                    <a:pt x="14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7"/>
            <p:cNvSpPr/>
            <p:nvPr/>
          </p:nvSpPr>
          <p:spPr>
            <a:xfrm>
              <a:off x="3545200" y="2896050"/>
              <a:ext cx="626300" cy="360700"/>
            </a:xfrm>
            <a:custGeom>
              <a:avLst/>
              <a:gdLst/>
              <a:ahLst/>
              <a:cxnLst/>
              <a:rect l="l" t="t" r="r" b="b"/>
              <a:pathLst>
                <a:path w="25052" h="14428" extrusionOk="0">
                  <a:moveTo>
                    <a:pt x="14778" y="1"/>
                  </a:moveTo>
                  <a:cubicBezTo>
                    <a:pt x="14611" y="1"/>
                    <a:pt x="14444" y="42"/>
                    <a:pt x="14311" y="126"/>
                  </a:cubicBezTo>
                  <a:lnTo>
                    <a:pt x="234" y="8232"/>
                  </a:lnTo>
                  <a:cubicBezTo>
                    <a:pt x="167" y="8232"/>
                    <a:pt x="67" y="8298"/>
                    <a:pt x="67" y="8398"/>
                  </a:cubicBezTo>
                  <a:cubicBezTo>
                    <a:pt x="1" y="8565"/>
                    <a:pt x="67" y="8732"/>
                    <a:pt x="234" y="8765"/>
                  </a:cubicBezTo>
                  <a:lnTo>
                    <a:pt x="9841" y="14303"/>
                  </a:lnTo>
                  <a:cubicBezTo>
                    <a:pt x="9991" y="14386"/>
                    <a:pt x="10158" y="14428"/>
                    <a:pt x="10325" y="14428"/>
                  </a:cubicBezTo>
                  <a:cubicBezTo>
                    <a:pt x="10491" y="14428"/>
                    <a:pt x="10658" y="14386"/>
                    <a:pt x="10808" y="14303"/>
                  </a:cubicBezTo>
                  <a:lnTo>
                    <a:pt x="24785" y="6230"/>
                  </a:lnTo>
                  <a:cubicBezTo>
                    <a:pt x="24918" y="6164"/>
                    <a:pt x="24952" y="6097"/>
                    <a:pt x="25018" y="5997"/>
                  </a:cubicBezTo>
                  <a:cubicBezTo>
                    <a:pt x="25052" y="5863"/>
                    <a:pt x="24952" y="5697"/>
                    <a:pt x="24785" y="5630"/>
                  </a:cubicBezTo>
                  <a:lnTo>
                    <a:pt x="15245" y="126"/>
                  </a:lnTo>
                  <a:cubicBezTo>
                    <a:pt x="15111" y="42"/>
                    <a:pt x="14945" y="1"/>
                    <a:pt x="14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7"/>
            <p:cNvSpPr/>
            <p:nvPr/>
          </p:nvSpPr>
          <p:spPr>
            <a:xfrm>
              <a:off x="3546025" y="3107675"/>
              <a:ext cx="255225" cy="158475"/>
            </a:xfrm>
            <a:custGeom>
              <a:avLst/>
              <a:gdLst/>
              <a:ahLst/>
              <a:cxnLst/>
              <a:rect l="l" t="t" r="r" b="b"/>
              <a:pathLst>
                <a:path w="10209" h="6339" extrusionOk="0">
                  <a:moveTo>
                    <a:pt x="1" y="0"/>
                  </a:moveTo>
                  <a:lnTo>
                    <a:pt x="1" y="434"/>
                  </a:lnTo>
                  <a:cubicBezTo>
                    <a:pt x="1" y="567"/>
                    <a:pt x="101" y="667"/>
                    <a:pt x="201" y="734"/>
                  </a:cubicBezTo>
                  <a:lnTo>
                    <a:pt x="9775" y="6238"/>
                  </a:lnTo>
                  <a:cubicBezTo>
                    <a:pt x="9875" y="6305"/>
                    <a:pt x="10041" y="6338"/>
                    <a:pt x="10208" y="6338"/>
                  </a:cubicBezTo>
                  <a:lnTo>
                    <a:pt x="10208" y="5938"/>
                  </a:lnTo>
                  <a:cubicBezTo>
                    <a:pt x="10041" y="5938"/>
                    <a:pt x="9875" y="5871"/>
                    <a:pt x="9775" y="5804"/>
                  </a:cubicBezTo>
                  <a:lnTo>
                    <a:pt x="201" y="300"/>
                  </a:lnTo>
                  <a:cubicBezTo>
                    <a:pt x="101" y="234"/>
                    <a:pt x="1" y="1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7"/>
            <p:cNvSpPr/>
            <p:nvPr/>
          </p:nvSpPr>
          <p:spPr>
            <a:xfrm>
              <a:off x="3567725" y="2836850"/>
              <a:ext cx="624625" cy="370700"/>
            </a:xfrm>
            <a:custGeom>
              <a:avLst/>
              <a:gdLst/>
              <a:ahLst/>
              <a:cxnLst/>
              <a:rect l="l" t="t" r="r" b="b"/>
              <a:pathLst>
                <a:path w="24985" h="14828" extrusionOk="0">
                  <a:moveTo>
                    <a:pt x="14711" y="0"/>
                  </a:moveTo>
                  <a:cubicBezTo>
                    <a:pt x="14544" y="0"/>
                    <a:pt x="14377" y="42"/>
                    <a:pt x="14244" y="126"/>
                  </a:cubicBezTo>
                  <a:lnTo>
                    <a:pt x="234" y="8231"/>
                  </a:lnTo>
                  <a:cubicBezTo>
                    <a:pt x="100" y="8265"/>
                    <a:pt x="0" y="8365"/>
                    <a:pt x="0" y="8498"/>
                  </a:cubicBezTo>
                  <a:lnTo>
                    <a:pt x="0" y="8932"/>
                  </a:lnTo>
                  <a:cubicBezTo>
                    <a:pt x="0" y="9065"/>
                    <a:pt x="100" y="9132"/>
                    <a:pt x="234" y="9199"/>
                  </a:cubicBezTo>
                  <a:lnTo>
                    <a:pt x="9774" y="14703"/>
                  </a:lnTo>
                  <a:cubicBezTo>
                    <a:pt x="9924" y="14786"/>
                    <a:pt x="10091" y="14828"/>
                    <a:pt x="10258" y="14828"/>
                  </a:cubicBezTo>
                  <a:cubicBezTo>
                    <a:pt x="10424" y="14828"/>
                    <a:pt x="10591" y="14786"/>
                    <a:pt x="10741" y="14703"/>
                  </a:cubicBezTo>
                  <a:lnTo>
                    <a:pt x="24785" y="6630"/>
                  </a:lnTo>
                  <a:cubicBezTo>
                    <a:pt x="24918" y="6597"/>
                    <a:pt x="24951" y="6463"/>
                    <a:pt x="24985" y="6363"/>
                  </a:cubicBezTo>
                  <a:lnTo>
                    <a:pt x="24951" y="5930"/>
                  </a:lnTo>
                  <a:cubicBezTo>
                    <a:pt x="24951" y="5796"/>
                    <a:pt x="24851" y="5730"/>
                    <a:pt x="24718" y="5629"/>
                  </a:cubicBezTo>
                  <a:lnTo>
                    <a:pt x="15178" y="126"/>
                  </a:lnTo>
                  <a:cubicBezTo>
                    <a:pt x="15044" y="42"/>
                    <a:pt x="14878" y="0"/>
                    <a:pt x="14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7"/>
            <p:cNvSpPr/>
            <p:nvPr/>
          </p:nvSpPr>
          <p:spPr>
            <a:xfrm>
              <a:off x="3566875" y="2837675"/>
              <a:ext cx="625475" cy="359875"/>
            </a:xfrm>
            <a:custGeom>
              <a:avLst/>
              <a:gdLst/>
              <a:ahLst/>
              <a:cxnLst/>
              <a:rect l="l" t="t" r="r" b="b"/>
              <a:pathLst>
                <a:path w="25019" h="14395" extrusionOk="0">
                  <a:moveTo>
                    <a:pt x="14745" y="1"/>
                  </a:moveTo>
                  <a:cubicBezTo>
                    <a:pt x="14578" y="1"/>
                    <a:pt x="14411" y="42"/>
                    <a:pt x="14278" y="126"/>
                  </a:cubicBezTo>
                  <a:lnTo>
                    <a:pt x="268" y="8232"/>
                  </a:lnTo>
                  <a:cubicBezTo>
                    <a:pt x="168" y="8265"/>
                    <a:pt x="101" y="8298"/>
                    <a:pt x="68" y="8398"/>
                  </a:cubicBezTo>
                  <a:cubicBezTo>
                    <a:pt x="1" y="8565"/>
                    <a:pt x="68" y="8732"/>
                    <a:pt x="234" y="8765"/>
                  </a:cubicBezTo>
                  <a:lnTo>
                    <a:pt x="9808" y="14269"/>
                  </a:lnTo>
                  <a:cubicBezTo>
                    <a:pt x="9958" y="14353"/>
                    <a:pt x="10125" y="14394"/>
                    <a:pt x="10292" y="14394"/>
                  </a:cubicBezTo>
                  <a:cubicBezTo>
                    <a:pt x="10458" y="14394"/>
                    <a:pt x="10625" y="14353"/>
                    <a:pt x="10775" y="14269"/>
                  </a:cubicBezTo>
                  <a:lnTo>
                    <a:pt x="24752" y="6197"/>
                  </a:lnTo>
                  <a:cubicBezTo>
                    <a:pt x="24852" y="6197"/>
                    <a:pt x="24885" y="6097"/>
                    <a:pt x="24919" y="6030"/>
                  </a:cubicBezTo>
                  <a:cubicBezTo>
                    <a:pt x="25019" y="5863"/>
                    <a:pt x="24919" y="5697"/>
                    <a:pt x="24752" y="5630"/>
                  </a:cubicBezTo>
                  <a:lnTo>
                    <a:pt x="15212" y="126"/>
                  </a:lnTo>
                  <a:cubicBezTo>
                    <a:pt x="15078" y="42"/>
                    <a:pt x="14912" y="1"/>
                    <a:pt x="14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7"/>
            <p:cNvSpPr/>
            <p:nvPr/>
          </p:nvSpPr>
          <p:spPr>
            <a:xfrm>
              <a:off x="4214025" y="2364950"/>
              <a:ext cx="714700" cy="456700"/>
            </a:xfrm>
            <a:custGeom>
              <a:avLst/>
              <a:gdLst/>
              <a:ahLst/>
              <a:cxnLst/>
              <a:rect l="l" t="t" r="r" b="b"/>
              <a:pathLst>
                <a:path w="28588" h="18268" extrusionOk="0">
                  <a:moveTo>
                    <a:pt x="13620" y="0"/>
                  </a:moveTo>
                  <a:cubicBezTo>
                    <a:pt x="13411" y="0"/>
                    <a:pt x="13201" y="50"/>
                    <a:pt x="13009" y="155"/>
                  </a:cubicBezTo>
                  <a:lnTo>
                    <a:pt x="334" y="8194"/>
                  </a:lnTo>
                  <a:cubicBezTo>
                    <a:pt x="133" y="8327"/>
                    <a:pt x="0" y="8527"/>
                    <a:pt x="0" y="8761"/>
                  </a:cubicBezTo>
                  <a:cubicBezTo>
                    <a:pt x="0" y="8994"/>
                    <a:pt x="133" y="9194"/>
                    <a:pt x="334" y="9295"/>
                  </a:cubicBezTo>
                  <a:lnTo>
                    <a:pt x="15678" y="18134"/>
                  </a:lnTo>
                  <a:cubicBezTo>
                    <a:pt x="15845" y="18201"/>
                    <a:pt x="16011" y="18268"/>
                    <a:pt x="16245" y="18268"/>
                  </a:cubicBezTo>
                  <a:cubicBezTo>
                    <a:pt x="16445" y="18268"/>
                    <a:pt x="16645" y="18168"/>
                    <a:pt x="16912" y="18034"/>
                  </a:cubicBezTo>
                  <a:lnTo>
                    <a:pt x="28187" y="10796"/>
                  </a:lnTo>
                  <a:cubicBezTo>
                    <a:pt x="28320" y="10762"/>
                    <a:pt x="28420" y="10662"/>
                    <a:pt x="28454" y="10529"/>
                  </a:cubicBezTo>
                  <a:cubicBezTo>
                    <a:pt x="28587" y="10262"/>
                    <a:pt x="28454" y="9928"/>
                    <a:pt x="28153" y="9762"/>
                  </a:cubicBezTo>
                  <a:lnTo>
                    <a:pt x="18947" y="4424"/>
                  </a:lnTo>
                  <a:cubicBezTo>
                    <a:pt x="18914" y="4358"/>
                    <a:pt x="18847" y="4291"/>
                    <a:pt x="18914" y="4191"/>
                  </a:cubicBezTo>
                  <a:lnTo>
                    <a:pt x="19047" y="3824"/>
                  </a:lnTo>
                  <a:cubicBezTo>
                    <a:pt x="19280" y="3457"/>
                    <a:pt x="19114" y="2957"/>
                    <a:pt x="18713" y="2757"/>
                  </a:cubicBezTo>
                  <a:lnTo>
                    <a:pt x="14177" y="121"/>
                  </a:lnTo>
                  <a:cubicBezTo>
                    <a:pt x="14002" y="42"/>
                    <a:pt x="13811" y="0"/>
                    <a:pt x="13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7"/>
            <p:cNvSpPr/>
            <p:nvPr/>
          </p:nvSpPr>
          <p:spPr>
            <a:xfrm>
              <a:off x="4208175" y="2393825"/>
              <a:ext cx="709700" cy="407100"/>
            </a:xfrm>
            <a:custGeom>
              <a:avLst/>
              <a:gdLst/>
              <a:ahLst/>
              <a:cxnLst/>
              <a:rect l="l" t="t" r="r" b="b"/>
              <a:pathLst>
                <a:path w="28388" h="16284" extrusionOk="0">
                  <a:moveTo>
                    <a:pt x="12005" y="0"/>
                  </a:moveTo>
                  <a:cubicBezTo>
                    <a:pt x="11859" y="0"/>
                    <a:pt x="11709" y="34"/>
                    <a:pt x="11575" y="100"/>
                  </a:cubicBezTo>
                  <a:lnTo>
                    <a:pt x="201" y="6672"/>
                  </a:lnTo>
                  <a:cubicBezTo>
                    <a:pt x="67" y="6705"/>
                    <a:pt x="1" y="6839"/>
                    <a:pt x="34" y="7005"/>
                  </a:cubicBezTo>
                  <a:cubicBezTo>
                    <a:pt x="67" y="7105"/>
                    <a:pt x="134" y="7139"/>
                    <a:pt x="201" y="7172"/>
                  </a:cubicBezTo>
                  <a:lnTo>
                    <a:pt x="15879" y="16212"/>
                  </a:lnTo>
                  <a:cubicBezTo>
                    <a:pt x="16002" y="16258"/>
                    <a:pt x="16126" y="16283"/>
                    <a:pt x="16250" y="16283"/>
                  </a:cubicBezTo>
                  <a:cubicBezTo>
                    <a:pt x="16393" y="16283"/>
                    <a:pt x="16536" y="16250"/>
                    <a:pt x="16679" y="16179"/>
                  </a:cubicBezTo>
                  <a:lnTo>
                    <a:pt x="28187" y="9507"/>
                  </a:lnTo>
                  <a:cubicBezTo>
                    <a:pt x="28321" y="9474"/>
                    <a:pt x="28387" y="9340"/>
                    <a:pt x="28354" y="9207"/>
                  </a:cubicBezTo>
                  <a:cubicBezTo>
                    <a:pt x="28321" y="9140"/>
                    <a:pt x="28254" y="9107"/>
                    <a:pt x="28187" y="9040"/>
                  </a:cubicBezTo>
                  <a:lnTo>
                    <a:pt x="12409" y="100"/>
                  </a:lnTo>
                  <a:cubicBezTo>
                    <a:pt x="12293" y="34"/>
                    <a:pt x="12151" y="0"/>
                    <a:pt x="12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7"/>
            <p:cNvSpPr/>
            <p:nvPr/>
          </p:nvSpPr>
          <p:spPr>
            <a:xfrm>
              <a:off x="4208175" y="2393825"/>
              <a:ext cx="709700" cy="407100"/>
            </a:xfrm>
            <a:custGeom>
              <a:avLst/>
              <a:gdLst/>
              <a:ahLst/>
              <a:cxnLst/>
              <a:rect l="l" t="t" r="r" b="b"/>
              <a:pathLst>
                <a:path w="28388" h="16284" extrusionOk="0">
                  <a:moveTo>
                    <a:pt x="12005" y="0"/>
                  </a:moveTo>
                  <a:cubicBezTo>
                    <a:pt x="11859" y="0"/>
                    <a:pt x="11709" y="34"/>
                    <a:pt x="11575" y="100"/>
                  </a:cubicBezTo>
                  <a:lnTo>
                    <a:pt x="201" y="6672"/>
                  </a:lnTo>
                  <a:cubicBezTo>
                    <a:pt x="67" y="6705"/>
                    <a:pt x="1" y="6839"/>
                    <a:pt x="34" y="7005"/>
                  </a:cubicBezTo>
                  <a:cubicBezTo>
                    <a:pt x="67" y="7105"/>
                    <a:pt x="134" y="7139"/>
                    <a:pt x="201" y="7172"/>
                  </a:cubicBezTo>
                  <a:lnTo>
                    <a:pt x="15879" y="16212"/>
                  </a:lnTo>
                  <a:cubicBezTo>
                    <a:pt x="16002" y="16258"/>
                    <a:pt x="16126" y="16283"/>
                    <a:pt x="16250" y="16283"/>
                  </a:cubicBezTo>
                  <a:cubicBezTo>
                    <a:pt x="16393" y="16283"/>
                    <a:pt x="16536" y="16250"/>
                    <a:pt x="16679" y="16179"/>
                  </a:cubicBezTo>
                  <a:lnTo>
                    <a:pt x="28187" y="9507"/>
                  </a:lnTo>
                  <a:cubicBezTo>
                    <a:pt x="28321" y="9474"/>
                    <a:pt x="28387" y="9340"/>
                    <a:pt x="28354" y="9207"/>
                  </a:cubicBezTo>
                  <a:cubicBezTo>
                    <a:pt x="28321" y="9140"/>
                    <a:pt x="28254" y="9107"/>
                    <a:pt x="28187" y="9040"/>
                  </a:cubicBezTo>
                  <a:lnTo>
                    <a:pt x="12409" y="100"/>
                  </a:lnTo>
                  <a:cubicBezTo>
                    <a:pt x="12293" y="34"/>
                    <a:pt x="12151" y="0"/>
                    <a:pt x="120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7"/>
            <p:cNvSpPr/>
            <p:nvPr/>
          </p:nvSpPr>
          <p:spPr>
            <a:xfrm>
              <a:off x="4208175" y="2352125"/>
              <a:ext cx="710525" cy="448300"/>
            </a:xfrm>
            <a:custGeom>
              <a:avLst/>
              <a:gdLst/>
              <a:ahLst/>
              <a:cxnLst/>
              <a:rect l="l" t="t" r="r" b="b"/>
              <a:pathLst>
                <a:path w="28421" h="17932" extrusionOk="0">
                  <a:moveTo>
                    <a:pt x="13548" y="1"/>
                  </a:moveTo>
                  <a:cubicBezTo>
                    <a:pt x="13402" y="1"/>
                    <a:pt x="13260" y="34"/>
                    <a:pt x="13143" y="101"/>
                  </a:cubicBezTo>
                  <a:lnTo>
                    <a:pt x="201" y="8306"/>
                  </a:lnTo>
                  <a:cubicBezTo>
                    <a:pt x="134" y="8340"/>
                    <a:pt x="67" y="8373"/>
                    <a:pt x="34" y="8473"/>
                  </a:cubicBezTo>
                  <a:cubicBezTo>
                    <a:pt x="1" y="8607"/>
                    <a:pt x="67" y="8773"/>
                    <a:pt x="201" y="8807"/>
                  </a:cubicBezTo>
                  <a:lnTo>
                    <a:pt x="15912" y="17847"/>
                  </a:lnTo>
                  <a:cubicBezTo>
                    <a:pt x="16029" y="17905"/>
                    <a:pt x="16146" y="17932"/>
                    <a:pt x="16263" y="17932"/>
                  </a:cubicBezTo>
                  <a:cubicBezTo>
                    <a:pt x="16413" y="17932"/>
                    <a:pt x="16563" y="17888"/>
                    <a:pt x="16712" y="17813"/>
                  </a:cubicBezTo>
                  <a:lnTo>
                    <a:pt x="28221" y="10441"/>
                  </a:lnTo>
                  <a:cubicBezTo>
                    <a:pt x="28321" y="10375"/>
                    <a:pt x="28354" y="10341"/>
                    <a:pt x="28387" y="10275"/>
                  </a:cubicBezTo>
                  <a:cubicBezTo>
                    <a:pt x="28421" y="10141"/>
                    <a:pt x="28354" y="9974"/>
                    <a:pt x="28221" y="9941"/>
                  </a:cubicBezTo>
                  <a:lnTo>
                    <a:pt x="18847" y="4470"/>
                  </a:lnTo>
                  <a:cubicBezTo>
                    <a:pt x="18580" y="4337"/>
                    <a:pt x="18514" y="4037"/>
                    <a:pt x="18647" y="3803"/>
                  </a:cubicBezTo>
                  <a:lnTo>
                    <a:pt x="18847" y="3436"/>
                  </a:lnTo>
                  <a:cubicBezTo>
                    <a:pt x="18914" y="3169"/>
                    <a:pt x="18847" y="2869"/>
                    <a:pt x="18647" y="2769"/>
                  </a:cubicBezTo>
                  <a:lnTo>
                    <a:pt x="13977" y="101"/>
                  </a:lnTo>
                  <a:cubicBezTo>
                    <a:pt x="13844" y="34"/>
                    <a:pt x="13694" y="1"/>
                    <a:pt x="13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7"/>
            <p:cNvSpPr/>
            <p:nvPr/>
          </p:nvSpPr>
          <p:spPr>
            <a:xfrm>
              <a:off x="3953000" y="2333775"/>
              <a:ext cx="404475" cy="234375"/>
            </a:xfrm>
            <a:custGeom>
              <a:avLst/>
              <a:gdLst/>
              <a:ahLst/>
              <a:cxnLst/>
              <a:rect l="l" t="t" r="r" b="b"/>
              <a:pathLst>
                <a:path w="16179" h="9375" extrusionOk="0">
                  <a:moveTo>
                    <a:pt x="14544" y="1"/>
                  </a:moveTo>
                  <a:lnTo>
                    <a:pt x="0" y="8373"/>
                  </a:lnTo>
                  <a:lnTo>
                    <a:pt x="1735" y="9374"/>
                  </a:lnTo>
                  <a:lnTo>
                    <a:pt x="16178" y="901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7"/>
            <p:cNvSpPr/>
            <p:nvPr/>
          </p:nvSpPr>
          <p:spPr>
            <a:xfrm>
              <a:off x="4326600" y="2289575"/>
              <a:ext cx="69225" cy="54225"/>
            </a:xfrm>
            <a:custGeom>
              <a:avLst/>
              <a:gdLst/>
              <a:ahLst/>
              <a:cxnLst/>
              <a:rect l="l" t="t" r="r" b="b"/>
              <a:pathLst>
                <a:path w="2769" h="2169" extrusionOk="0">
                  <a:moveTo>
                    <a:pt x="2635" y="1"/>
                  </a:moveTo>
                  <a:lnTo>
                    <a:pt x="0" y="601"/>
                  </a:lnTo>
                  <a:lnTo>
                    <a:pt x="1001" y="2169"/>
                  </a:lnTo>
                  <a:lnTo>
                    <a:pt x="2736" y="134"/>
                  </a:lnTo>
                  <a:cubicBezTo>
                    <a:pt x="2769" y="101"/>
                    <a:pt x="2769" y="34"/>
                    <a:pt x="2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7"/>
            <p:cNvSpPr/>
            <p:nvPr/>
          </p:nvSpPr>
          <p:spPr>
            <a:xfrm>
              <a:off x="4328250" y="2288750"/>
              <a:ext cx="65075" cy="35050"/>
            </a:xfrm>
            <a:custGeom>
              <a:avLst/>
              <a:gdLst/>
              <a:ahLst/>
              <a:cxnLst/>
              <a:rect l="l" t="t" r="r" b="b"/>
              <a:pathLst>
                <a:path w="2603" h="1402" extrusionOk="0">
                  <a:moveTo>
                    <a:pt x="2603" y="0"/>
                  </a:moveTo>
                  <a:lnTo>
                    <a:pt x="1" y="567"/>
                  </a:lnTo>
                  <a:lnTo>
                    <a:pt x="501" y="1401"/>
                  </a:lnTo>
                  <a:lnTo>
                    <a:pt x="768" y="1235"/>
                  </a:lnTo>
                  <a:lnTo>
                    <a:pt x="2603" y="67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7"/>
            <p:cNvSpPr/>
            <p:nvPr/>
          </p:nvSpPr>
          <p:spPr>
            <a:xfrm>
              <a:off x="4379125" y="2288750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534" y="0"/>
                  </a:moveTo>
                  <a:lnTo>
                    <a:pt x="1" y="167"/>
                  </a:lnTo>
                  <a:lnTo>
                    <a:pt x="34" y="201"/>
                  </a:lnTo>
                  <a:cubicBezTo>
                    <a:pt x="168" y="234"/>
                    <a:pt x="268" y="401"/>
                    <a:pt x="268" y="567"/>
                  </a:cubicBezTo>
                  <a:lnTo>
                    <a:pt x="601" y="167"/>
                  </a:lnTo>
                  <a:lnTo>
                    <a:pt x="601" y="67"/>
                  </a:lnTo>
                  <a:cubicBezTo>
                    <a:pt x="601" y="34"/>
                    <a:pt x="568" y="0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7"/>
            <p:cNvSpPr/>
            <p:nvPr/>
          </p:nvSpPr>
          <p:spPr>
            <a:xfrm>
              <a:off x="4028875" y="2302925"/>
              <a:ext cx="326100" cy="221025"/>
            </a:xfrm>
            <a:custGeom>
              <a:avLst/>
              <a:gdLst/>
              <a:ahLst/>
              <a:cxnLst/>
              <a:rect l="l" t="t" r="r" b="b"/>
              <a:pathLst>
                <a:path w="13044" h="8841" extrusionOk="0">
                  <a:moveTo>
                    <a:pt x="15" y="7230"/>
                  </a:moveTo>
                  <a:lnTo>
                    <a:pt x="15" y="7230"/>
                  </a:lnTo>
                  <a:cubicBezTo>
                    <a:pt x="10" y="7232"/>
                    <a:pt x="5" y="7236"/>
                    <a:pt x="1" y="7239"/>
                  </a:cubicBezTo>
                  <a:lnTo>
                    <a:pt x="15" y="7230"/>
                  </a:lnTo>
                  <a:close/>
                  <a:moveTo>
                    <a:pt x="11909" y="0"/>
                  </a:moveTo>
                  <a:lnTo>
                    <a:pt x="468" y="6939"/>
                  </a:lnTo>
                  <a:lnTo>
                    <a:pt x="201" y="7106"/>
                  </a:lnTo>
                  <a:lnTo>
                    <a:pt x="15" y="7230"/>
                  </a:lnTo>
                  <a:lnTo>
                    <a:pt x="15" y="7230"/>
                  </a:lnTo>
                  <a:cubicBezTo>
                    <a:pt x="31" y="7220"/>
                    <a:pt x="50" y="7216"/>
                    <a:pt x="70" y="7216"/>
                  </a:cubicBezTo>
                  <a:cubicBezTo>
                    <a:pt x="426" y="7216"/>
                    <a:pt x="1248" y="8622"/>
                    <a:pt x="968" y="8840"/>
                  </a:cubicBezTo>
                  <a:lnTo>
                    <a:pt x="1468" y="8540"/>
                  </a:lnTo>
                  <a:lnTo>
                    <a:pt x="12910" y="1635"/>
                  </a:lnTo>
                  <a:cubicBezTo>
                    <a:pt x="13043" y="1201"/>
                    <a:pt x="12910" y="801"/>
                    <a:pt x="12676" y="501"/>
                  </a:cubicBezTo>
                  <a:cubicBezTo>
                    <a:pt x="12476" y="267"/>
                    <a:pt x="12209" y="101"/>
                    <a:pt x="11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7"/>
            <p:cNvSpPr/>
            <p:nvPr/>
          </p:nvSpPr>
          <p:spPr>
            <a:xfrm>
              <a:off x="4028875" y="2302925"/>
              <a:ext cx="318600" cy="200175"/>
            </a:xfrm>
            <a:custGeom>
              <a:avLst/>
              <a:gdLst/>
              <a:ahLst/>
              <a:cxnLst/>
              <a:rect l="l" t="t" r="r" b="b"/>
              <a:pathLst>
                <a:path w="12744" h="8007" extrusionOk="0">
                  <a:moveTo>
                    <a:pt x="17" y="7228"/>
                  </a:moveTo>
                  <a:cubicBezTo>
                    <a:pt x="11" y="7231"/>
                    <a:pt x="6" y="7235"/>
                    <a:pt x="1" y="7239"/>
                  </a:cubicBezTo>
                  <a:lnTo>
                    <a:pt x="17" y="7228"/>
                  </a:lnTo>
                  <a:close/>
                  <a:moveTo>
                    <a:pt x="11909" y="0"/>
                  </a:moveTo>
                  <a:lnTo>
                    <a:pt x="468" y="6939"/>
                  </a:lnTo>
                  <a:lnTo>
                    <a:pt x="201" y="7106"/>
                  </a:lnTo>
                  <a:lnTo>
                    <a:pt x="17" y="7228"/>
                  </a:lnTo>
                  <a:lnTo>
                    <a:pt x="17" y="7228"/>
                  </a:lnTo>
                  <a:cubicBezTo>
                    <a:pt x="32" y="7220"/>
                    <a:pt x="50" y="7216"/>
                    <a:pt x="68" y="7216"/>
                  </a:cubicBezTo>
                  <a:cubicBezTo>
                    <a:pt x="253" y="7216"/>
                    <a:pt x="566" y="7624"/>
                    <a:pt x="801" y="8006"/>
                  </a:cubicBezTo>
                  <a:lnTo>
                    <a:pt x="801" y="7973"/>
                  </a:lnTo>
                  <a:lnTo>
                    <a:pt x="12743" y="668"/>
                  </a:lnTo>
                  <a:cubicBezTo>
                    <a:pt x="12576" y="334"/>
                    <a:pt x="12310" y="101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7"/>
            <p:cNvSpPr/>
            <p:nvPr/>
          </p:nvSpPr>
          <p:spPr>
            <a:xfrm>
              <a:off x="4048900" y="2463325"/>
              <a:ext cx="39225" cy="47275"/>
            </a:xfrm>
            <a:custGeom>
              <a:avLst/>
              <a:gdLst/>
              <a:ahLst/>
              <a:cxnLst/>
              <a:rect l="l" t="t" r="r" b="b"/>
              <a:pathLst>
                <a:path w="1569" h="1891" extrusionOk="0">
                  <a:moveTo>
                    <a:pt x="502" y="1"/>
                  </a:moveTo>
                  <a:cubicBezTo>
                    <a:pt x="477" y="1"/>
                    <a:pt x="453" y="8"/>
                    <a:pt x="434" y="22"/>
                  </a:cubicBezTo>
                  <a:lnTo>
                    <a:pt x="0" y="323"/>
                  </a:lnTo>
                  <a:cubicBezTo>
                    <a:pt x="25" y="308"/>
                    <a:pt x="51" y="301"/>
                    <a:pt x="79" y="301"/>
                  </a:cubicBezTo>
                  <a:cubicBezTo>
                    <a:pt x="235" y="301"/>
                    <a:pt x="425" y="524"/>
                    <a:pt x="567" y="723"/>
                  </a:cubicBezTo>
                  <a:cubicBezTo>
                    <a:pt x="901" y="1190"/>
                    <a:pt x="1068" y="1757"/>
                    <a:pt x="901" y="1890"/>
                  </a:cubicBezTo>
                  <a:lnTo>
                    <a:pt x="1034" y="1824"/>
                  </a:lnTo>
                  <a:lnTo>
                    <a:pt x="1401" y="1590"/>
                  </a:lnTo>
                  <a:cubicBezTo>
                    <a:pt x="1568" y="1523"/>
                    <a:pt x="1401" y="890"/>
                    <a:pt x="1068" y="489"/>
                  </a:cubicBezTo>
                  <a:cubicBezTo>
                    <a:pt x="897" y="233"/>
                    <a:pt x="6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7"/>
            <p:cNvSpPr/>
            <p:nvPr/>
          </p:nvSpPr>
          <p:spPr>
            <a:xfrm>
              <a:off x="4039725" y="2468450"/>
              <a:ext cx="43750" cy="48825"/>
            </a:xfrm>
            <a:custGeom>
              <a:avLst/>
              <a:gdLst/>
              <a:ahLst/>
              <a:cxnLst/>
              <a:rect l="l" t="t" r="r" b="b"/>
              <a:pathLst>
                <a:path w="1750" h="1953" extrusionOk="0">
                  <a:moveTo>
                    <a:pt x="3" y="316"/>
                  </a:moveTo>
                  <a:cubicBezTo>
                    <a:pt x="2" y="317"/>
                    <a:pt x="1" y="317"/>
                    <a:pt x="0" y="318"/>
                  </a:cubicBezTo>
                  <a:lnTo>
                    <a:pt x="3" y="316"/>
                  </a:lnTo>
                  <a:close/>
                  <a:moveTo>
                    <a:pt x="531" y="1"/>
                  </a:moveTo>
                  <a:cubicBezTo>
                    <a:pt x="508" y="1"/>
                    <a:pt x="487" y="6"/>
                    <a:pt x="467" y="18"/>
                  </a:cubicBezTo>
                  <a:lnTo>
                    <a:pt x="3" y="316"/>
                  </a:lnTo>
                  <a:lnTo>
                    <a:pt x="3" y="316"/>
                  </a:lnTo>
                  <a:cubicBezTo>
                    <a:pt x="20" y="305"/>
                    <a:pt x="39" y="300"/>
                    <a:pt x="60" y="300"/>
                  </a:cubicBezTo>
                  <a:cubicBezTo>
                    <a:pt x="413" y="300"/>
                    <a:pt x="1282" y="1732"/>
                    <a:pt x="968" y="1952"/>
                  </a:cubicBezTo>
                  <a:lnTo>
                    <a:pt x="1435" y="1652"/>
                  </a:lnTo>
                  <a:cubicBezTo>
                    <a:pt x="1749" y="1463"/>
                    <a:pt x="908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7"/>
            <p:cNvSpPr/>
            <p:nvPr/>
          </p:nvSpPr>
          <p:spPr>
            <a:xfrm>
              <a:off x="4028875" y="2475925"/>
              <a:ext cx="42200" cy="48025"/>
            </a:xfrm>
            <a:custGeom>
              <a:avLst/>
              <a:gdLst/>
              <a:ahLst/>
              <a:cxnLst/>
              <a:rect l="l" t="t" r="r" b="b"/>
              <a:pathLst>
                <a:path w="1688" h="1921" extrusionOk="0">
                  <a:moveTo>
                    <a:pt x="18" y="308"/>
                  </a:moveTo>
                  <a:cubicBezTo>
                    <a:pt x="12" y="311"/>
                    <a:pt x="6" y="315"/>
                    <a:pt x="1" y="319"/>
                  </a:cubicBezTo>
                  <a:lnTo>
                    <a:pt x="18" y="308"/>
                  </a:lnTo>
                  <a:close/>
                  <a:moveTo>
                    <a:pt x="524" y="1"/>
                  </a:moveTo>
                  <a:cubicBezTo>
                    <a:pt x="503" y="1"/>
                    <a:pt x="484" y="7"/>
                    <a:pt x="468" y="19"/>
                  </a:cubicBezTo>
                  <a:lnTo>
                    <a:pt x="18" y="308"/>
                  </a:lnTo>
                  <a:lnTo>
                    <a:pt x="18" y="308"/>
                  </a:lnTo>
                  <a:cubicBezTo>
                    <a:pt x="34" y="300"/>
                    <a:pt x="51" y="296"/>
                    <a:pt x="70" y="296"/>
                  </a:cubicBezTo>
                  <a:cubicBezTo>
                    <a:pt x="426" y="296"/>
                    <a:pt x="1250" y="1702"/>
                    <a:pt x="1001" y="1920"/>
                  </a:cubicBezTo>
                  <a:lnTo>
                    <a:pt x="1468" y="1653"/>
                  </a:lnTo>
                  <a:cubicBezTo>
                    <a:pt x="1688" y="1371"/>
                    <a:pt x="848" y="1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7"/>
            <p:cNvSpPr/>
            <p:nvPr/>
          </p:nvSpPr>
          <p:spPr>
            <a:xfrm>
              <a:off x="4393300" y="2288750"/>
              <a:ext cx="2525" cy="850"/>
            </a:xfrm>
            <a:custGeom>
              <a:avLst/>
              <a:gdLst/>
              <a:ahLst/>
              <a:cxnLst/>
              <a:rect l="l" t="t" r="r" b="b"/>
              <a:pathLst>
                <a:path w="101" h="34" extrusionOk="0">
                  <a:moveTo>
                    <a:pt x="1" y="0"/>
                  </a:moveTo>
                  <a:cubicBezTo>
                    <a:pt x="34" y="0"/>
                    <a:pt x="101" y="34"/>
                    <a:pt x="101" y="34"/>
                  </a:cubicBezTo>
                  <a:cubicBezTo>
                    <a:pt x="34" y="0"/>
                    <a:pt x="34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7"/>
            <p:cNvSpPr/>
            <p:nvPr/>
          </p:nvSpPr>
          <p:spPr>
            <a:xfrm>
              <a:off x="3973850" y="2483350"/>
              <a:ext cx="83400" cy="72550"/>
            </a:xfrm>
            <a:custGeom>
              <a:avLst/>
              <a:gdLst/>
              <a:ahLst/>
              <a:cxnLst/>
              <a:rect l="l" t="t" r="r" b="b"/>
              <a:pathLst>
                <a:path w="3336" h="2902" extrusionOk="0">
                  <a:moveTo>
                    <a:pt x="2269" y="0"/>
                  </a:moveTo>
                  <a:cubicBezTo>
                    <a:pt x="2244" y="0"/>
                    <a:pt x="2221" y="7"/>
                    <a:pt x="2202" y="22"/>
                  </a:cubicBezTo>
                  <a:lnTo>
                    <a:pt x="200" y="1223"/>
                  </a:lnTo>
                  <a:cubicBezTo>
                    <a:pt x="34" y="1356"/>
                    <a:pt x="0" y="1556"/>
                    <a:pt x="34" y="1757"/>
                  </a:cubicBezTo>
                  <a:cubicBezTo>
                    <a:pt x="150" y="2279"/>
                    <a:pt x="594" y="2902"/>
                    <a:pt x="993" y="2902"/>
                  </a:cubicBezTo>
                  <a:cubicBezTo>
                    <a:pt x="1052" y="2902"/>
                    <a:pt x="1111" y="2888"/>
                    <a:pt x="1168" y="2857"/>
                  </a:cubicBezTo>
                  <a:lnTo>
                    <a:pt x="3169" y="1623"/>
                  </a:lnTo>
                  <a:cubicBezTo>
                    <a:pt x="3336" y="1523"/>
                    <a:pt x="3169" y="889"/>
                    <a:pt x="2836" y="456"/>
                  </a:cubicBezTo>
                  <a:cubicBezTo>
                    <a:pt x="2636" y="228"/>
                    <a:pt x="2413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3974675" y="2513050"/>
              <a:ext cx="32550" cy="42975"/>
            </a:xfrm>
            <a:custGeom>
              <a:avLst/>
              <a:gdLst/>
              <a:ahLst/>
              <a:cxnLst/>
              <a:rect l="l" t="t" r="r" b="b"/>
              <a:pathLst>
                <a:path w="1302" h="1719" extrusionOk="0">
                  <a:moveTo>
                    <a:pt x="352" y="0"/>
                  </a:moveTo>
                  <a:cubicBezTo>
                    <a:pt x="286" y="0"/>
                    <a:pt x="225" y="22"/>
                    <a:pt x="167" y="68"/>
                  </a:cubicBezTo>
                  <a:cubicBezTo>
                    <a:pt x="34" y="202"/>
                    <a:pt x="1" y="402"/>
                    <a:pt x="34" y="569"/>
                  </a:cubicBezTo>
                  <a:cubicBezTo>
                    <a:pt x="157" y="1059"/>
                    <a:pt x="589" y="1719"/>
                    <a:pt x="969" y="1719"/>
                  </a:cubicBezTo>
                  <a:cubicBezTo>
                    <a:pt x="1003" y="1719"/>
                    <a:pt x="1036" y="1713"/>
                    <a:pt x="1068" y="1703"/>
                  </a:cubicBezTo>
                  <a:cubicBezTo>
                    <a:pt x="1168" y="1669"/>
                    <a:pt x="1235" y="1569"/>
                    <a:pt x="1235" y="1436"/>
                  </a:cubicBezTo>
                  <a:cubicBezTo>
                    <a:pt x="1301" y="1002"/>
                    <a:pt x="1135" y="535"/>
                    <a:pt x="801" y="235"/>
                  </a:cubicBezTo>
                  <a:cubicBezTo>
                    <a:pt x="626" y="82"/>
                    <a:pt x="479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7"/>
            <p:cNvSpPr/>
            <p:nvPr/>
          </p:nvSpPr>
          <p:spPr>
            <a:xfrm>
              <a:off x="4474200" y="3794000"/>
              <a:ext cx="331925" cy="167775"/>
            </a:xfrm>
            <a:custGeom>
              <a:avLst/>
              <a:gdLst/>
              <a:ahLst/>
              <a:cxnLst/>
              <a:rect l="l" t="t" r="r" b="b"/>
              <a:pathLst>
                <a:path w="13277" h="6711" extrusionOk="0">
                  <a:moveTo>
                    <a:pt x="8106" y="0"/>
                  </a:moveTo>
                  <a:lnTo>
                    <a:pt x="7939" y="2902"/>
                  </a:lnTo>
                  <a:cubicBezTo>
                    <a:pt x="7539" y="4070"/>
                    <a:pt x="5504" y="3903"/>
                    <a:pt x="3336" y="4036"/>
                  </a:cubicBezTo>
                  <a:cubicBezTo>
                    <a:pt x="2936" y="4036"/>
                    <a:pt x="2569" y="4070"/>
                    <a:pt x="2202" y="4070"/>
                  </a:cubicBezTo>
                  <a:cubicBezTo>
                    <a:pt x="1035" y="4203"/>
                    <a:pt x="0" y="5137"/>
                    <a:pt x="1368" y="5871"/>
                  </a:cubicBezTo>
                  <a:cubicBezTo>
                    <a:pt x="2736" y="6638"/>
                    <a:pt x="4771" y="6705"/>
                    <a:pt x="6672" y="6705"/>
                  </a:cubicBezTo>
                  <a:cubicBezTo>
                    <a:pt x="6890" y="6708"/>
                    <a:pt x="7125" y="6711"/>
                    <a:pt x="7371" y="6711"/>
                  </a:cubicBezTo>
                  <a:cubicBezTo>
                    <a:pt x="9644" y="6711"/>
                    <a:pt x="12876" y="6487"/>
                    <a:pt x="12876" y="4470"/>
                  </a:cubicBezTo>
                  <a:cubicBezTo>
                    <a:pt x="12876" y="4370"/>
                    <a:pt x="13277" y="368"/>
                    <a:pt x="13277" y="367"/>
                  </a:cubicBezTo>
                  <a:lnTo>
                    <a:pt x="13277" y="367"/>
                  </a:lnTo>
                  <a:cubicBezTo>
                    <a:pt x="13277" y="367"/>
                    <a:pt x="13111" y="636"/>
                    <a:pt x="11915" y="636"/>
                  </a:cubicBezTo>
                  <a:cubicBezTo>
                    <a:pt x="11593" y="636"/>
                    <a:pt x="11196" y="617"/>
                    <a:pt x="10708" y="567"/>
                  </a:cubicBezTo>
                  <a:cubicBezTo>
                    <a:pt x="9841" y="467"/>
                    <a:pt x="8940" y="300"/>
                    <a:pt x="8106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7"/>
            <p:cNvSpPr/>
            <p:nvPr/>
          </p:nvSpPr>
          <p:spPr>
            <a:xfrm>
              <a:off x="4408325" y="3964125"/>
              <a:ext cx="414475" cy="112675"/>
            </a:xfrm>
            <a:custGeom>
              <a:avLst/>
              <a:gdLst/>
              <a:ahLst/>
              <a:cxnLst/>
              <a:rect l="l" t="t" r="r" b="b"/>
              <a:pathLst>
                <a:path w="16579" h="4507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00"/>
                    <a:pt x="0" y="834"/>
                    <a:pt x="134" y="1201"/>
                  </a:cubicBezTo>
                  <a:cubicBezTo>
                    <a:pt x="234" y="1601"/>
                    <a:pt x="1535" y="2869"/>
                    <a:pt x="3536" y="3436"/>
                  </a:cubicBezTo>
                  <a:cubicBezTo>
                    <a:pt x="4572" y="3747"/>
                    <a:pt x="5697" y="3807"/>
                    <a:pt x="6699" y="3807"/>
                  </a:cubicBezTo>
                  <a:cubicBezTo>
                    <a:pt x="7339" y="3807"/>
                    <a:pt x="7929" y="3782"/>
                    <a:pt x="8413" y="3782"/>
                  </a:cubicBezTo>
                  <a:cubicBezTo>
                    <a:pt x="8635" y="3782"/>
                    <a:pt x="8835" y="3788"/>
                    <a:pt x="9007" y="3803"/>
                  </a:cubicBezTo>
                  <a:cubicBezTo>
                    <a:pt x="10141" y="3936"/>
                    <a:pt x="11242" y="4403"/>
                    <a:pt x="12543" y="4470"/>
                  </a:cubicBezTo>
                  <a:cubicBezTo>
                    <a:pt x="12824" y="4492"/>
                    <a:pt x="13108" y="4507"/>
                    <a:pt x="13390" y="4507"/>
                  </a:cubicBezTo>
                  <a:cubicBezTo>
                    <a:pt x="14412" y="4507"/>
                    <a:pt x="15423" y="4305"/>
                    <a:pt x="16312" y="3469"/>
                  </a:cubicBezTo>
                  <a:cubicBezTo>
                    <a:pt x="16479" y="3069"/>
                    <a:pt x="16579" y="2202"/>
                    <a:pt x="16512" y="2168"/>
                  </a:cubicBezTo>
                  <a:cubicBezTo>
                    <a:pt x="16245" y="1901"/>
                    <a:pt x="68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7"/>
            <p:cNvSpPr/>
            <p:nvPr/>
          </p:nvSpPr>
          <p:spPr>
            <a:xfrm>
              <a:off x="4400825" y="3877375"/>
              <a:ext cx="425150" cy="174450"/>
            </a:xfrm>
            <a:custGeom>
              <a:avLst/>
              <a:gdLst/>
              <a:ahLst/>
              <a:cxnLst/>
              <a:rect l="l" t="t" r="r" b="b"/>
              <a:pathLst>
                <a:path w="17006" h="6978" extrusionOk="0">
                  <a:moveTo>
                    <a:pt x="10608" y="1"/>
                  </a:moveTo>
                  <a:cubicBezTo>
                    <a:pt x="9874" y="701"/>
                    <a:pt x="8072" y="635"/>
                    <a:pt x="6204" y="701"/>
                  </a:cubicBezTo>
                  <a:cubicBezTo>
                    <a:pt x="5837" y="723"/>
                    <a:pt x="5455" y="727"/>
                    <a:pt x="5070" y="727"/>
                  </a:cubicBezTo>
                  <a:cubicBezTo>
                    <a:pt x="4759" y="727"/>
                    <a:pt x="4447" y="724"/>
                    <a:pt x="4139" y="724"/>
                  </a:cubicBezTo>
                  <a:cubicBezTo>
                    <a:pt x="3028" y="724"/>
                    <a:pt x="1980" y="764"/>
                    <a:pt x="1301" y="1135"/>
                  </a:cubicBezTo>
                  <a:cubicBezTo>
                    <a:pt x="167" y="1702"/>
                    <a:pt x="0" y="3136"/>
                    <a:pt x="1868" y="4638"/>
                  </a:cubicBezTo>
                  <a:cubicBezTo>
                    <a:pt x="2402" y="5138"/>
                    <a:pt x="3002" y="5538"/>
                    <a:pt x="3636" y="5872"/>
                  </a:cubicBezTo>
                  <a:cubicBezTo>
                    <a:pt x="4661" y="6282"/>
                    <a:pt x="5704" y="6368"/>
                    <a:pt x="6652" y="6368"/>
                  </a:cubicBezTo>
                  <a:cubicBezTo>
                    <a:pt x="7340" y="6368"/>
                    <a:pt x="7978" y="6323"/>
                    <a:pt x="8524" y="6323"/>
                  </a:cubicBezTo>
                  <a:cubicBezTo>
                    <a:pt x="8694" y="6323"/>
                    <a:pt x="8855" y="6327"/>
                    <a:pt x="9006" y="6339"/>
                  </a:cubicBezTo>
                  <a:cubicBezTo>
                    <a:pt x="10614" y="6465"/>
                    <a:pt x="11626" y="6978"/>
                    <a:pt x="13083" y="6978"/>
                  </a:cubicBezTo>
                  <a:cubicBezTo>
                    <a:pt x="13168" y="6978"/>
                    <a:pt x="13255" y="6976"/>
                    <a:pt x="13343" y="6973"/>
                  </a:cubicBezTo>
                  <a:cubicBezTo>
                    <a:pt x="15344" y="6839"/>
                    <a:pt x="16512" y="6139"/>
                    <a:pt x="16745" y="5538"/>
                  </a:cubicBezTo>
                  <a:cubicBezTo>
                    <a:pt x="17005" y="4986"/>
                    <a:pt x="16601" y="859"/>
                    <a:pt x="15809" y="859"/>
                  </a:cubicBezTo>
                  <a:cubicBezTo>
                    <a:pt x="15788" y="859"/>
                    <a:pt x="15766" y="862"/>
                    <a:pt x="15745" y="868"/>
                  </a:cubicBezTo>
                  <a:cubicBezTo>
                    <a:pt x="15745" y="868"/>
                    <a:pt x="15683" y="1774"/>
                    <a:pt x="13974" y="1774"/>
                  </a:cubicBezTo>
                  <a:cubicBezTo>
                    <a:pt x="13507" y="1774"/>
                    <a:pt x="12919" y="1707"/>
                    <a:pt x="12175" y="1535"/>
                  </a:cubicBezTo>
                  <a:cubicBezTo>
                    <a:pt x="10708" y="1202"/>
                    <a:pt x="10608" y="334"/>
                    <a:pt x="10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7"/>
            <p:cNvSpPr/>
            <p:nvPr/>
          </p:nvSpPr>
          <p:spPr>
            <a:xfrm>
              <a:off x="4405825" y="3885375"/>
              <a:ext cx="141775" cy="138800"/>
            </a:xfrm>
            <a:custGeom>
              <a:avLst/>
              <a:gdLst/>
              <a:ahLst/>
              <a:cxnLst/>
              <a:rect l="l" t="t" r="r" b="b"/>
              <a:pathLst>
                <a:path w="5671" h="5552" extrusionOk="0">
                  <a:moveTo>
                    <a:pt x="3639" y="1"/>
                  </a:moveTo>
                  <a:cubicBezTo>
                    <a:pt x="2288" y="1"/>
                    <a:pt x="1345" y="304"/>
                    <a:pt x="667" y="982"/>
                  </a:cubicBezTo>
                  <a:cubicBezTo>
                    <a:pt x="167" y="1549"/>
                    <a:pt x="0" y="2349"/>
                    <a:pt x="167" y="3083"/>
                  </a:cubicBezTo>
                  <a:cubicBezTo>
                    <a:pt x="367" y="3917"/>
                    <a:pt x="1401" y="4918"/>
                    <a:pt x="3469" y="5552"/>
                  </a:cubicBezTo>
                  <a:cubicBezTo>
                    <a:pt x="3469" y="5552"/>
                    <a:pt x="2802" y="1049"/>
                    <a:pt x="5337" y="415"/>
                  </a:cubicBezTo>
                  <a:lnTo>
                    <a:pt x="5671" y="415"/>
                  </a:lnTo>
                  <a:cubicBezTo>
                    <a:pt x="5671" y="415"/>
                    <a:pt x="5638" y="148"/>
                    <a:pt x="4637" y="48"/>
                  </a:cubicBezTo>
                  <a:cubicBezTo>
                    <a:pt x="4281" y="17"/>
                    <a:pt x="3949" y="1"/>
                    <a:pt x="3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7"/>
            <p:cNvSpPr/>
            <p:nvPr/>
          </p:nvSpPr>
          <p:spPr>
            <a:xfrm>
              <a:off x="4535075" y="3891650"/>
              <a:ext cx="50050" cy="70825"/>
            </a:xfrm>
            <a:custGeom>
              <a:avLst/>
              <a:gdLst/>
              <a:ahLst/>
              <a:cxnLst/>
              <a:rect l="l" t="t" r="r" b="b"/>
              <a:pathLst>
                <a:path w="2002" h="2833" extrusionOk="0">
                  <a:moveTo>
                    <a:pt x="1644" y="1"/>
                  </a:moveTo>
                  <a:cubicBezTo>
                    <a:pt x="1507" y="1"/>
                    <a:pt x="1374" y="42"/>
                    <a:pt x="1268" y="130"/>
                  </a:cubicBezTo>
                  <a:cubicBezTo>
                    <a:pt x="1" y="831"/>
                    <a:pt x="134" y="2666"/>
                    <a:pt x="134" y="2666"/>
                  </a:cubicBezTo>
                  <a:cubicBezTo>
                    <a:pt x="134" y="2799"/>
                    <a:pt x="334" y="2799"/>
                    <a:pt x="434" y="2832"/>
                  </a:cubicBezTo>
                  <a:cubicBezTo>
                    <a:pt x="701" y="2832"/>
                    <a:pt x="768" y="2666"/>
                    <a:pt x="768" y="2666"/>
                  </a:cubicBezTo>
                  <a:cubicBezTo>
                    <a:pt x="801" y="464"/>
                    <a:pt x="2002" y="97"/>
                    <a:pt x="2002" y="97"/>
                  </a:cubicBezTo>
                  <a:cubicBezTo>
                    <a:pt x="1892" y="34"/>
                    <a:pt x="1767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7"/>
            <p:cNvSpPr/>
            <p:nvPr/>
          </p:nvSpPr>
          <p:spPr>
            <a:xfrm>
              <a:off x="4574275" y="3891550"/>
              <a:ext cx="40050" cy="71375"/>
            </a:xfrm>
            <a:custGeom>
              <a:avLst/>
              <a:gdLst/>
              <a:ahLst/>
              <a:cxnLst/>
              <a:rect l="l" t="t" r="r" b="b"/>
              <a:pathLst>
                <a:path w="1602" h="2855" extrusionOk="0">
                  <a:moveTo>
                    <a:pt x="1268" y="1"/>
                  </a:moveTo>
                  <a:cubicBezTo>
                    <a:pt x="1134" y="1"/>
                    <a:pt x="1034" y="68"/>
                    <a:pt x="901" y="101"/>
                  </a:cubicBezTo>
                  <a:cubicBezTo>
                    <a:pt x="901" y="101"/>
                    <a:pt x="0" y="668"/>
                    <a:pt x="100" y="2603"/>
                  </a:cubicBezTo>
                  <a:cubicBezTo>
                    <a:pt x="167" y="2770"/>
                    <a:pt x="334" y="2836"/>
                    <a:pt x="501" y="2836"/>
                  </a:cubicBezTo>
                  <a:cubicBezTo>
                    <a:pt x="531" y="2849"/>
                    <a:pt x="560" y="2854"/>
                    <a:pt x="586" y="2854"/>
                  </a:cubicBezTo>
                  <a:cubicBezTo>
                    <a:pt x="703" y="2854"/>
                    <a:pt x="780" y="2745"/>
                    <a:pt x="834" y="2636"/>
                  </a:cubicBezTo>
                  <a:lnTo>
                    <a:pt x="834" y="2603"/>
                  </a:lnTo>
                  <a:cubicBezTo>
                    <a:pt x="768" y="2569"/>
                    <a:pt x="667" y="601"/>
                    <a:pt x="1601" y="68"/>
                  </a:cubicBezTo>
                  <a:cubicBezTo>
                    <a:pt x="1601" y="68"/>
                    <a:pt x="1601" y="1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7"/>
            <p:cNvSpPr/>
            <p:nvPr/>
          </p:nvSpPr>
          <p:spPr>
            <a:xfrm>
              <a:off x="4610125" y="3887225"/>
              <a:ext cx="30875" cy="71075"/>
            </a:xfrm>
            <a:custGeom>
              <a:avLst/>
              <a:gdLst/>
              <a:ahLst/>
              <a:cxnLst/>
              <a:rect l="l" t="t" r="r" b="b"/>
              <a:pathLst>
                <a:path w="1235" h="2843" extrusionOk="0">
                  <a:moveTo>
                    <a:pt x="1014" y="0"/>
                  </a:moveTo>
                  <a:cubicBezTo>
                    <a:pt x="990" y="0"/>
                    <a:pt x="963" y="2"/>
                    <a:pt x="935" y="7"/>
                  </a:cubicBezTo>
                  <a:cubicBezTo>
                    <a:pt x="634" y="74"/>
                    <a:pt x="601" y="174"/>
                    <a:pt x="601" y="174"/>
                  </a:cubicBezTo>
                  <a:cubicBezTo>
                    <a:pt x="601" y="174"/>
                    <a:pt x="1" y="1008"/>
                    <a:pt x="268" y="2609"/>
                  </a:cubicBezTo>
                  <a:cubicBezTo>
                    <a:pt x="268" y="2609"/>
                    <a:pt x="268" y="2843"/>
                    <a:pt x="634" y="2843"/>
                  </a:cubicBezTo>
                  <a:cubicBezTo>
                    <a:pt x="1001" y="2843"/>
                    <a:pt x="901" y="2509"/>
                    <a:pt x="901" y="2509"/>
                  </a:cubicBezTo>
                  <a:cubicBezTo>
                    <a:pt x="901" y="2509"/>
                    <a:pt x="735" y="474"/>
                    <a:pt x="1235" y="74"/>
                  </a:cubicBezTo>
                  <a:cubicBezTo>
                    <a:pt x="1235" y="74"/>
                    <a:pt x="1161" y="0"/>
                    <a:pt x="10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7"/>
            <p:cNvSpPr/>
            <p:nvPr/>
          </p:nvSpPr>
          <p:spPr>
            <a:xfrm>
              <a:off x="4663500" y="3256950"/>
              <a:ext cx="191000" cy="600075"/>
            </a:xfrm>
            <a:custGeom>
              <a:avLst/>
              <a:gdLst/>
              <a:ahLst/>
              <a:cxnLst/>
              <a:rect l="l" t="t" r="r" b="b"/>
              <a:pathLst>
                <a:path w="7640" h="24003" extrusionOk="0">
                  <a:moveTo>
                    <a:pt x="167" y="0"/>
                  </a:moveTo>
                  <a:cubicBezTo>
                    <a:pt x="1" y="4003"/>
                    <a:pt x="134" y="22683"/>
                    <a:pt x="134" y="22683"/>
                  </a:cubicBezTo>
                  <a:cubicBezTo>
                    <a:pt x="134" y="22683"/>
                    <a:pt x="1684" y="24003"/>
                    <a:pt x="3871" y="24003"/>
                  </a:cubicBezTo>
                  <a:cubicBezTo>
                    <a:pt x="4444" y="24003"/>
                    <a:pt x="5061" y="23912"/>
                    <a:pt x="5705" y="23684"/>
                  </a:cubicBezTo>
                  <a:lnTo>
                    <a:pt x="7639" y="226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7"/>
            <p:cNvSpPr/>
            <p:nvPr/>
          </p:nvSpPr>
          <p:spPr>
            <a:xfrm>
              <a:off x="4197325" y="3979125"/>
              <a:ext cx="341100" cy="167600"/>
            </a:xfrm>
            <a:custGeom>
              <a:avLst/>
              <a:gdLst/>
              <a:ahLst/>
              <a:cxnLst/>
              <a:rect l="l" t="t" r="r" b="b"/>
              <a:pathLst>
                <a:path w="13644" h="6704" extrusionOk="0">
                  <a:moveTo>
                    <a:pt x="8307" y="0"/>
                  </a:moveTo>
                  <a:lnTo>
                    <a:pt x="7940" y="2836"/>
                  </a:lnTo>
                  <a:cubicBezTo>
                    <a:pt x="7573" y="4070"/>
                    <a:pt x="5505" y="3937"/>
                    <a:pt x="3337" y="4137"/>
                  </a:cubicBezTo>
                  <a:cubicBezTo>
                    <a:pt x="2970" y="4170"/>
                    <a:pt x="2603" y="4170"/>
                    <a:pt x="2236" y="4170"/>
                  </a:cubicBezTo>
                  <a:lnTo>
                    <a:pt x="2169" y="4170"/>
                  </a:lnTo>
                  <a:cubicBezTo>
                    <a:pt x="1002" y="4337"/>
                    <a:pt x="1" y="5271"/>
                    <a:pt x="1402" y="6005"/>
                  </a:cubicBezTo>
                  <a:cubicBezTo>
                    <a:pt x="2421" y="6577"/>
                    <a:pt x="3830" y="6704"/>
                    <a:pt x="5269" y="6704"/>
                  </a:cubicBezTo>
                  <a:cubicBezTo>
                    <a:pt x="5760" y="6704"/>
                    <a:pt x="6255" y="6689"/>
                    <a:pt x="6739" y="6672"/>
                  </a:cubicBezTo>
                  <a:cubicBezTo>
                    <a:pt x="8974" y="6605"/>
                    <a:pt x="12943" y="6238"/>
                    <a:pt x="12877" y="3970"/>
                  </a:cubicBezTo>
                  <a:cubicBezTo>
                    <a:pt x="12877" y="3903"/>
                    <a:pt x="13644" y="67"/>
                    <a:pt x="13644" y="67"/>
                  </a:cubicBezTo>
                  <a:lnTo>
                    <a:pt x="13644" y="67"/>
                  </a:lnTo>
                  <a:cubicBezTo>
                    <a:pt x="13644" y="67"/>
                    <a:pt x="13046" y="457"/>
                    <a:pt x="11348" y="457"/>
                  </a:cubicBezTo>
                  <a:cubicBezTo>
                    <a:pt x="11121" y="457"/>
                    <a:pt x="10875" y="450"/>
                    <a:pt x="10608" y="434"/>
                  </a:cubicBezTo>
                  <a:cubicBezTo>
                    <a:pt x="9808" y="367"/>
                    <a:pt x="9074" y="234"/>
                    <a:pt x="830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7"/>
            <p:cNvSpPr/>
            <p:nvPr/>
          </p:nvSpPr>
          <p:spPr>
            <a:xfrm>
              <a:off x="4133125" y="4153425"/>
              <a:ext cx="416975" cy="103575"/>
            </a:xfrm>
            <a:custGeom>
              <a:avLst/>
              <a:gdLst/>
              <a:ahLst/>
              <a:cxnLst/>
              <a:rect l="l" t="t" r="r" b="b"/>
              <a:pathLst>
                <a:path w="16679" h="4143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34"/>
                    <a:pt x="34" y="834"/>
                    <a:pt x="167" y="1201"/>
                  </a:cubicBezTo>
                  <a:cubicBezTo>
                    <a:pt x="301" y="1635"/>
                    <a:pt x="1635" y="2835"/>
                    <a:pt x="3670" y="3369"/>
                  </a:cubicBezTo>
                  <a:cubicBezTo>
                    <a:pt x="4487" y="3597"/>
                    <a:pt x="5348" y="3658"/>
                    <a:pt x="6158" y="3658"/>
                  </a:cubicBezTo>
                  <a:cubicBezTo>
                    <a:pt x="7090" y="3658"/>
                    <a:pt x="7956" y="3577"/>
                    <a:pt x="8614" y="3577"/>
                  </a:cubicBezTo>
                  <a:cubicBezTo>
                    <a:pt x="8809" y="3577"/>
                    <a:pt x="8986" y="3584"/>
                    <a:pt x="9140" y="3603"/>
                  </a:cubicBezTo>
                  <a:cubicBezTo>
                    <a:pt x="10241" y="3703"/>
                    <a:pt x="11375" y="4103"/>
                    <a:pt x="12709" y="4136"/>
                  </a:cubicBezTo>
                  <a:cubicBezTo>
                    <a:pt x="12856" y="4140"/>
                    <a:pt x="13003" y="4143"/>
                    <a:pt x="13149" y="4143"/>
                  </a:cubicBezTo>
                  <a:cubicBezTo>
                    <a:pt x="14327" y="4143"/>
                    <a:pt x="15462" y="3982"/>
                    <a:pt x="16412" y="3002"/>
                  </a:cubicBezTo>
                  <a:cubicBezTo>
                    <a:pt x="16579" y="2602"/>
                    <a:pt x="16679" y="1701"/>
                    <a:pt x="16579" y="1635"/>
                  </a:cubicBezTo>
                  <a:cubicBezTo>
                    <a:pt x="16345" y="1468"/>
                    <a:pt x="68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7"/>
            <p:cNvSpPr/>
            <p:nvPr/>
          </p:nvSpPr>
          <p:spPr>
            <a:xfrm>
              <a:off x="4125625" y="4060025"/>
              <a:ext cx="427625" cy="172300"/>
            </a:xfrm>
            <a:custGeom>
              <a:avLst/>
              <a:gdLst/>
              <a:ahLst/>
              <a:cxnLst/>
              <a:rect l="l" t="t" r="r" b="b"/>
              <a:pathLst>
                <a:path w="17105" h="6892" extrusionOk="0">
                  <a:moveTo>
                    <a:pt x="10508" y="0"/>
                  </a:moveTo>
                  <a:cubicBezTo>
                    <a:pt x="9807" y="734"/>
                    <a:pt x="8039" y="667"/>
                    <a:pt x="6171" y="834"/>
                  </a:cubicBezTo>
                  <a:cubicBezTo>
                    <a:pt x="4437" y="1001"/>
                    <a:pt x="2335" y="767"/>
                    <a:pt x="1268" y="1401"/>
                  </a:cubicBezTo>
                  <a:cubicBezTo>
                    <a:pt x="167" y="2035"/>
                    <a:pt x="0" y="3436"/>
                    <a:pt x="1968" y="4870"/>
                  </a:cubicBezTo>
                  <a:cubicBezTo>
                    <a:pt x="2502" y="5337"/>
                    <a:pt x="3136" y="5738"/>
                    <a:pt x="3770" y="6071"/>
                  </a:cubicBezTo>
                  <a:cubicBezTo>
                    <a:pt x="4680" y="6390"/>
                    <a:pt x="5604" y="6474"/>
                    <a:pt x="6467" y="6474"/>
                  </a:cubicBezTo>
                  <a:cubicBezTo>
                    <a:pt x="7428" y="6474"/>
                    <a:pt x="8313" y="6369"/>
                    <a:pt x="9017" y="6369"/>
                  </a:cubicBezTo>
                  <a:cubicBezTo>
                    <a:pt x="9070" y="6369"/>
                    <a:pt x="9122" y="6370"/>
                    <a:pt x="9173" y="6371"/>
                  </a:cubicBezTo>
                  <a:cubicBezTo>
                    <a:pt x="10697" y="6431"/>
                    <a:pt x="11712" y="6892"/>
                    <a:pt x="13033" y="6892"/>
                  </a:cubicBezTo>
                  <a:cubicBezTo>
                    <a:pt x="13187" y="6892"/>
                    <a:pt x="13346" y="6886"/>
                    <a:pt x="13510" y="6872"/>
                  </a:cubicBezTo>
                  <a:cubicBezTo>
                    <a:pt x="15511" y="6705"/>
                    <a:pt x="16679" y="5938"/>
                    <a:pt x="16879" y="5337"/>
                  </a:cubicBezTo>
                  <a:cubicBezTo>
                    <a:pt x="17105" y="4725"/>
                    <a:pt x="16645" y="686"/>
                    <a:pt x="15861" y="686"/>
                  </a:cubicBezTo>
                  <a:cubicBezTo>
                    <a:pt x="15834" y="686"/>
                    <a:pt x="15806" y="691"/>
                    <a:pt x="15778" y="701"/>
                  </a:cubicBezTo>
                  <a:cubicBezTo>
                    <a:pt x="15778" y="701"/>
                    <a:pt x="15713" y="1627"/>
                    <a:pt x="13887" y="1627"/>
                  </a:cubicBezTo>
                  <a:cubicBezTo>
                    <a:pt x="13441" y="1627"/>
                    <a:pt x="12890" y="1572"/>
                    <a:pt x="12209" y="1434"/>
                  </a:cubicBezTo>
                  <a:cubicBezTo>
                    <a:pt x="10674" y="1201"/>
                    <a:pt x="10541" y="334"/>
                    <a:pt x="10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7"/>
            <p:cNvSpPr/>
            <p:nvPr/>
          </p:nvSpPr>
          <p:spPr>
            <a:xfrm>
              <a:off x="4130625" y="4072050"/>
              <a:ext cx="140125" cy="139775"/>
            </a:xfrm>
            <a:custGeom>
              <a:avLst/>
              <a:gdLst/>
              <a:ahLst/>
              <a:cxnLst/>
              <a:rect l="l" t="t" r="r" b="b"/>
              <a:pathLst>
                <a:path w="5605" h="5591" extrusionOk="0">
                  <a:moveTo>
                    <a:pt x="3892" y="1"/>
                  </a:moveTo>
                  <a:cubicBezTo>
                    <a:pt x="2347" y="1"/>
                    <a:pt x="1337" y="322"/>
                    <a:pt x="634" y="1054"/>
                  </a:cubicBezTo>
                  <a:cubicBezTo>
                    <a:pt x="167" y="1687"/>
                    <a:pt x="0" y="2455"/>
                    <a:pt x="234" y="3188"/>
                  </a:cubicBezTo>
                  <a:cubicBezTo>
                    <a:pt x="467" y="4089"/>
                    <a:pt x="1468" y="5056"/>
                    <a:pt x="3570" y="5590"/>
                  </a:cubicBezTo>
                  <a:cubicBezTo>
                    <a:pt x="3570" y="5590"/>
                    <a:pt x="2769" y="1120"/>
                    <a:pt x="5271" y="386"/>
                  </a:cubicBezTo>
                  <a:lnTo>
                    <a:pt x="5604" y="386"/>
                  </a:lnTo>
                  <a:cubicBezTo>
                    <a:pt x="5604" y="386"/>
                    <a:pt x="5571" y="86"/>
                    <a:pt x="4570" y="19"/>
                  </a:cubicBezTo>
                  <a:cubicBezTo>
                    <a:pt x="4333" y="7"/>
                    <a:pt x="4107" y="1"/>
                    <a:pt x="3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7"/>
            <p:cNvSpPr/>
            <p:nvPr/>
          </p:nvSpPr>
          <p:spPr>
            <a:xfrm>
              <a:off x="4259050" y="4077500"/>
              <a:ext cx="49225" cy="71775"/>
            </a:xfrm>
            <a:custGeom>
              <a:avLst/>
              <a:gdLst/>
              <a:ahLst/>
              <a:cxnLst/>
              <a:rect l="l" t="t" r="r" b="b"/>
              <a:pathLst>
                <a:path w="1969" h="2871" extrusionOk="0">
                  <a:moveTo>
                    <a:pt x="1622" y="0"/>
                  </a:moveTo>
                  <a:cubicBezTo>
                    <a:pt x="1475" y="0"/>
                    <a:pt x="1333" y="41"/>
                    <a:pt x="1201" y="135"/>
                  </a:cubicBezTo>
                  <a:cubicBezTo>
                    <a:pt x="0" y="869"/>
                    <a:pt x="167" y="2704"/>
                    <a:pt x="167" y="2704"/>
                  </a:cubicBezTo>
                  <a:cubicBezTo>
                    <a:pt x="200" y="2837"/>
                    <a:pt x="401" y="2837"/>
                    <a:pt x="467" y="2870"/>
                  </a:cubicBezTo>
                  <a:cubicBezTo>
                    <a:pt x="768" y="2870"/>
                    <a:pt x="801" y="2704"/>
                    <a:pt x="801" y="2704"/>
                  </a:cubicBezTo>
                  <a:cubicBezTo>
                    <a:pt x="768" y="502"/>
                    <a:pt x="1968" y="68"/>
                    <a:pt x="1968" y="68"/>
                  </a:cubicBezTo>
                  <a:cubicBezTo>
                    <a:pt x="1852" y="25"/>
                    <a:pt x="1735" y="0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7"/>
            <p:cNvSpPr/>
            <p:nvPr/>
          </p:nvSpPr>
          <p:spPr>
            <a:xfrm>
              <a:off x="4296575" y="4075025"/>
              <a:ext cx="40875" cy="72725"/>
            </a:xfrm>
            <a:custGeom>
              <a:avLst/>
              <a:gdLst/>
              <a:ahLst/>
              <a:cxnLst/>
              <a:rect l="l" t="t" r="r" b="b"/>
              <a:pathLst>
                <a:path w="1635" h="2909" extrusionOk="0">
                  <a:moveTo>
                    <a:pt x="1301" y="1"/>
                  </a:moveTo>
                  <a:cubicBezTo>
                    <a:pt x="1168" y="1"/>
                    <a:pt x="1034" y="67"/>
                    <a:pt x="934" y="134"/>
                  </a:cubicBezTo>
                  <a:cubicBezTo>
                    <a:pt x="934" y="134"/>
                    <a:pt x="0" y="768"/>
                    <a:pt x="201" y="2669"/>
                  </a:cubicBezTo>
                  <a:cubicBezTo>
                    <a:pt x="259" y="2814"/>
                    <a:pt x="393" y="2909"/>
                    <a:pt x="514" y="2909"/>
                  </a:cubicBezTo>
                  <a:cubicBezTo>
                    <a:pt x="532" y="2909"/>
                    <a:pt x="550" y="2907"/>
                    <a:pt x="567" y="2903"/>
                  </a:cubicBezTo>
                  <a:cubicBezTo>
                    <a:pt x="585" y="2906"/>
                    <a:pt x="602" y="2908"/>
                    <a:pt x="619" y="2908"/>
                  </a:cubicBezTo>
                  <a:cubicBezTo>
                    <a:pt x="761" y="2908"/>
                    <a:pt x="875" y="2785"/>
                    <a:pt x="934" y="2636"/>
                  </a:cubicBezTo>
                  <a:cubicBezTo>
                    <a:pt x="934" y="2636"/>
                    <a:pt x="701" y="634"/>
                    <a:pt x="1635" y="67"/>
                  </a:cubicBezTo>
                  <a:cubicBezTo>
                    <a:pt x="1635" y="67"/>
                    <a:pt x="1635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7"/>
            <p:cNvSpPr/>
            <p:nvPr/>
          </p:nvSpPr>
          <p:spPr>
            <a:xfrm>
              <a:off x="4334100" y="4070675"/>
              <a:ext cx="30050" cy="71350"/>
            </a:xfrm>
            <a:custGeom>
              <a:avLst/>
              <a:gdLst/>
              <a:ahLst/>
              <a:cxnLst/>
              <a:rect l="l" t="t" r="r" b="b"/>
              <a:pathLst>
                <a:path w="1202" h="2854" extrusionOk="0">
                  <a:moveTo>
                    <a:pt x="970" y="1"/>
                  </a:moveTo>
                  <a:cubicBezTo>
                    <a:pt x="940" y="1"/>
                    <a:pt x="906" y="3"/>
                    <a:pt x="868" y="8"/>
                  </a:cubicBezTo>
                  <a:cubicBezTo>
                    <a:pt x="634" y="41"/>
                    <a:pt x="534" y="241"/>
                    <a:pt x="534" y="241"/>
                  </a:cubicBezTo>
                  <a:cubicBezTo>
                    <a:pt x="534" y="241"/>
                    <a:pt x="0" y="1109"/>
                    <a:pt x="301" y="2643"/>
                  </a:cubicBezTo>
                  <a:cubicBezTo>
                    <a:pt x="301" y="2643"/>
                    <a:pt x="327" y="2854"/>
                    <a:pt x="591" y="2854"/>
                  </a:cubicBezTo>
                  <a:cubicBezTo>
                    <a:pt x="624" y="2854"/>
                    <a:pt x="660" y="2851"/>
                    <a:pt x="701" y="2843"/>
                  </a:cubicBezTo>
                  <a:cubicBezTo>
                    <a:pt x="1068" y="2810"/>
                    <a:pt x="968" y="2510"/>
                    <a:pt x="968" y="2510"/>
                  </a:cubicBezTo>
                  <a:cubicBezTo>
                    <a:pt x="968" y="2510"/>
                    <a:pt x="701" y="508"/>
                    <a:pt x="1201" y="74"/>
                  </a:cubicBezTo>
                  <a:cubicBezTo>
                    <a:pt x="1201" y="74"/>
                    <a:pt x="1152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7"/>
            <p:cNvSpPr/>
            <p:nvPr/>
          </p:nvSpPr>
          <p:spPr>
            <a:xfrm>
              <a:off x="4392475" y="3452075"/>
              <a:ext cx="257700" cy="579100"/>
            </a:xfrm>
            <a:custGeom>
              <a:avLst/>
              <a:gdLst/>
              <a:ahLst/>
              <a:cxnLst/>
              <a:rect l="l" t="t" r="r" b="b"/>
              <a:pathLst>
                <a:path w="10308" h="23164" extrusionOk="0">
                  <a:moveTo>
                    <a:pt x="1201" y="1"/>
                  </a:moveTo>
                  <a:cubicBezTo>
                    <a:pt x="768" y="4170"/>
                    <a:pt x="301" y="16212"/>
                    <a:pt x="0" y="22217"/>
                  </a:cubicBezTo>
                  <a:cubicBezTo>
                    <a:pt x="1192" y="22845"/>
                    <a:pt x="2524" y="23164"/>
                    <a:pt x="3860" y="23164"/>
                  </a:cubicBezTo>
                  <a:cubicBezTo>
                    <a:pt x="4581" y="23164"/>
                    <a:pt x="5303" y="23071"/>
                    <a:pt x="6005" y="22884"/>
                  </a:cubicBezTo>
                  <a:lnTo>
                    <a:pt x="10308" y="1302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7"/>
            <p:cNvSpPr/>
            <p:nvPr/>
          </p:nvSpPr>
          <p:spPr>
            <a:xfrm>
              <a:off x="5083800" y="3852275"/>
              <a:ext cx="25875" cy="833200"/>
            </a:xfrm>
            <a:custGeom>
              <a:avLst/>
              <a:gdLst/>
              <a:ahLst/>
              <a:cxnLst/>
              <a:rect l="l" t="t" r="r" b="b"/>
              <a:pathLst>
                <a:path w="1035" h="33328" extrusionOk="0">
                  <a:moveTo>
                    <a:pt x="565" y="1"/>
                  </a:moveTo>
                  <a:cubicBezTo>
                    <a:pt x="544" y="1"/>
                    <a:pt x="523" y="2"/>
                    <a:pt x="501" y="4"/>
                  </a:cubicBezTo>
                  <a:cubicBezTo>
                    <a:pt x="201" y="4"/>
                    <a:pt x="1" y="238"/>
                    <a:pt x="34" y="538"/>
                  </a:cubicBezTo>
                  <a:lnTo>
                    <a:pt x="34" y="32828"/>
                  </a:lnTo>
                  <a:cubicBezTo>
                    <a:pt x="34" y="33095"/>
                    <a:pt x="234" y="33328"/>
                    <a:pt x="534" y="33328"/>
                  </a:cubicBezTo>
                  <a:cubicBezTo>
                    <a:pt x="801" y="33328"/>
                    <a:pt x="1001" y="33095"/>
                    <a:pt x="1035" y="32828"/>
                  </a:cubicBezTo>
                  <a:lnTo>
                    <a:pt x="1035" y="538"/>
                  </a:lnTo>
                  <a:lnTo>
                    <a:pt x="1035" y="471"/>
                  </a:lnTo>
                  <a:cubicBezTo>
                    <a:pt x="1035" y="193"/>
                    <a:pt x="834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7"/>
            <p:cNvSpPr/>
            <p:nvPr/>
          </p:nvSpPr>
          <p:spPr>
            <a:xfrm>
              <a:off x="5334825" y="3738950"/>
              <a:ext cx="275200" cy="652150"/>
            </a:xfrm>
            <a:custGeom>
              <a:avLst/>
              <a:gdLst/>
              <a:ahLst/>
              <a:cxnLst/>
              <a:rect l="l" t="t" r="r" b="b"/>
              <a:pathLst>
                <a:path w="11008" h="26086" extrusionOk="0">
                  <a:moveTo>
                    <a:pt x="553" y="0"/>
                  </a:moveTo>
                  <a:cubicBezTo>
                    <a:pt x="491" y="0"/>
                    <a:pt x="428" y="11"/>
                    <a:pt x="367" y="34"/>
                  </a:cubicBezTo>
                  <a:cubicBezTo>
                    <a:pt x="133" y="134"/>
                    <a:pt x="0" y="434"/>
                    <a:pt x="100" y="701"/>
                  </a:cubicBezTo>
                  <a:lnTo>
                    <a:pt x="9974" y="25752"/>
                  </a:lnTo>
                  <a:cubicBezTo>
                    <a:pt x="10041" y="25952"/>
                    <a:pt x="10207" y="26086"/>
                    <a:pt x="10441" y="26086"/>
                  </a:cubicBezTo>
                  <a:cubicBezTo>
                    <a:pt x="10508" y="26086"/>
                    <a:pt x="10608" y="26086"/>
                    <a:pt x="10641" y="26053"/>
                  </a:cubicBezTo>
                  <a:cubicBezTo>
                    <a:pt x="10941" y="25919"/>
                    <a:pt x="11008" y="25619"/>
                    <a:pt x="10941" y="25385"/>
                  </a:cubicBezTo>
                  <a:lnTo>
                    <a:pt x="1034" y="301"/>
                  </a:lnTo>
                  <a:cubicBezTo>
                    <a:pt x="957" y="121"/>
                    <a:pt x="761" y="0"/>
                    <a:pt x="5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7"/>
            <p:cNvSpPr/>
            <p:nvPr/>
          </p:nvSpPr>
          <p:spPr>
            <a:xfrm>
              <a:off x="4612625" y="3793150"/>
              <a:ext cx="967400" cy="522900"/>
            </a:xfrm>
            <a:custGeom>
              <a:avLst/>
              <a:gdLst/>
              <a:ahLst/>
              <a:cxnLst/>
              <a:rect l="l" t="t" r="r" b="b"/>
              <a:pathLst>
                <a:path w="38696" h="20916" extrusionOk="0">
                  <a:moveTo>
                    <a:pt x="19381" y="1"/>
                  </a:moveTo>
                  <a:cubicBezTo>
                    <a:pt x="19214" y="1"/>
                    <a:pt x="19081" y="68"/>
                    <a:pt x="19014" y="168"/>
                  </a:cubicBezTo>
                  <a:lnTo>
                    <a:pt x="234" y="19948"/>
                  </a:lnTo>
                  <a:lnTo>
                    <a:pt x="201" y="20015"/>
                  </a:lnTo>
                  <a:cubicBezTo>
                    <a:pt x="1" y="20215"/>
                    <a:pt x="34" y="20549"/>
                    <a:pt x="234" y="20716"/>
                  </a:cubicBezTo>
                  <a:cubicBezTo>
                    <a:pt x="341" y="20807"/>
                    <a:pt x="469" y="20850"/>
                    <a:pt x="593" y="20850"/>
                  </a:cubicBezTo>
                  <a:cubicBezTo>
                    <a:pt x="739" y="20850"/>
                    <a:pt x="878" y="20791"/>
                    <a:pt x="968" y="20682"/>
                  </a:cubicBezTo>
                  <a:lnTo>
                    <a:pt x="19348" y="1268"/>
                  </a:lnTo>
                  <a:lnTo>
                    <a:pt x="37761" y="20749"/>
                  </a:lnTo>
                  <a:cubicBezTo>
                    <a:pt x="37894" y="20882"/>
                    <a:pt x="38028" y="20916"/>
                    <a:pt x="38161" y="20916"/>
                  </a:cubicBezTo>
                  <a:cubicBezTo>
                    <a:pt x="38261" y="20882"/>
                    <a:pt x="38361" y="20849"/>
                    <a:pt x="38495" y="20749"/>
                  </a:cubicBezTo>
                  <a:cubicBezTo>
                    <a:pt x="38695" y="20582"/>
                    <a:pt x="38695" y="20249"/>
                    <a:pt x="38528" y="20048"/>
                  </a:cubicBezTo>
                  <a:lnTo>
                    <a:pt x="19748" y="168"/>
                  </a:lnTo>
                  <a:cubicBezTo>
                    <a:pt x="19681" y="34"/>
                    <a:pt x="19515" y="1"/>
                    <a:pt x="193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7"/>
            <p:cNvSpPr/>
            <p:nvPr/>
          </p:nvSpPr>
          <p:spPr>
            <a:xfrm>
              <a:off x="4584275" y="3738950"/>
              <a:ext cx="275225" cy="652150"/>
            </a:xfrm>
            <a:custGeom>
              <a:avLst/>
              <a:gdLst/>
              <a:ahLst/>
              <a:cxnLst/>
              <a:rect l="l" t="t" r="r" b="b"/>
              <a:pathLst>
                <a:path w="11009" h="26086" extrusionOk="0">
                  <a:moveTo>
                    <a:pt x="10438" y="0"/>
                  </a:moveTo>
                  <a:cubicBezTo>
                    <a:pt x="10216" y="0"/>
                    <a:pt x="10026" y="121"/>
                    <a:pt x="9974" y="301"/>
                  </a:cubicBezTo>
                  <a:lnTo>
                    <a:pt x="101" y="25385"/>
                  </a:lnTo>
                  <a:cubicBezTo>
                    <a:pt x="1" y="25686"/>
                    <a:pt x="134" y="25952"/>
                    <a:pt x="368" y="26053"/>
                  </a:cubicBezTo>
                  <a:cubicBezTo>
                    <a:pt x="401" y="26086"/>
                    <a:pt x="468" y="26086"/>
                    <a:pt x="534" y="26086"/>
                  </a:cubicBezTo>
                  <a:cubicBezTo>
                    <a:pt x="734" y="26086"/>
                    <a:pt x="935" y="25952"/>
                    <a:pt x="1001" y="25752"/>
                  </a:cubicBezTo>
                  <a:lnTo>
                    <a:pt x="10942" y="701"/>
                  </a:lnTo>
                  <a:cubicBezTo>
                    <a:pt x="11008" y="401"/>
                    <a:pt x="10942" y="101"/>
                    <a:pt x="10642" y="34"/>
                  </a:cubicBezTo>
                  <a:cubicBezTo>
                    <a:pt x="10573" y="11"/>
                    <a:pt x="10504" y="0"/>
                    <a:pt x="10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7"/>
            <p:cNvSpPr/>
            <p:nvPr/>
          </p:nvSpPr>
          <p:spPr>
            <a:xfrm>
              <a:off x="4582600" y="3299450"/>
              <a:ext cx="1021600" cy="586675"/>
            </a:xfrm>
            <a:custGeom>
              <a:avLst/>
              <a:gdLst/>
              <a:ahLst/>
              <a:cxnLst/>
              <a:rect l="l" t="t" r="r" b="b"/>
              <a:pathLst>
                <a:path w="40864" h="23467" extrusionOk="0">
                  <a:moveTo>
                    <a:pt x="17244" y="1"/>
                  </a:moveTo>
                  <a:cubicBezTo>
                    <a:pt x="16031" y="1"/>
                    <a:pt x="14881" y="277"/>
                    <a:pt x="13744" y="802"/>
                  </a:cubicBezTo>
                  <a:cubicBezTo>
                    <a:pt x="10608" y="2270"/>
                    <a:pt x="7606" y="3971"/>
                    <a:pt x="4738" y="5839"/>
                  </a:cubicBezTo>
                  <a:cubicBezTo>
                    <a:pt x="1669" y="7974"/>
                    <a:pt x="1" y="9508"/>
                    <a:pt x="368" y="11543"/>
                  </a:cubicBezTo>
                  <a:cubicBezTo>
                    <a:pt x="368" y="11543"/>
                    <a:pt x="535" y="11843"/>
                    <a:pt x="1335" y="14145"/>
                  </a:cubicBezTo>
                  <a:cubicBezTo>
                    <a:pt x="2102" y="16446"/>
                    <a:pt x="12076" y="22951"/>
                    <a:pt x="16079" y="23451"/>
                  </a:cubicBezTo>
                  <a:cubicBezTo>
                    <a:pt x="16163" y="23462"/>
                    <a:pt x="16253" y="23467"/>
                    <a:pt x="16351" y="23467"/>
                  </a:cubicBezTo>
                  <a:cubicBezTo>
                    <a:pt x="20940" y="23467"/>
                    <a:pt x="40863" y="12210"/>
                    <a:pt x="40863" y="12210"/>
                  </a:cubicBezTo>
                  <a:cubicBezTo>
                    <a:pt x="40863" y="12210"/>
                    <a:pt x="26953" y="3804"/>
                    <a:pt x="22350" y="1436"/>
                  </a:cubicBezTo>
                  <a:cubicBezTo>
                    <a:pt x="20472" y="459"/>
                    <a:pt x="18806" y="1"/>
                    <a:pt x="17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7"/>
            <p:cNvSpPr/>
            <p:nvPr/>
          </p:nvSpPr>
          <p:spPr>
            <a:xfrm>
              <a:off x="4591775" y="3588000"/>
              <a:ext cx="442850" cy="323600"/>
            </a:xfrm>
            <a:custGeom>
              <a:avLst/>
              <a:gdLst/>
              <a:ahLst/>
              <a:cxnLst/>
              <a:rect l="l" t="t" r="r" b="b"/>
              <a:pathLst>
                <a:path w="17714" h="12944" extrusionOk="0">
                  <a:moveTo>
                    <a:pt x="1" y="1"/>
                  </a:moveTo>
                  <a:cubicBezTo>
                    <a:pt x="1" y="1"/>
                    <a:pt x="1" y="2236"/>
                    <a:pt x="401" y="3270"/>
                  </a:cubicBezTo>
                  <a:cubicBezTo>
                    <a:pt x="835" y="4304"/>
                    <a:pt x="1735" y="5472"/>
                    <a:pt x="5738" y="8274"/>
                  </a:cubicBezTo>
                  <a:cubicBezTo>
                    <a:pt x="9741" y="11076"/>
                    <a:pt x="12677" y="12443"/>
                    <a:pt x="15378" y="12944"/>
                  </a:cubicBezTo>
                  <a:lnTo>
                    <a:pt x="17513" y="12643"/>
                  </a:lnTo>
                  <a:lnTo>
                    <a:pt x="17713" y="9441"/>
                  </a:lnTo>
                  <a:lnTo>
                    <a:pt x="17713" y="9441"/>
                  </a:lnTo>
                  <a:cubicBezTo>
                    <a:pt x="16791" y="10271"/>
                    <a:pt x="15862" y="10626"/>
                    <a:pt x="14874" y="10626"/>
                  </a:cubicBezTo>
                  <a:cubicBezTo>
                    <a:pt x="12646" y="10626"/>
                    <a:pt x="10115" y="8824"/>
                    <a:pt x="6672" y="6606"/>
                  </a:cubicBezTo>
                  <a:cubicBezTo>
                    <a:pt x="1069" y="29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7"/>
            <p:cNvSpPr/>
            <p:nvPr/>
          </p:nvSpPr>
          <p:spPr>
            <a:xfrm>
              <a:off x="4591775" y="3588000"/>
              <a:ext cx="442025" cy="323600"/>
            </a:xfrm>
            <a:custGeom>
              <a:avLst/>
              <a:gdLst/>
              <a:ahLst/>
              <a:cxnLst/>
              <a:rect l="l" t="t" r="r" b="b"/>
              <a:pathLst>
                <a:path w="17681" h="12944" extrusionOk="0">
                  <a:moveTo>
                    <a:pt x="1" y="1"/>
                  </a:moveTo>
                  <a:cubicBezTo>
                    <a:pt x="1" y="1"/>
                    <a:pt x="1" y="2236"/>
                    <a:pt x="401" y="3270"/>
                  </a:cubicBezTo>
                  <a:cubicBezTo>
                    <a:pt x="835" y="4304"/>
                    <a:pt x="1735" y="5472"/>
                    <a:pt x="5738" y="8274"/>
                  </a:cubicBezTo>
                  <a:cubicBezTo>
                    <a:pt x="9741" y="11076"/>
                    <a:pt x="12677" y="12443"/>
                    <a:pt x="15378" y="12944"/>
                  </a:cubicBezTo>
                  <a:lnTo>
                    <a:pt x="17513" y="12643"/>
                  </a:lnTo>
                  <a:lnTo>
                    <a:pt x="17680" y="9408"/>
                  </a:lnTo>
                  <a:lnTo>
                    <a:pt x="17680" y="9408"/>
                  </a:lnTo>
                  <a:cubicBezTo>
                    <a:pt x="16762" y="10254"/>
                    <a:pt x="15827" y="10615"/>
                    <a:pt x="14829" y="10615"/>
                  </a:cubicBezTo>
                  <a:cubicBezTo>
                    <a:pt x="12602" y="10615"/>
                    <a:pt x="10059" y="8817"/>
                    <a:pt x="6672" y="6606"/>
                  </a:cubicBezTo>
                  <a:cubicBezTo>
                    <a:pt x="1069" y="29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7"/>
            <p:cNvSpPr/>
            <p:nvPr/>
          </p:nvSpPr>
          <p:spPr>
            <a:xfrm>
              <a:off x="5551625" y="4296025"/>
              <a:ext cx="59250" cy="98425"/>
            </a:xfrm>
            <a:custGeom>
              <a:avLst/>
              <a:gdLst/>
              <a:ahLst/>
              <a:cxnLst/>
              <a:rect l="l" t="t" r="r" b="b"/>
              <a:pathLst>
                <a:path w="2370" h="3937" extrusionOk="0">
                  <a:moveTo>
                    <a:pt x="1102" y="0"/>
                  </a:moveTo>
                  <a:lnTo>
                    <a:pt x="1" y="400"/>
                  </a:lnTo>
                  <a:lnTo>
                    <a:pt x="1202" y="3636"/>
                  </a:lnTo>
                  <a:lnTo>
                    <a:pt x="1202" y="3669"/>
                  </a:lnTo>
                  <a:cubicBezTo>
                    <a:pt x="1268" y="3770"/>
                    <a:pt x="1302" y="3803"/>
                    <a:pt x="1369" y="3836"/>
                  </a:cubicBezTo>
                  <a:cubicBezTo>
                    <a:pt x="1502" y="3903"/>
                    <a:pt x="1644" y="3936"/>
                    <a:pt x="1781" y="3936"/>
                  </a:cubicBezTo>
                  <a:cubicBezTo>
                    <a:pt x="1919" y="3936"/>
                    <a:pt x="2052" y="3903"/>
                    <a:pt x="2169" y="3836"/>
                  </a:cubicBezTo>
                  <a:cubicBezTo>
                    <a:pt x="2269" y="3803"/>
                    <a:pt x="2336" y="3736"/>
                    <a:pt x="2369" y="3636"/>
                  </a:cubicBezTo>
                  <a:lnTo>
                    <a:pt x="2369" y="3569"/>
                  </a:lnTo>
                  <a:lnTo>
                    <a:pt x="2369" y="3469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7"/>
            <p:cNvSpPr/>
            <p:nvPr/>
          </p:nvSpPr>
          <p:spPr>
            <a:xfrm>
              <a:off x="4581775" y="4296025"/>
              <a:ext cx="60075" cy="98425"/>
            </a:xfrm>
            <a:custGeom>
              <a:avLst/>
              <a:gdLst/>
              <a:ahLst/>
              <a:cxnLst/>
              <a:rect l="l" t="t" r="r" b="b"/>
              <a:pathLst>
                <a:path w="2403" h="3937" extrusionOk="0">
                  <a:moveTo>
                    <a:pt x="1301" y="0"/>
                  </a:moveTo>
                  <a:lnTo>
                    <a:pt x="1" y="3469"/>
                  </a:lnTo>
                  <a:lnTo>
                    <a:pt x="1" y="3569"/>
                  </a:lnTo>
                  <a:lnTo>
                    <a:pt x="1" y="3636"/>
                  </a:lnTo>
                  <a:cubicBezTo>
                    <a:pt x="67" y="3736"/>
                    <a:pt x="134" y="3803"/>
                    <a:pt x="234" y="3836"/>
                  </a:cubicBezTo>
                  <a:cubicBezTo>
                    <a:pt x="351" y="3903"/>
                    <a:pt x="484" y="3936"/>
                    <a:pt x="618" y="3936"/>
                  </a:cubicBezTo>
                  <a:cubicBezTo>
                    <a:pt x="751" y="3936"/>
                    <a:pt x="885" y="3903"/>
                    <a:pt x="1001" y="3836"/>
                  </a:cubicBezTo>
                  <a:cubicBezTo>
                    <a:pt x="1101" y="3803"/>
                    <a:pt x="1135" y="3770"/>
                    <a:pt x="1168" y="3669"/>
                  </a:cubicBezTo>
                  <a:lnTo>
                    <a:pt x="1168" y="3636"/>
                  </a:lnTo>
                  <a:lnTo>
                    <a:pt x="2402" y="40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7"/>
            <p:cNvSpPr/>
            <p:nvPr/>
          </p:nvSpPr>
          <p:spPr>
            <a:xfrm>
              <a:off x="5081300" y="4606025"/>
              <a:ext cx="29200" cy="84475"/>
            </a:xfrm>
            <a:custGeom>
              <a:avLst/>
              <a:gdLst/>
              <a:ahLst/>
              <a:cxnLst/>
              <a:rect l="l" t="t" r="r" b="b"/>
              <a:pathLst>
                <a:path w="1168" h="3379" extrusionOk="0">
                  <a:moveTo>
                    <a:pt x="609" y="1"/>
                  </a:moveTo>
                  <a:cubicBezTo>
                    <a:pt x="409" y="1"/>
                    <a:pt x="201" y="59"/>
                    <a:pt x="0" y="176"/>
                  </a:cubicBezTo>
                  <a:lnTo>
                    <a:pt x="0" y="3045"/>
                  </a:lnTo>
                  <a:cubicBezTo>
                    <a:pt x="0" y="3178"/>
                    <a:pt x="101" y="3245"/>
                    <a:pt x="167" y="3278"/>
                  </a:cubicBezTo>
                  <a:cubicBezTo>
                    <a:pt x="301" y="3345"/>
                    <a:pt x="451" y="3378"/>
                    <a:pt x="597" y="3378"/>
                  </a:cubicBezTo>
                  <a:cubicBezTo>
                    <a:pt x="743" y="3378"/>
                    <a:pt x="884" y="3345"/>
                    <a:pt x="1001" y="3278"/>
                  </a:cubicBezTo>
                  <a:cubicBezTo>
                    <a:pt x="1101" y="3245"/>
                    <a:pt x="1168" y="3111"/>
                    <a:pt x="1168" y="3045"/>
                  </a:cubicBezTo>
                  <a:lnTo>
                    <a:pt x="1168" y="176"/>
                  </a:lnTo>
                  <a:cubicBezTo>
                    <a:pt x="1001" y="59"/>
                    <a:pt x="809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7"/>
            <p:cNvSpPr/>
            <p:nvPr/>
          </p:nvSpPr>
          <p:spPr>
            <a:xfrm>
              <a:off x="4633475" y="3201975"/>
              <a:ext cx="806450" cy="252625"/>
            </a:xfrm>
            <a:custGeom>
              <a:avLst/>
              <a:gdLst/>
              <a:ahLst/>
              <a:cxnLst/>
              <a:rect l="l" t="t" r="r" b="b"/>
              <a:pathLst>
                <a:path w="32258" h="10105" extrusionOk="0">
                  <a:moveTo>
                    <a:pt x="3992" y="1"/>
                  </a:moveTo>
                  <a:cubicBezTo>
                    <a:pt x="3420" y="1"/>
                    <a:pt x="2951" y="60"/>
                    <a:pt x="2636" y="198"/>
                  </a:cubicBezTo>
                  <a:cubicBezTo>
                    <a:pt x="1001" y="898"/>
                    <a:pt x="167" y="1799"/>
                    <a:pt x="34" y="4134"/>
                  </a:cubicBezTo>
                  <a:cubicBezTo>
                    <a:pt x="1" y="4567"/>
                    <a:pt x="34" y="6702"/>
                    <a:pt x="34" y="6702"/>
                  </a:cubicBezTo>
                  <a:cubicBezTo>
                    <a:pt x="34" y="6702"/>
                    <a:pt x="8473" y="10105"/>
                    <a:pt x="15078" y="10105"/>
                  </a:cubicBezTo>
                  <a:cubicBezTo>
                    <a:pt x="21716" y="10105"/>
                    <a:pt x="32257" y="7470"/>
                    <a:pt x="32257" y="7470"/>
                  </a:cubicBezTo>
                  <a:cubicBezTo>
                    <a:pt x="32257" y="7470"/>
                    <a:pt x="15578" y="2399"/>
                    <a:pt x="12710" y="1632"/>
                  </a:cubicBezTo>
                  <a:cubicBezTo>
                    <a:pt x="10405" y="989"/>
                    <a:pt x="6334" y="1"/>
                    <a:pt x="3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7"/>
            <p:cNvSpPr/>
            <p:nvPr/>
          </p:nvSpPr>
          <p:spPr>
            <a:xfrm>
              <a:off x="4424175" y="3294275"/>
              <a:ext cx="1052425" cy="454800"/>
            </a:xfrm>
            <a:custGeom>
              <a:avLst/>
              <a:gdLst/>
              <a:ahLst/>
              <a:cxnLst/>
              <a:rect l="l" t="t" r="r" b="b"/>
              <a:pathLst>
                <a:path w="42097" h="18192" extrusionOk="0">
                  <a:moveTo>
                    <a:pt x="6299" y="1"/>
                  </a:moveTo>
                  <a:cubicBezTo>
                    <a:pt x="2594" y="1"/>
                    <a:pt x="198" y="2100"/>
                    <a:pt x="0" y="6279"/>
                  </a:cubicBezTo>
                  <a:cubicBezTo>
                    <a:pt x="0" y="6713"/>
                    <a:pt x="1768" y="7213"/>
                    <a:pt x="1768" y="7647"/>
                  </a:cubicBezTo>
                  <a:cubicBezTo>
                    <a:pt x="1768" y="9037"/>
                    <a:pt x="5752" y="9153"/>
                    <a:pt x="7080" y="9153"/>
                  </a:cubicBezTo>
                  <a:cubicBezTo>
                    <a:pt x="7346" y="9153"/>
                    <a:pt x="7505" y="9148"/>
                    <a:pt x="7505" y="9148"/>
                  </a:cubicBezTo>
                  <a:cubicBezTo>
                    <a:pt x="7505" y="9148"/>
                    <a:pt x="16278" y="15553"/>
                    <a:pt x="23684" y="17821"/>
                  </a:cubicBezTo>
                  <a:cubicBezTo>
                    <a:pt x="24526" y="18077"/>
                    <a:pt x="25383" y="18191"/>
                    <a:pt x="26242" y="18191"/>
                  </a:cubicBezTo>
                  <a:cubicBezTo>
                    <a:pt x="32085" y="18191"/>
                    <a:pt x="37995" y="12912"/>
                    <a:pt x="39595" y="11283"/>
                  </a:cubicBezTo>
                  <a:cubicBezTo>
                    <a:pt x="42097" y="8681"/>
                    <a:pt x="41763" y="5212"/>
                    <a:pt x="40729" y="1643"/>
                  </a:cubicBezTo>
                  <a:lnTo>
                    <a:pt x="40729" y="1643"/>
                  </a:lnTo>
                  <a:lnTo>
                    <a:pt x="25185" y="4445"/>
                  </a:lnTo>
                  <a:cubicBezTo>
                    <a:pt x="25185" y="4445"/>
                    <a:pt x="13610" y="1142"/>
                    <a:pt x="8439" y="208"/>
                  </a:cubicBezTo>
                  <a:cubicBezTo>
                    <a:pt x="7687" y="70"/>
                    <a:pt x="6971" y="1"/>
                    <a:pt x="6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7"/>
            <p:cNvSpPr/>
            <p:nvPr/>
          </p:nvSpPr>
          <p:spPr>
            <a:xfrm>
              <a:off x="4610125" y="3449575"/>
              <a:ext cx="693850" cy="299625"/>
            </a:xfrm>
            <a:custGeom>
              <a:avLst/>
              <a:gdLst/>
              <a:ahLst/>
              <a:cxnLst/>
              <a:rect l="l" t="t" r="r" b="b"/>
              <a:pathLst>
                <a:path w="27754" h="11985" extrusionOk="0">
                  <a:moveTo>
                    <a:pt x="27754" y="1"/>
                  </a:moveTo>
                  <a:lnTo>
                    <a:pt x="20949" y="2135"/>
                  </a:lnTo>
                  <a:cubicBezTo>
                    <a:pt x="19654" y="6172"/>
                    <a:pt x="18957" y="8522"/>
                    <a:pt x="16254" y="8522"/>
                  </a:cubicBezTo>
                  <a:cubicBezTo>
                    <a:pt x="15964" y="8522"/>
                    <a:pt x="15651" y="8495"/>
                    <a:pt x="15312" y="8440"/>
                  </a:cubicBezTo>
                  <a:cubicBezTo>
                    <a:pt x="11809" y="7840"/>
                    <a:pt x="2" y="2936"/>
                    <a:pt x="1" y="2936"/>
                  </a:cubicBezTo>
                  <a:lnTo>
                    <a:pt x="1" y="2936"/>
                  </a:lnTo>
                  <a:cubicBezTo>
                    <a:pt x="1" y="2936"/>
                    <a:pt x="8807" y="9341"/>
                    <a:pt x="16179" y="11609"/>
                  </a:cubicBezTo>
                  <a:cubicBezTo>
                    <a:pt x="17035" y="11869"/>
                    <a:pt x="17905" y="11984"/>
                    <a:pt x="18776" y="11984"/>
                  </a:cubicBezTo>
                  <a:cubicBezTo>
                    <a:pt x="20923" y="11984"/>
                    <a:pt x="23072" y="11281"/>
                    <a:pt x="25019" y="10308"/>
                  </a:cubicBezTo>
                  <a:cubicBezTo>
                    <a:pt x="26286" y="5772"/>
                    <a:pt x="27754" y="1"/>
                    <a:pt x="27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7"/>
            <p:cNvSpPr/>
            <p:nvPr/>
          </p:nvSpPr>
          <p:spPr>
            <a:xfrm>
              <a:off x="5404025" y="2677625"/>
              <a:ext cx="290025" cy="746150"/>
            </a:xfrm>
            <a:custGeom>
              <a:avLst/>
              <a:gdLst/>
              <a:ahLst/>
              <a:cxnLst/>
              <a:rect l="l" t="t" r="r" b="b"/>
              <a:pathLst>
                <a:path w="11601" h="29846" extrusionOk="0">
                  <a:moveTo>
                    <a:pt x="810" y="0"/>
                  </a:moveTo>
                  <a:cubicBezTo>
                    <a:pt x="539" y="0"/>
                    <a:pt x="268" y="30"/>
                    <a:pt x="1" y="90"/>
                  </a:cubicBezTo>
                  <a:lnTo>
                    <a:pt x="2336" y="12799"/>
                  </a:lnTo>
                  <a:lnTo>
                    <a:pt x="5104" y="19370"/>
                  </a:lnTo>
                  <a:lnTo>
                    <a:pt x="701" y="25241"/>
                  </a:lnTo>
                  <a:cubicBezTo>
                    <a:pt x="701" y="25241"/>
                    <a:pt x="3152" y="29492"/>
                    <a:pt x="3237" y="29824"/>
                  </a:cubicBezTo>
                  <a:lnTo>
                    <a:pt x="3237" y="29824"/>
                  </a:lnTo>
                  <a:cubicBezTo>
                    <a:pt x="3529" y="29326"/>
                    <a:pt x="11601" y="20434"/>
                    <a:pt x="11375" y="19404"/>
                  </a:cubicBezTo>
                  <a:cubicBezTo>
                    <a:pt x="10775" y="17035"/>
                    <a:pt x="7439" y="8296"/>
                    <a:pt x="6072" y="4727"/>
                  </a:cubicBezTo>
                  <a:cubicBezTo>
                    <a:pt x="4868" y="1614"/>
                    <a:pt x="2810" y="0"/>
                    <a:pt x="810" y="0"/>
                  </a:cubicBezTo>
                  <a:close/>
                  <a:moveTo>
                    <a:pt x="3237" y="29824"/>
                  </a:moveTo>
                  <a:lnTo>
                    <a:pt x="3237" y="29824"/>
                  </a:lnTo>
                  <a:cubicBezTo>
                    <a:pt x="3228" y="29839"/>
                    <a:pt x="3226" y="29846"/>
                    <a:pt x="3231" y="29846"/>
                  </a:cubicBezTo>
                  <a:cubicBezTo>
                    <a:pt x="3233" y="29846"/>
                    <a:pt x="3234" y="29845"/>
                    <a:pt x="3236" y="29845"/>
                  </a:cubicBezTo>
                  <a:cubicBezTo>
                    <a:pt x="3240" y="29843"/>
                    <a:pt x="3240" y="29836"/>
                    <a:pt x="3237" y="29824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7"/>
            <p:cNvSpPr/>
            <p:nvPr/>
          </p:nvSpPr>
          <p:spPr>
            <a:xfrm>
              <a:off x="5388175" y="2671350"/>
              <a:ext cx="268550" cy="452000"/>
            </a:xfrm>
            <a:custGeom>
              <a:avLst/>
              <a:gdLst/>
              <a:ahLst/>
              <a:cxnLst/>
              <a:rect l="l" t="t" r="r" b="b"/>
              <a:pathLst>
                <a:path w="10742" h="18080" extrusionOk="0">
                  <a:moveTo>
                    <a:pt x="381" y="1"/>
                  </a:moveTo>
                  <a:cubicBezTo>
                    <a:pt x="253" y="1"/>
                    <a:pt x="126" y="3"/>
                    <a:pt x="1" y="7"/>
                  </a:cubicBezTo>
                  <a:lnTo>
                    <a:pt x="701" y="17787"/>
                  </a:lnTo>
                  <a:cubicBezTo>
                    <a:pt x="1264" y="17992"/>
                    <a:pt x="1870" y="18079"/>
                    <a:pt x="2497" y="18079"/>
                  </a:cubicBezTo>
                  <a:cubicBezTo>
                    <a:pt x="6257" y="18079"/>
                    <a:pt x="10742" y="14918"/>
                    <a:pt x="10742" y="14918"/>
                  </a:cubicBezTo>
                  <a:cubicBezTo>
                    <a:pt x="9641" y="10915"/>
                    <a:pt x="8040" y="7012"/>
                    <a:pt x="6039" y="3343"/>
                  </a:cubicBezTo>
                  <a:cubicBezTo>
                    <a:pt x="4569" y="529"/>
                    <a:pt x="2307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7"/>
            <p:cNvSpPr/>
            <p:nvPr/>
          </p:nvSpPr>
          <p:spPr>
            <a:xfrm>
              <a:off x="5168850" y="2573125"/>
              <a:ext cx="179325" cy="206825"/>
            </a:xfrm>
            <a:custGeom>
              <a:avLst/>
              <a:gdLst/>
              <a:ahLst/>
              <a:cxnLst/>
              <a:rect l="l" t="t" r="r" b="b"/>
              <a:pathLst>
                <a:path w="7173" h="8273" extrusionOk="0">
                  <a:moveTo>
                    <a:pt x="6472" y="0"/>
                  </a:moveTo>
                  <a:lnTo>
                    <a:pt x="1" y="1468"/>
                  </a:lnTo>
                  <a:lnTo>
                    <a:pt x="1102" y="8273"/>
                  </a:lnTo>
                  <a:lnTo>
                    <a:pt x="7173" y="7939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7"/>
            <p:cNvSpPr/>
            <p:nvPr/>
          </p:nvSpPr>
          <p:spPr>
            <a:xfrm>
              <a:off x="4987900" y="2670675"/>
              <a:ext cx="534575" cy="862200"/>
            </a:xfrm>
            <a:custGeom>
              <a:avLst/>
              <a:gdLst/>
              <a:ahLst/>
              <a:cxnLst/>
              <a:rect l="l" t="t" r="r" b="b"/>
              <a:pathLst>
                <a:path w="21383" h="34488" extrusionOk="0">
                  <a:moveTo>
                    <a:pt x="15974" y="1"/>
                  </a:moveTo>
                  <a:cubicBezTo>
                    <a:pt x="15953" y="1"/>
                    <a:pt x="15933" y="1"/>
                    <a:pt x="15912" y="1"/>
                  </a:cubicBezTo>
                  <a:lnTo>
                    <a:pt x="14044" y="68"/>
                  </a:lnTo>
                  <a:cubicBezTo>
                    <a:pt x="13803" y="953"/>
                    <a:pt x="11902" y="1967"/>
                    <a:pt x="9606" y="1967"/>
                  </a:cubicBezTo>
                  <a:cubicBezTo>
                    <a:pt x="9045" y="1967"/>
                    <a:pt x="8462" y="1906"/>
                    <a:pt x="7873" y="1769"/>
                  </a:cubicBezTo>
                  <a:cubicBezTo>
                    <a:pt x="6972" y="2002"/>
                    <a:pt x="6172" y="2269"/>
                    <a:pt x="5371" y="2503"/>
                  </a:cubicBezTo>
                  <a:cubicBezTo>
                    <a:pt x="3203" y="3237"/>
                    <a:pt x="1235" y="5005"/>
                    <a:pt x="901" y="12076"/>
                  </a:cubicBezTo>
                  <a:cubicBezTo>
                    <a:pt x="901" y="12076"/>
                    <a:pt x="67" y="28188"/>
                    <a:pt x="0" y="31323"/>
                  </a:cubicBezTo>
                  <a:cubicBezTo>
                    <a:pt x="1965" y="33828"/>
                    <a:pt x="5775" y="34488"/>
                    <a:pt x="9060" y="34488"/>
                  </a:cubicBezTo>
                  <a:cubicBezTo>
                    <a:pt x="10849" y="34488"/>
                    <a:pt x="12483" y="34292"/>
                    <a:pt x="13577" y="34092"/>
                  </a:cubicBezTo>
                  <a:cubicBezTo>
                    <a:pt x="20048" y="32824"/>
                    <a:pt x="21049" y="29355"/>
                    <a:pt x="21049" y="29355"/>
                  </a:cubicBezTo>
                  <a:cubicBezTo>
                    <a:pt x="21049" y="29355"/>
                    <a:pt x="21382" y="17614"/>
                    <a:pt x="21316" y="12510"/>
                  </a:cubicBezTo>
                  <a:cubicBezTo>
                    <a:pt x="21249" y="8140"/>
                    <a:pt x="21316" y="4938"/>
                    <a:pt x="20882" y="3704"/>
                  </a:cubicBezTo>
                  <a:cubicBezTo>
                    <a:pt x="20320" y="1885"/>
                    <a:pt x="18348" y="1"/>
                    <a:pt x="15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7"/>
            <p:cNvSpPr/>
            <p:nvPr/>
          </p:nvSpPr>
          <p:spPr>
            <a:xfrm>
              <a:off x="5017075" y="2401325"/>
              <a:ext cx="39225" cy="78425"/>
            </a:xfrm>
            <a:custGeom>
              <a:avLst/>
              <a:gdLst/>
              <a:ahLst/>
              <a:cxnLst/>
              <a:rect l="l" t="t" r="r" b="b"/>
              <a:pathLst>
                <a:path w="1569" h="3137" extrusionOk="0">
                  <a:moveTo>
                    <a:pt x="1569" y="1"/>
                  </a:moveTo>
                  <a:cubicBezTo>
                    <a:pt x="1569" y="1"/>
                    <a:pt x="1" y="2402"/>
                    <a:pt x="168" y="2669"/>
                  </a:cubicBezTo>
                  <a:cubicBezTo>
                    <a:pt x="335" y="2903"/>
                    <a:pt x="1535" y="3136"/>
                    <a:pt x="1535" y="3136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7"/>
            <p:cNvSpPr/>
            <p:nvPr/>
          </p:nvSpPr>
          <p:spPr>
            <a:xfrm>
              <a:off x="5046275" y="2225625"/>
              <a:ext cx="388625" cy="395025"/>
            </a:xfrm>
            <a:custGeom>
              <a:avLst/>
              <a:gdLst/>
              <a:ahLst/>
              <a:cxnLst/>
              <a:rect l="l" t="t" r="r" b="b"/>
              <a:pathLst>
                <a:path w="15545" h="15801" extrusionOk="0">
                  <a:moveTo>
                    <a:pt x="7696" y="1"/>
                  </a:moveTo>
                  <a:cubicBezTo>
                    <a:pt x="6443" y="1"/>
                    <a:pt x="5398" y="198"/>
                    <a:pt x="4837" y="324"/>
                  </a:cubicBezTo>
                  <a:cubicBezTo>
                    <a:pt x="1568" y="991"/>
                    <a:pt x="668" y="2425"/>
                    <a:pt x="334" y="7562"/>
                  </a:cubicBezTo>
                  <a:cubicBezTo>
                    <a:pt x="0" y="12933"/>
                    <a:pt x="534" y="14667"/>
                    <a:pt x="1235" y="15368"/>
                  </a:cubicBezTo>
                  <a:cubicBezTo>
                    <a:pt x="1504" y="15657"/>
                    <a:pt x="2506" y="15801"/>
                    <a:pt x="3562" y="15801"/>
                  </a:cubicBezTo>
                  <a:cubicBezTo>
                    <a:pt x="4337" y="15801"/>
                    <a:pt x="5140" y="15723"/>
                    <a:pt x="5705" y="15568"/>
                  </a:cubicBezTo>
                  <a:cubicBezTo>
                    <a:pt x="7372" y="15101"/>
                    <a:pt x="11175" y="13767"/>
                    <a:pt x="12910" y="11065"/>
                  </a:cubicBezTo>
                  <a:cubicBezTo>
                    <a:pt x="15011" y="7896"/>
                    <a:pt x="15545" y="3559"/>
                    <a:pt x="13343" y="1825"/>
                  </a:cubicBezTo>
                  <a:cubicBezTo>
                    <a:pt x="11545" y="375"/>
                    <a:pt x="9423" y="1"/>
                    <a:pt x="7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7"/>
            <p:cNvSpPr/>
            <p:nvPr/>
          </p:nvSpPr>
          <p:spPr>
            <a:xfrm>
              <a:off x="4997075" y="2137900"/>
              <a:ext cx="501225" cy="470000"/>
            </a:xfrm>
            <a:custGeom>
              <a:avLst/>
              <a:gdLst/>
              <a:ahLst/>
              <a:cxnLst/>
              <a:rect l="l" t="t" r="r" b="b"/>
              <a:pathLst>
                <a:path w="20049" h="18800" extrusionOk="0">
                  <a:moveTo>
                    <a:pt x="3529" y="1"/>
                  </a:moveTo>
                  <a:cubicBezTo>
                    <a:pt x="3362" y="1"/>
                    <a:pt x="3194" y="42"/>
                    <a:pt x="3036" y="130"/>
                  </a:cubicBezTo>
                  <a:cubicBezTo>
                    <a:pt x="2836" y="297"/>
                    <a:pt x="2702" y="597"/>
                    <a:pt x="2669" y="864"/>
                  </a:cubicBezTo>
                  <a:cubicBezTo>
                    <a:pt x="2502" y="1364"/>
                    <a:pt x="2602" y="1898"/>
                    <a:pt x="2802" y="2365"/>
                  </a:cubicBezTo>
                  <a:cubicBezTo>
                    <a:pt x="2435" y="2132"/>
                    <a:pt x="2035" y="2032"/>
                    <a:pt x="1635" y="1931"/>
                  </a:cubicBezTo>
                  <a:cubicBezTo>
                    <a:pt x="1548" y="1918"/>
                    <a:pt x="1463" y="1911"/>
                    <a:pt x="1379" y="1911"/>
                  </a:cubicBezTo>
                  <a:cubicBezTo>
                    <a:pt x="1044" y="1911"/>
                    <a:pt x="734" y="2018"/>
                    <a:pt x="467" y="2232"/>
                  </a:cubicBezTo>
                  <a:cubicBezTo>
                    <a:pt x="167" y="2532"/>
                    <a:pt x="0" y="2899"/>
                    <a:pt x="0" y="3266"/>
                  </a:cubicBezTo>
                  <a:cubicBezTo>
                    <a:pt x="34" y="4400"/>
                    <a:pt x="634" y="5501"/>
                    <a:pt x="1602" y="6034"/>
                  </a:cubicBezTo>
                  <a:cubicBezTo>
                    <a:pt x="2536" y="6568"/>
                    <a:pt x="3636" y="6902"/>
                    <a:pt x="4704" y="7035"/>
                  </a:cubicBezTo>
                  <a:cubicBezTo>
                    <a:pt x="4704" y="7902"/>
                    <a:pt x="4871" y="8770"/>
                    <a:pt x="5204" y="9570"/>
                  </a:cubicBezTo>
                  <a:cubicBezTo>
                    <a:pt x="5387" y="10040"/>
                    <a:pt x="5855" y="11222"/>
                    <a:pt x="6385" y="11222"/>
                  </a:cubicBezTo>
                  <a:cubicBezTo>
                    <a:pt x="6533" y="11222"/>
                    <a:pt x="6686" y="11130"/>
                    <a:pt x="6839" y="10905"/>
                  </a:cubicBezTo>
                  <a:cubicBezTo>
                    <a:pt x="7287" y="10218"/>
                    <a:pt x="7734" y="9611"/>
                    <a:pt x="8541" y="9611"/>
                  </a:cubicBezTo>
                  <a:cubicBezTo>
                    <a:pt x="8636" y="9611"/>
                    <a:pt x="8735" y="9619"/>
                    <a:pt x="8840" y="9637"/>
                  </a:cubicBezTo>
                  <a:cubicBezTo>
                    <a:pt x="10508" y="9904"/>
                    <a:pt x="10775" y="12072"/>
                    <a:pt x="9674" y="13373"/>
                  </a:cubicBezTo>
                  <a:cubicBezTo>
                    <a:pt x="9040" y="14103"/>
                    <a:pt x="8462" y="14258"/>
                    <a:pt x="8085" y="14258"/>
                  </a:cubicBezTo>
                  <a:cubicBezTo>
                    <a:pt x="7807" y="14258"/>
                    <a:pt x="7639" y="14174"/>
                    <a:pt x="7639" y="14174"/>
                  </a:cubicBezTo>
                  <a:lnTo>
                    <a:pt x="7639" y="14174"/>
                  </a:lnTo>
                  <a:cubicBezTo>
                    <a:pt x="7639" y="14174"/>
                    <a:pt x="7673" y="17009"/>
                    <a:pt x="8940" y="18610"/>
                  </a:cubicBezTo>
                  <a:cubicBezTo>
                    <a:pt x="8940" y="18610"/>
                    <a:pt x="9507" y="18799"/>
                    <a:pt x="10608" y="18799"/>
                  </a:cubicBezTo>
                  <a:cubicBezTo>
                    <a:pt x="11237" y="18799"/>
                    <a:pt x="12039" y="18737"/>
                    <a:pt x="13010" y="18543"/>
                  </a:cubicBezTo>
                  <a:cubicBezTo>
                    <a:pt x="14644" y="18210"/>
                    <a:pt x="16946" y="16175"/>
                    <a:pt x="17880" y="14040"/>
                  </a:cubicBezTo>
                  <a:cubicBezTo>
                    <a:pt x="19948" y="9470"/>
                    <a:pt x="20048" y="5401"/>
                    <a:pt x="17179" y="4200"/>
                  </a:cubicBezTo>
                  <a:cubicBezTo>
                    <a:pt x="16846" y="2098"/>
                    <a:pt x="15211" y="1131"/>
                    <a:pt x="13343" y="731"/>
                  </a:cubicBezTo>
                  <a:cubicBezTo>
                    <a:pt x="12931" y="634"/>
                    <a:pt x="12517" y="596"/>
                    <a:pt x="12101" y="596"/>
                  </a:cubicBezTo>
                  <a:cubicBezTo>
                    <a:pt x="10548" y="596"/>
                    <a:pt x="8971" y="1125"/>
                    <a:pt x="7413" y="1125"/>
                  </a:cubicBezTo>
                  <a:cubicBezTo>
                    <a:pt x="6784" y="1125"/>
                    <a:pt x="6158" y="1039"/>
                    <a:pt x="5538" y="797"/>
                  </a:cubicBezTo>
                  <a:cubicBezTo>
                    <a:pt x="5004" y="597"/>
                    <a:pt x="4504" y="297"/>
                    <a:pt x="3970" y="97"/>
                  </a:cubicBezTo>
                  <a:cubicBezTo>
                    <a:pt x="3828" y="34"/>
                    <a:pt x="3679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7"/>
            <p:cNvSpPr/>
            <p:nvPr/>
          </p:nvSpPr>
          <p:spPr>
            <a:xfrm>
              <a:off x="5423200" y="2218750"/>
              <a:ext cx="55900" cy="41675"/>
            </a:xfrm>
            <a:custGeom>
              <a:avLst/>
              <a:gdLst/>
              <a:ahLst/>
              <a:cxnLst/>
              <a:rect l="l" t="t" r="r" b="b"/>
              <a:pathLst>
                <a:path w="2236" h="1667" extrusionOk="0">
                  <a:moveTo>
                    <a:pt x="1278" y="0"/>
                  </a:moveTo>
                  <a:cubicBezTo>
                    <a:pt x="1056" y="0"/>
                    <a:pt x="832" y="63"/>
                    <a:pt x="635" y="199"/>
                  </a:cubicBezTo>
                  <a:cubicBezTo>
                    <a:pt x="168" y="532"/>
                    <a:pt x="1" y="1166"/>
                    <a:pt x="268" y="1666"/>
                  </a:cubicBezTo>
                  <a:lnTo>
                    <a:pt x="2236" y="499"/>
                  </a:lnTo>
                  <a:cubicBezTo>
                    <a:pt x="2025" y="183"/>
                    <a:pt x="1656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7"/>
            <p:cNvSpPr/>
            <p:nvPr/>
          </p:nvSpPr>
          <p:spPr>
            <a:xfrm>
              <a:off x="4260725" y="2732400"/>
              <a:ext cx="908150" cy="543125"/>
            </a:xfrm>
            <a:custGeom>
              <a:avLst/>
              <a:gdLst/>
              <a:ahLst/>
              <a:cxnLst/>
              <a:rect l="l" t="t" r="r" b="b"/>
              <a:pathLst>
                <a:path w="36326" h="21725" extrusionOk="0">
                  <a:moveTo>
                    <a:pt x="34625" y="0"/>
                  </a:moveTo>
                  <a:cubicBezTo>
                    <a:pt x="34624" y="0"/>
                    <a:pt x="31422" y="501"/>
                    <a:pt x="29721" y="3003"/>
                  </a:cubicBezTo>
                  <a:cubicBezTo>
                    <a:pt x="27987" y="5504"/>
                    <a:pt x="20581" y="14344"/>
                    <a:pt x="20581" y="14344"/>
                  </a:cubicBezTo>
                  <a:cubicBezTo>
                    <a:pt x="18813" y="13443"/>
                    <a:pt x="17079" y="12476"/>
                    <a:pt x="15311" y="11509"/>
                  </a:cubicBezTo>
                  <a:cubicBezTo>
                    <a:pt x="13877" y="10708"/>
                    <a:pt x="12442" y="9941"/>
                    <a:pt x="11041" y="9107"/>
                  </a:cubicBezTo>
                  <a:cubicBezTo>
                    <a:pt x="10641" y="8873"/>
                    <a:pt x="10274" y="8673"/>
                    <a:pt x="9940" y="8373"/>
                  </a:cubicBezTo>
                  <a:cubicBezTo>
                    <a:pt x="9273" y="7673"/>
                    <a:pt x="9407" y="6005"/>
                    <a:pt x="9440" y="5104"/>
                  </a:cubicBezTo>
                  <a:cubicBezTo>
                    <a:pt x="9440" y="4670"/>
                    <a:pt x="9473" y="4270"/>
                    <a:pt x="9507" y="3803"/>
                  </a:cubicBezTo>
                  <a:cubicBezTo>
                    <a:pt x="9595" y="3363"/>
                    <a:pt x="9709" y="2304"/>
                    <a:pt x="9077" y="2304"/>
                  </a:cubicBezTo>
                  <a:cubicBezTo>
                    <a:pt x="8991" y="2304"/>
                    <a:pt x="8890" y="2324"/>
                    <a:pt x="8773" y="2369"/>
                  </a:cubicBezTo>
                  <a:cubicBezTo>
                    <a:pt x="8606" y="2469"/>
                    <a:pt x="8439" y="2602"/>
                    <a:pt x="8306" y="2769"/>
                  </a:cubicBezTo>
                  <a:cubicBezTo>
                    <a:pt x="8139" y="2969"/>
                    <a:pt x="8006" y="3169"/>
                    <a:pt x="7972" y="3370"/>
                  </a:cubicBezTo>
                  <a:cubicBezTo>
                    <a:pt x="7772" y="3937"/>
                    <a:pt x="7806" y="4537"/>
                    <a:pt x="7639" y="5104"/>
                  </a:cubicBezTo>
                  <a:cubicBezTo>
                    <a:pt x="7639" y="5171"/>
                    <a:pt x="7605" y="5271"/>
                    <a:pt x="7505" y="5304"/>
                  </a:cubicBezTo>
                  <a:cubicBezTo>
                    <a:pt x="7439" y="5371"/>
                    <a:pt x="7305" y="5371"/>
                    <a:pt x="7239" y="5371"/>
                  </a:cubicBezTo>
                  <a:cubicBezTo>
                    <a:pt x="5838" y="5304"/>
                    <a:pt x="4603" y="3370"/>
                    <a:pt x="4003" y="2335"/>
                  </a:cubicBezTo>
                  <a:cubicBezTo>
                    <a:pt x="3803" y="1835"/>
                    <a:pt x="3436" y="1435"/>
                    <a:pt x="3002" y="1135"/>
                  </a:cubicBezTo>
                  <a:cubicBezTo>
                    <a:pt x="2831" y="1049"/>
                    <a:pt x="2648" y="1010"/>
                    <a:pt x="2464" y="1010"/>
                  </a:cubicBezTo>
                  <a:cubicBezTo>
                    <a:pt x="1859" y="1010"/>
                    <a:pt x="1233" y="1424"/>
                    <a:pt x="901" y="1935"/>
                  </a:cubicBezTo>
                  <a:cubicBezTo>
                    <a:pt x="267" y="2802"/>
                    <a:pt x="0" y="3870"/>
                    <a:pt x="133" y="4937"/>
                  </a:cubicBezTo>
                  <a:cubicBezTo>
                    <a:pt x="234" y="6338"/>
                    <a:pt x="834" y="7706"/>
                    <a:pt x="1835" y="8773"/>
                  </a:cubicBezTo>
                  <a:cubicBezTo>
                    <a:pt x="3369" y="10174"/>
                    <a:pt x="5137" y="11342"/>
                    <a:pt x="7072" y="12176"/>
                  </a:cubicBezTo>
                  <a:cubicBezTo>
                    <a:pt x="8055" y="12652"/>
                    <a:pt x="19505" y="21724"/>
                    <a:pt x="22290" y="21724"/>
                  </a:cubicBezTo>
                  <a:cubicBezTo>
                    <a:pt x="22434" y="21724"/>
                    <a:pt x="22555" y="21700"/>
                    <a:pt x="22650" y="21649"/>
                  </a:cubicBezTo>
                  <a:cubicBezTo>
                    <a:pt x="24618" y="20615"/>
                    <a:pt x="34591" y="8873"/>
                    <a:pt x="34591" y="8873"/>
                  </a:cubicBezTo>
                  <a:cubicBezTo>
                    <a:pt x="36326" y="6172"/>
                    <a:pt x="36326" y="2702"/>
                    <a:pt x="34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7"/>
            <p:cNvSpPr/>
            <p:nvPr/>
          </p:nvSpPr>
          <p:spPr>
            <a:xfrm>
              <a:off x="4863650" y="2723225"/>
              <a:ext cx="326075" cy="382800"/>
            </a:xfrm>
            <a:custGeom>
              <a:avLst/>
              <a:gdLst/>
              <a:ahLst/>
              <a:cxnLst/>
              <a:rect l="l" t="t" r="r" b="b"/>
              <a:pathLst>
                <a:path w="13043" h="15312" extrusionOk="0">
                  <a:moveTo>
                    <a:pt x="11542" y="0"/>
                  </a:moveTo>
                  <a:lnTo>
                    <a:pt x="11542" y="0"/>
                  </a:lnTo>
                  <a:cubicBezTo>
                    <a:pt x="10274" y="134"/>
                    <a:pt x="8106" y="167"/>
                    <a:pt x="5938" y="2536"/>
                  </a:cubicBezTo>
                  <a:cubicBezTo>
                    <a:pt x="3369" y="5304"/>
                    <a:pt x="0" y="9808"/>
                    <a:pt x="0" y="9808"/>
                  </a:cubicBezTo>
                  <a:cubicBezTo>
                    <a:pt x="634" y="12576"/>
                    <a:pt x="2802" y="14711"/>
                    <a:pt x="5604" y="15311"/>
                  </a:cubicBezTo>
                  <a:cubicBezTo>
                    <a:pt x="5604" y="15311"/>
                    <a:pt x="10174" y="10808"/>
                    <a:pt x="11475" y="8340"/>
                  </a:cubicBezTo>
                  <a:cubicBezTo>
                    <a:pt x="12776" y="5871"/>
                    <a:pt x="13043" y="1768"/>
                    <a:pt x="11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7"/>
            <p:cNvSpPr/>
            <p:nvPr/>
          </p:nvSpPr>
          <p:spPr>
            <a:xfrm>
              <a:off x="5030425" y="3005775"/>
              <a:ext cx="646325" cy="898325"/>
            </a:xfrm>
            <a:custGeom>
              <a:avLst/>
              <a:gdLst/>
              <a:ahLst/>
              <a:cxnLst/>
              <a:rect l="l" t="t" r="r" b="b"/>
              <a:pathLst>
                <a:path w="25853" h="35933" extrusionOk="0">
                  <a:moveTo>
                    <a:pt x="22578" y="1"/>
                  </a:moveTo>
                  <a:cubicBezTo>
                    <a:pt x="21346" y="1"/>
                    <a:pt x="19940" y="661"/>
                    <a:pt x="18781" y="1274"/>
                  </a:cubicBezTo>
                  <a:cubicBezTo>
                    <a:pt x="13877" y="3943"/>
                    <a:pt x="10041" y="6545"/>
                    <a:pt x="7039" y="15851"/>
                  </a:cubicBezTo>
                  <a:cubicBezTo>
                    <a:pt x="4804" y="22856"/>
                    <a:pt x="3303" y="29228"/>
                    <a:pt x="167" y="32697"/>
                  </a:cubicBezTo>
                  <a:lnTo>
                    <a:pt x="1" y="35932"/>
                  </a:lnTo>
                  <a:cubicBezTo>
                    <a:pt x="1702" y="35866"/>
                    <a:pt x="3036" y="34598"/>
                    <a:pt x="7039" y="32930"/>
                  </a:cubicBezTo>
                  <a:cubicBezTo>
                    <a:pt x="14511" y="29828"/>
                    <a:pt x="20115" y="27360"/>
                    <a:pt x="22217" y="23423"/>
                  </a:cubicBezTo>
                  <a:cubicBezTo>
                    <a:pt x="24351" y="19521"/>
                    <a:pt x="25852" y="8246"/>
                    <a:pt x="25352" y="3376"/>
                  </a:cubicBezTo>
                  <a:cubicBezTo>
                    <a:pt x="25319" y="2842"/>
                    <a:pt x="25185" y="2275"/>
                    <a:pt x="24985" y="1741"/>
                  </a:cubicBezTo>
                  <a:lnTo>
                    <a:pt x="25486" y="1674"/>
                  </a:lnTo>
                  <a:lnTo>
                    <a:pt x="24151" y="507"/>
                  </a:lnTo>
                  <a:cubicBezTo>
                    <a:pt x="23694" y="145"/>
                    <a:pt x="23155" y="1"/>
                    <a:pt x="22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7"/>
            <p:cNvSpPr/>
            <p:nvPr/>
          </p:nvSpPr>
          <p:spPr>
            <a:xfrm>
              <a:off x="5030425" y="3005775"/>
              <a:ext cx="646325" cy="898325"/>
            </a:xfrm>
            <a:custGeom>
              <a:avLst/>
              <a:gdLst/>
              <a:ahLst/>
              <a:cxnLst/>
              <a:rect l="l" t="t" r="r" b="b"/>
              <a:pathLst>
                <a:path w="25853" h="35933" extrusionOk="0">
                  <a:moveTo>
                    <a:pt x="22578" y="1"/>
                  </a:moveTo>
                  <a:cubicBezTo>
                    <a:pt x="21346" y="1"/>
                    <a:pt x="19940" y="661"/>
                    <a:pt x="18781" y="1274"/>
                  </a:cubicBezTo>
                  <a:cubicBezTo>
                    <a:pt x="13877" y="3943"/>
                    <a:pt x="10041" y="6545"/>
                    <a:pt x="7039" y="15851"/>
                  </a:cubicBezTo>
                  <a:cubicBezTo>
                    <a:pt x="4804" y="22856"/>
                    <a:pt x="3303" y="29228"/>
                    <a:pt x="167" y="32697"/>
                  </a:cubicBezTo>
                  <a:lnTo>
                    <a:pt x="1" y="35932"/>
                  </a:lnTo>
                  <a:cubicBezTo>
                    <a:pt x="1702" y="35866"/>
                    <a:pt x="3036" y="34598"/>
                    <a:pt x="7039" y="32930"/>
                  </a:cubicBezTo>
                  <a:cubicBezTo>
                    <a:pt x="14511" y="29795"/>
                    <a:pt x="20115" y="27360"/>
                    <a:pt x="22217" y="23423"/>
                  </a:cubicBezTo>
                  <a:cubicBezTo>
                    <a:pt x="24351" y="19521"/>
                    <a:pt x="25852" y="8246"/>
                    <a:pt x="25352" y="3376"/>
                  </a:cubicBezTo>
                  <a:cubicBezTo>
                    <a:pt x="25285" y="2842"/>
                    <a:pt x="25152" y="2308"/>
                    <a:pt x="24985" y="1741"/>
                  </a:cubicBezTo>
                  <a:lnTo>
                    <a:pt x="25486" y="1674"/>
                  </a:lnTo>
                  <a:lnTo>
                    <a:pt x="24151" y="507"/>
                  </a:lnTo>
                  <a:cubicBezTo>
                    <a:pt x="23694" y="145"/>
                    <a:pt x="23155" y="1"/>
                    <a:pt x="22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7"/>
            <p:cNvSpPr/>
            <p:nvPr/>
          </p:nvSpPr>
          <p:spPr>
            <a:xfrm>
              <a:off x="4976225" y="3036475"/>
              <a:ext cx="734725" cy="879225"/>
            </a:xfrm>
            <a:custGeom>
              <a:avLst/>
              <a:gdLst/>
              <a:ahLst/>
              <a:cxnLst/>
              <a:rect l="l" t="t" r="r" b="b"/>
              <a:pathLst>
                <a:path w="29389" h="35169" extrusionOk="0">
                  <a:moveTo>
                    <a:pt x="26189" y="0"/>
                  </a:moveTo>
                  <a:cubicBezTo>
                    <a:pt x="24961" y="0"/>
                    <a:pt x="23530" y="676"/>
                    <a:pt x="22350" y="1314"/>
                  </a:cubicBezTo>
                  <a:cubicBezTo>
                    <a:pt x="17480" y="3982"/>
                    <a:pt x="13644" y="6584"/>
                    <a:pt x="10641" y="15857"/>
                  </a:cubicBezTo>
                  <a:cubicBezTo>
                    <a:pt x="7639" y="25164"/>
                    <a:pt x="5971" y="33437"/>
                    <a:pt x="0" y="35005"/>
                  </a:cubicBezTo>
                  <a:cubicBezTo>
                    <a:pt x="0" y="35005"/>
                    <a:pt x="403" y="35169"/>
                    <a:pt x="1371" y="35169"/>
                  </a:cubicBezTo>
                  <a:cubicBezTo>
                    <a:pt x="2911" y="35169"/>
                    <a:pt x="5882" y="34753"/>
                    <a:pt x="10942" y="32603"/>
                  </a:cubicBezTo>
                  <a:cubicBezTo>
                    <a:pt x="13543" y="31502"/>
                    <a:pt x="16712" y="29467"/>
                    <a:pt x="18814" y="28300"/>
                  </a:cubicBezTo>
                  <a:cubicBezTo>
                    <a:pt x="22883" y="25998"/>
                    <a:pt x="25385" y="24130"/>
                    <a:pt x="25752" y="23396"/>
                  </a:cubicBezTo>
                  <a:cubicBezTo>
                    <a:pt x="27920" y="19527"/>
                    <a:pt x="29388" y="8252"/>
                    <a:pt x="28888" y="3349"/>
                  </a:cubicBezTo>
                  <a:cubicBezTo>
                    <a:pt x="28627" y="806"/>
                    <a:pt x="27529" y="0"/>
                    <a:pt x="26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7"/>
            <p:cNvSpPr/>
            <p:nvPr/>
          </p:nvSpPr>
          <p:spPr>
            <a:xfrm>
              <a:off x="2657250" y="3862557"/>
              <a:ext cx="412650" cy="180200"/>
            </a:xfrm>
            <a:custGeom>
              <a:avLst/>
              <a:gdLst/>
              <a:ahLst/>
              <a:cxnLst/>
              <a:rect l="l" t="t" r="r" b="b"/>
              <a:pathLst>
                <a:path w="16506" h="7208" extrusionOk="0">
                  <a:moveTo>
                    <a:pt x="5964" y="1"/>
                  </a:moveTo>
                  <a:cubicBezTo>
                    <a:pt x="5964" y="1"/>
                    <a:pt x="5997" y="1068"/>
                    <a:pt x="3896" y="1168"/>
                  </a:cubicBezTo>
                  <a:cubicBezTo>
                    <a:pt x="1027" y="1235"/>
                    <a:pt x="1127" y="1368"/>
                    <a:pt x="1127" y="1368"/>
                  </a:cubicBezTo>
                  <a:cubicBezTo>
                    <a:pt x="1109" y="1364"/>
                    <a:pt x="1090" y="1361"/>
                    <a:pt x="1072" y="1361"/>
                  </a:cubicBezTo>
                  <a:cubicBezTo>
                    <a:pt x="312" y="1361"/>
                    <a:pt x="0" y="5384"/>
                    <a:pt x="293" y="5905"/>
                  </a:cubicBezTo>
                  <a:cubicBezTo>
                    <a:pt x="560" y="6439"/>
                    <a:pt x="1694" y="7173"/>
                    <a:pt x="3663" y="7206"/>
                  </a:cubicBezTo>
                  <a:cubicBezTo>
                    <a:pt x="3705" y="7207"/>
                    <a:pt x="3748" y="7207"/>
                    <a:pt x="3789" y="7207"/>
                  </a:cubicBezTo>
                  <a:cubicBezTo>
                    <a:pt x="5221" y="7207"/>
                    <a:pt x="6212" y="6667"/>
                    <a:pt x="7832" y="6505"/>
                  </a:cubicBezTo>
                  <a:cubicBezTo>
                    <a:pt x="9500" y="6339"/>
                    <a:pt x="12469" y="6539"/>
                    <a:pt x="14704" y="4671"/>
                  </a:cubicBezTo>
                  <a:cubicBezTo>
                    <a:pt x="16505" y="3170"/>
                    <a:pt x="16305" y="1835"/>
                    <a:pt x="15204" y="1302"/>
                  </a:cubicBezTo>
                  <a:cubicBezTo>
                    <a:pt x="14670" y="1018"/>
                    <a:pt x="13912" y="951"/>
                    <a:pt x="13073" y="951"/>
                  </a:cubicBezTo>
                  <a:cubicBezTo>
                    <a:pt x="12328" y="951"/>
                    <a:pt x="11521" y="1004"/>
                    <a:pt x="10753" y="1004"/>
                  </a:cubicBezTo>
                  <a:cubicBezTo>
                    <a:pt x="10657" y="1004"/>
                    <a:pt x="10562" y="1003"/>
                    <a:pt x="10467" y="1001"/>
                  </a:cubicBezTo>
                  <a:cubicBezTo>
                    <a:pt x="8333" y="901"/>
                    <a:pt x="6364" y="1135"/>
                    <a:pt x="5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7"/>
            <p:cNvSpPr/>
            <p:nvPr/>
          </p:nvSpPr>
          <p:spPr>
            <a:xfrm>
              <a:off x="2677075" y="3780925"/>
              <a:ext cx="325275" cy="172175"/>
            </a:xfrm>
            <a:custGeom>
              <a:avLst/>
              <a:gdLst/>
              <a:ahLst/>
              <a:cxnLst/>
              <a:rect l="l" t="t" r="r" b="b"/>
              <a:pathLst>
                <a:path w="13011" h="6887" extrusionOk="0">
                  <a:moveTo>
                    <a:pt x="4550" y="0"/>
                  </a:moveTo>
                  <a:cubicBezTo>
                    <a:pt x="4033" y="0"/>
                    <a:pt x="3172" y="445"/>
                    <a:pt x="2403" y="490"/>
                  </a:cubicBezTo>
                  <a:cubicBezTo>
                    <a:pt x="68" y="557"/>
                    <a:pt x="1" y="890"/>
                    <a:pt x="1" y="890"/>
                  </a:cubicBezTo>
                  <a:cubicBezTo>
                    <a:pt x="1" y="890"/>
                    <a:pt x="434" y="4760"/>
                    <a:pt x="434" y="4826"/>
                  </a:cubicBezTo>
                  <a:cubicBezTo>
                    <a:pt x="489" y="6623"/>
                    <a:pt x="3054" y="6887"/>
                    <a:pt x="5192" y="6887"/>
                  </a:cubicBezTo>
                  <a:cubicBezTo>
                    <a:pt x="5674" y="6887"/>
                    <a:pt x="6134" y="6873"/>
                    <a:pt x="6539" y="6861"/>
                  </a:cubicBezTo>
                  <a:cubicBezTo>
                    <a:pt x="8373" y="6828"/>
                    <a:pt x="10342" y="6694"/>
                    <a:pt x="11676" y="5927"/>
                  </a:cubicBezTo>
                  <a:cubicBezTo>
                    <a:pt x="13010" y="5193"/>
                    <a:pt x="11943" y="4326"/>
                    <a:pt x="10842" y="4226"/>
                  </a:cubicBezTo>
                  <a:lnTo>
                    <a:pt x="9708" y="4226"/>
                  </a:lnTo>
                  <a:cubicBezTo>
                    <a:pt x="7573" y="4159"/>
                    <a:pt x="5605" y="4359"/>
                    <a:pt x="5205" y="3225"/>
                  </a:cubicBezTo>
                  <a:cubicBezTo>
                    <a:pt x="5205" y="3225"/>
                    <a:pt x="5104" y="1324"/>
                    <a:pt x="5004" y="390"/>
                  </a:cubicBezTo>
                  <a:cubicBezTo>
                    <a:pt x="4961" y="100"/>
                    <a:pt x="4794" y="0"/>
                    <a:pt x="4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7"/>
            <p:cNvSpPr/>
            <p:nvPr/>
          </p:nvSpPr>
          <p:spPr>
            <a:xfrm>
              <a:off x="2623700" y="3241100"/>
              <a:ext cx="201025" cy="613400"/>
            </a:xfrm>
            <a:custGeom>
              <a:avLst/>
              <a:gdLst/>
              <a:ahLst/>
              <a:cxnLst/>
              <a:rect l="l" t="t" r="r" b="b"/>
              <a:pathLst>
                <a:path w="8041" h="24536" extrusionOk="0">
                  <a:moveTo>
                    <a:pt x="7873" y="0"/>
                  </a:moveTo>
                  <a:lnTo>
                    <a:pt x="1" y="2335"/>
                  </a:lnTo>
                  <a:lnTo>
                    <a:pt x="2169" y="23984"/>
                  </a:lnTo>
                  <a:cubicBezTo>
                    <a:pt x="3390" y="24403"/>
                    <a:pt x="4432" y="24535"/>
                    <a:pt x="5262" y="24535"/>
                  </a:cubicBezTo>
                  <a:cubicBezTo>
                    <a:pt x="6677" y="24535"/>
                    <a:pt x="7473" y="24151"/>
                    <a:pt x="7473" y="24151"/>
                  </a:cubicBezTo>
                  <a:cubicBezTo>
                    <a:pt x="7473" y="24151"/>
                    <a:pt x="8040" y="4237"/>
                    <a:pt x="7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7"/>
            <p:cNvSpPr/>
            <p:nvPr/>
          </p:nvSpPr>
          <p:spPr>
            <a:xfrm>
              <a:off x="2623700" y="3241100"/>
              <a:ext cx="201025" cy="613400"/>
            </a:xfrm>
            <a:custGeom>
              <a:avLst/>
              <a:gdLst/>
              <a:ahLst/>
              <a:cxnLst/>
              <a:rect l="l" t="t" r="r" b="b"/>
              <a:pathLst>
                <a:path w="8041" h="24536" extrusionOk="0">
                  <a:moveTo>
                    <a:pt x="7873" y="0"/>
                  </a:moveTo>
                  <a:lnTo>
                    <a:pt x="1" y="2335"/>
                  </a:lnTo>
                  <a:lnTo>
                    <a:pt x="2169" y="23984"/>
                  </a:lnTo>
                  <a:cubicBezTo>
                    <a:pt x="3390" y="24403"/>
                    <a:pt x="4432" y="24535"/>
                    <a:pt x="5262" y="24535"/>
                  </a:cubicBezTo>
                  <a:cubicBezTo>
                    <a:pt x="6677" y="24535"/>
                    <a:pt x="7473" y="24151"/>
                    <a:pt x="7473" y="24151"/>
                  </a:cubicBezTo>
                  <a:cubicBezTo>
                    <a:pt x="7473" y="24151"/>
                    <a:pt x="8040" y="4237"/>
                    <a:pt x="7873" y="0"/>
                  </a:cubicBezTo>
                  <a:close/>
                </a:path>
              </a:pathLst>
            </a:custGeom>
            <a:solidFill>
              <a:srgbClr val="2C6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7"/>
            <p:cNvSpPr/>
            <p:nvPr/>
          </p:nvSpPr>
          <p:spPr>
            <a:xfrm>
              <a:off x="2927425" y="4083375"/>
              <a:ext cx="410150" cy="178950"/>
            </a:xfrm>
            <a:custGeom>
              <a:avLst/>
              <a:gdLst/>
              <a:ahLst/>
              <a:cxnLst/>
              <a:rect l="l" t="t" r="r" b="b"/>
              <a:pathLst>
                <a:path w="16406" h="7158" extrusionOk="0">
                  <a:moveTo>
                    <a:pt x="5932" y="0"/>
                  </a:moveTo>
                  <a:cubicBezTo>
                    <a:pt x="5932" y="0"/>
                    <a:pt x="5932" y="1101"/>
                    <a:pt x="3997" y="1101"/>
                  </a:cubicBezTo>
                  <a:cubicBezTo>
                    <a:pt x="1095" y="1101"/>
                    <a:pt x="1195" y="1234"/>
                    <a:pt x="1195" y="1234"/>
                  </a:cubicBezTo>
                  <a:cubicBezTo>
                    <a:pt x="1170" y="1226"/>
                    <a:pt x="1146" y="1222"/>
                    <a:pt x="1122" y="1222"/>
                  </a:cubicBezTo>
                  <a:cubicBezTo>
                    <a:pt x="370" y="1222"/>
                    <a:pt x="0" y="5156"/>
                    <a:pt x="194" y="5738"/>
                  </a:cubicBezTo>
                  <a:cubicBezTo>
                    <a:pt x="394" y="6305"/>
                    <a:pt x="1528" y="7005"/>
                    <a:pt x="3496" y="7139"/>
                  </a:cubicBezTo>
                  <a:cubicBezTo>
                    <a:pt x="3646" y="7152"/>
                    <a:pt x="3790" y="7158"/>
                    <a:pt x="3931" y="7158"/>
                  </a:cubicBezTo>
                  <a:cubicBezTo>
                    <a:pt x="5203" y="7158"/>
                    <a:pt x="6164" y="6665"/>
                    <a:pt x="7666" y="6605"/>
                  </a:cubicBezTo>
                  <a:cubicBezTo>
                    <a:pt x="9334" y="6505"/>
                    <a:pt x="12269" y="6805"/>
                    <a:pt x="14571" y="5004"/>
                  </a:cubicBezTo>
                  <a:cubicBezTo>
                    <a:pt x="16406" y="3569"/>
                    <a:pt x="16206" y="2235"/>
                    <a:pt x="15171" y="1635"/>
                  </a:cubicBezTo>
                  <a:cubicBezTo>
                    <a:pt x="14104" y="1068"/>
                    <a:pt x="12103" y="1301"/>
                    <a:pt x="10401" y="1168"/>
                  </a:cubicBezTo>
                  <a:cubicBezTo>
                    <a:pt x="8333" y="1001"/>
                    <a:pt x="6332" y="1168"/>
                    <a:pt x="5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7"/>
            <p:cNvSpPr/>
            <p:nvPr/>
          </p:nvSpPr>
          <p:spPr>
            <a:xfrm>
              <a:off x="2948100" y="4002475"/>
              <a:ext cx="320275" cy="174325"/>
            </a:xfrm>
            <a:custGeom>
              <a:avLst/>
              <a:gdLst/>
              <a:ahLst/>
              <a:cxnLst/>
              <a:rect l="l" t="t" r="r" b="b"/>
              <a:pathLst>
                <a:path w="12811" h="6973" extrusionOk="0">
                  <a:moveTo>
                    <a:pt x="4537" y="0"/>
                  </a:moveTo>
                  <a:cubicBezTo>
                    <a:pt x="4019" y="0"/>
                    <a:pt x="3159" y="401"/>
                    <a:pt x="2403" y="401"/>
                  </a:cubicBezTo>
                  <a:cubicBezTo>
                    <a:pt x="68" y="401"/>
                    <a:pt x="1" y="734"/>
                    <a:pt x="1" y="734"/>
                  </a:cubicBezTo>
                  <a:cubicBezTo>
                    <a:pt x="1" y="734"/>
                    <a:pt x="334" y="4670"/>
                    <a:pt x="334" y="4704"/>
                  </a:cubicBezTo>
                  <a:cubicBezTo>
                    <a:pt x="334" y="6872"/>
                    <a:pt x="4171" y="6972"/>
                    <a:pt x="6372" y="6972"/>
                  </a:cubicBezTo>
                  <a:cubicBezTo>
                    <a:pt x="8173" y="6972"/>
                    <a:pt x="10175" y="6972"/>
                    <a:pt x="11509" y="6205"/>
                  </a:cubicBezTo>
                  <a:cubicBezTo>
                    <a:pt x="12810" y="5471"/>
                    <a:pt x="11809" y="4570"/>
                    <a:pt x="10709" y="4470"/>
                  </a:cubicBezTo>
                  <a:lnTo>
                    <a:pt x="10675" y="4470"/>
                  </a:lnTo>
                  <a:cubicBezTo>
                    <a:pt x="10275" y="4470"/>
                    <a:pt x="9941" y="4470"/>
                    <a:pt x="9574" y="4404"/>
                  </a:cubicBezTo>
                  <a:cubicBezTo>
                    <a:pt x="7506" y="4237"/>
                    <a:pt x="5505" y="4404"/>
                    <a:pt x="5105" y="3236"/>
                  </a:cubicBezTo>
                  <a:cubicBezTo>
                    <a:pt x="5105" y="3236"/>
                    <a:pt x="5071" y="1335"/>
                    <a:pt x="5004" y="401"/>
                  </a:cubicBezTo>
                  <a:cubicBezTo>
                    <a:pt x="4971" y="101"/>
                    <a:pt x="4797" y="0"/>
                    <a:pt x="4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7"/>
            <p:cNvSpPr/>
            <p:nvPr/>
          </p:nvSpPr>
          <p:spPr>
            <a:xfrm>
              <a:off x="2850550" y="3428725"/>
              <a:ext cx="230175" cy="618400"/>
            </a:xfrm>
            <a:custGeom>
              <a:avLst/>
              <a:gdLst/>
              <a:ahLst/>
              <a:cxnLst/>
              <a:rect l="l" t="t" r="r" b="b"/>
              <a:pathLst>
                <a:path w="9207" h="24736" extrusionOk="0">
                  <a:moveTo>
                    <a:pt x="8740" y="1"/>
                  </a:moveTo>
                  <a:cubicBezTo>
                    <a:pt x="8740" y="1"/>
                    <a:pt x="434" y="1068"/>
                    <a:pt x="300" y="3303"/>
                  </a:cubicBezTo>
                  <a:cubicBezTo>
                    <a:pt x="0" y="7973"/>
                    <a:pt x="3803" y="24418"/>
                    <a:pt x="3803" y="24418"/>
                  </a:cubicBezTo>
                  <a:cubicBezTo>
                    <a:pt x="4655" y="24627"/>
                    <a:pt x="5523" y="24736"/>
                    <a:pt x="6388" y="24736"/>
                  </a:cubicBezTo>
                  <a:cubicBezTo>
                    <a:pt x="7317" y="24736"/>
                    <a:pt x="8242" y="24611"/>
                    <a:pt x="9140" y="24351"/>
                  </a:cubicBezTo>
                  <a:cubicBezTo>
                    <a:pt x="9107" y="19648"/>
                    <a:pt x="9207" y="4404"/>
                    <a:pt x="8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7"/>
            <p:cNvSpPr/>
            <p:nvPr/>
          </p:nvSpPr>
          <p:spPr>
            <a:xfrm>
              <a:off x="2378525" y="3830375"/>
              <a:ext cx="25900" cy="832600"/>
            </a:xfrm>
            <a:custGeom>
              <a:avLst/>
              <a:gdLst/>
              <a:ahLst/>
              <a:cxnLst/>
              <a:rect l="l" t="t" r="r" b="b"/>
              <a:pathLst>
                <a:path w="1036" h="33304" extrusionOk="0">
                  <a:moveTo>
                    <a:pt x="431" y="0"/>
                  </a:moveTo>
                  <a:cubicBezTo>
                    <a:pt x="203" y="0"/>
                    <a:pt x="1" y="185"/>
                    <a:pt x="1" y="447"/>
                  </a:cubicBezTo>
                  <a:lnTo>
                    <a:pt x="1" y="547"/>
                  </a:lnTo>
                  <a:lnTo>
                    <a:pt x="1" y="32803"/>
                  </a:lnTo>
                  <a:cubicBezTo>
                    <a:pt x="1" y="33070"/>
                    <a:pt x="201" y="33303"/>
                    <a:pt x="501" y="33303"/>
                  </a:cubicBezTo>
                  <a:cubicBezTo>
                    <a:pt x="802" y="33303"/>
                    <a:pt x="1002" y="33103"/>
                    <a:pt x="1002" y="32803"/>
                  </a:cubicBezTo>
                  <a:lnTo>
                    <a:pt x="1002" y="547"/>
                  </a:lnTo>
                  <a:cubicBezTo>
                    <a:pt x="1035" y="246"/>
                    <a:pt x="835" y="13"/>
                    <a:pt x="535" y="13"/>
                  </a:cubicBezTo>
                  <a:cubicBezTo>
                    <a:pt x="500" y="4"/>
                    <a:pt x="465" y="0"/>
                    <a:pt x="4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7"/>
            <p:cNvSpPr/>
            <p:nvPr/>
          </p:nvSpPr>
          <p:spPr>
            <a:xfrm>
              <a:off x="1877350" y="3716850"/>
              <a:ext cx="275225" cy="652575"/>
            </a:xfrm>
            <a:custGeom>
              <a:avLst/>
              <a:gdLst/>
              <a:ahLst/>
              <a:cxnLst/>
              <a:rect l="l" t="t" r="r" b="b"/>
              <a:pathLst>
                <a:path w="11009" h="26103" extrusionOk="0">
                  <a:moveTo>
                    <a:pt x="10500" y="0"/>
                  </a:moveTo>
                  <a:cubicBezTo>
                    <a:pt x="10276" y="0"/>
                    <a:pt x="10057" y="125"/>
                    <a:pt x="9974" y="318"/>
                  </a:cubicBezTo>
                  <a:lnTo>
                    <a:pt x="67" y="25402"/>
                  </a:lnTo>
                  <a:cubicBezTo>
                    <a:pt x="0" y="25636"/>
                    <a:pt x="100" y="25936"/>
                    <a:pt x="367" y="26069"/>
                  </a:cubicBezTo>
                  <a:cubicBezTo>
                    <a:pt x="467" y="26103"/>
                    <a:pt x="501" y="26103"/>
                    <a:pt x="567" y="26103"/>
                  </a:cubicBezTo>
                  <a:cubicBezTo>
                    <a:pt x="801" y="26103"/>
                    <a:pt x="968" y="25969"/>
                    <a:pt x="1034" y="25769"/>
                  </a:cubicBezTo>
                  <a:lnTo>
                    <a:pt x="10908" y="718"/>
                  </a:lnTo>
                  <a:cubicBezTo>
                    <a:pt x="11008" y="451"/>
                    <a:pt x="10875" y="151"/>
                    <a:pt x="10641" y="17"/>
                  </a:cubicBezTo>
                  <a:cubicBezTo>
                    <a:pt x="10595" y="6"/>
                    <a:pt x="10547" y="0"/>
                    <a:pt x="10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7"/>
            <p:cNvSpPr/>
            <p:nvPr/>
          </p:nvSpPr>
          <p:spPr>
            <a:xfrm>
              <a:off x="1908200" y="3772300"/>
              <a:ext cx="965725" cy="522075"/>
            </a:xfrm>
            <a:custGeom>
              <a:avLst/>
              <a:gdLst/>
              <a:ahLst/>
              <a:cxnLst/>
              <a:rect l="l" t="t" r="r" b="b"/>
              <a:pathLst>
                <a:path w="38629" h="20883" extrusionOk="0">
                  <a:moveTo>
                    <a:pt x="19314" y="1"/>
                  </a:moveTo>
                  <a:cubicBezTo>
                    <a:pt x="19181" y="1"/>
                    <a:pt x="19081" y="34"/>
                    <a:pt x="18947" y="168"/>
                  </a:cubicBezTo>
                  <a:lnTo>
                    <a:pt x="167" y="20049"/>
                  </a:lnTo>
                  <a:cubicBezTo>
                    <a:pt x="1" y="20249"/>
                    <a:pt x="1" y="20582"/>
                    <a:pt x="201" y="20749"/>
                  </a:cubicBezTo>
                  <a:cubicBezTo>
                    <a:pt x="301" y="20849"/>
                    <a:pt x="434" y="20882"/>
                    <a:pt x="501" y="20882"/>
                  </a:cubicBezTo>
                  <a:cubicBezTo>
                    <a:pt x="634" y="20882"/>
                    <a:pt x="801" y="20849"/>
                    <a:pt x="901" y="20716"/>
                  </a:cubicBezTo>
                  <a:lnTo>
                    <a:pt x="19314" y="1235"/>
                  </a:lnTo>
                  <a:lnTo>
                    <a:pt x="37694" y="20616"/>
                  </a:lnTo>
                  <a:cubicBezTo>
                    <a:pt x="37821" y="20742"/>
                    <a:pt x="37957" y="20800"/>
                    <a:pt x="38093" y="20800"/>
                  </a:cubicBezTo>
                  <a:cubicBezTo>
                    <a:pt x="38207" y="20800"/>
                    <a:pt x="38321" y="20759"/>
                    <a:pt x="38428" y="20682"/>
                  </a:cubicBezTo>
                  <a:cubicBezTo>
                    <a:pt x="38628" y="20449"/>
                    <a:pt x="38628" y="20182"/>
                    <a:pt x="38461" y="19948"/>
                  </a:cubicBezTo>
                  <a:lnTo>
                    <a:pt x="19681" y="168"/>
                  </a:lnTo>
                  <a:cubicBezTo>
                    <a:pt x="19615" y="68"/>
                    <a:pt x="19481" y="1"/>
                    <a:pt x="19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7"/>
            <p:cNvSpPr/>
            <p:nvPr/>
          </p:nvSpPr>
          <p:spPr>
            <a:xfrm>
              <a:off x="2628725" y="3717275"/>
              <a:ext cx="274375" cy="652150"/>
            </a:xfrm>
            <a:custGeom>
              <a:avLst/>
              <a:gdLst/>
              <a:ahLst/>
              <a:cxnLst/>
              <a:rect l="l" t="t" r="r" b="b"/>
              <a:pathLst>
                <a:path w="10975" h="26086" extrusionOk="0">
                  <a:moveTo>
                    <a:pt x="571" y="0"/>
                  </a:moveTo>
                  <a:cubicBezTo>
                    <a:pt x="505" y="0"/>
                    <a:pt x="436" y="11"/>
                    <a:pt x="367" y="34"/>
                  </a:cubicBezTo>
                  <a:cubicBezTo>
                    <a:pt x="134" y="100"/>
                    <a:pt x="0" y="401"/>
                    <a:pt x="100" y="701"/>
                  </a:cubicBezTo>
                  <a:lnTo>
                    <a:pt x="10007" y="25752"/>
                  </a:lnTo>
                  <a:cubicBezTo>
                    <a:pt x="10074" y="25952"/>
                    <a:pt x="10274" y="26086"/>
                    <a:pt x="10474" y="26086"/>
                  </a:cubicBezTo>
                  <a:cubicBezTo>
                    <a:pt x="10741" y="26086"/>
                    <a:pt x="10975" y="25885"/>
                    <a:pt x="10975" y="25585"/>
                  </a:cubicBezTo>
                  <a:cubicBezTo>
                    <a:pt x="10975" y="25485"/>
                    <a:pt x="10975" y="25452"/>
                    <a:pt x="10941" y="25385"/>
                  </a:cubicBezTo>
                  <a:lnTo>
                    <a:pt x="1034" y="301"/>
                  </a:lnTo>
                  <a:cubicBezTo>
                    <a:pt x="983" y="121"/>
                    <a:pt x="793" y="0"/>
                    <a:pt x="5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7"/>
            <p:cNvSpPr/>
            <p:nvPr/>
          </p:nvSpPr>
          <p:spPr>
            <a:xfrm>
              <a:off x="1883175" y="3278300"/>
              <a:ext cx="1021600" cy="585375"/>
            </a:xfrm>
            <a:custGeom>
              <a:avLst/>
              <a:gdLst/>
              <a:ahLst/>
              <a:cxnLst/>
              <a:rect l="l" t="t" r="r" b="b"/>
              <a:pathLst>
                <a:path w="40864" h="23415" extrusionOk="0">
                  <a:moveTo>
                    <a:pt x="23679" y="1"/>
                  </a:moveTo>
                  <a:cubicBezTo>
                    <a:pt x="22100" y="1"/>
                    <a:pt x="20415" y="464"/>
                    <a:pt x="18514" y="1414"/>
                  </a:cubicBezTo>
                  <a:cubicBezTo>
                    <a:pt x="13911" y="3783"/>
                    <a:pt x="1" y="12189"/>
                    <a:pt x="1" y="12189"/>
                  </a:cubicBezTo>
                  <a:cubicBezTo>
                    <a:pt x="1" y="12189"/>
                    <a:pt x="19869" y="23414"/>
                    <a:pt x="24494" y="23414"/>
                  </a:cubicBezTo>
                  <a:cubicBezTo>
                    <a:pt x="24599" y="23414"/>
                    <a:pt x="24696" y="23409"/>
                    <a:pt x="24785" y="23397"/>
                  </a:cubicBezTo>
                  <a:cubicBezTo>
                    <a:pt x="28788" y="22896"/>
                    <a:pt x="38795" y="16392"/>
                    <a:pt x="39529" y="14123"/>
                  </a:cubicBezTo>
                  <a:cubicBezTo>
                    <a:pt x="40296" y="11822"/>
                    <a:pt x="40496" y="11522"/>
                    <a:pt x="40496" y="11522"/>
                  </a:cubicBezTo>
                  <a:cubicBezTo>
                    <a:pt x="40863" y="9487"/>
                    <a:pt x="39195" y="7952"/>
                    <a:pt x="36127" y="5818"/>
                  </a:cubicBezTo>
                  <a:cubicBezTo>
                    <a:pt x="33225" y="3950"/>
                    <a:pt x="30256" y="2248"/>
                    <a:pt x="27120" y="781"/>
                  </a:cubicBezTo>
                  <a:cubicBezTo>
                    <a:pt x="26001" y="264"/>
                    <a:pt x="24870" y="1"/>
                    <a:pt x="236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7"/>
            <p:cNvSpPr/>
            <p:nvPr/>
          </p:nvSpPr>
          <p:spPr>
            <a:xfrm>
              <a:off x="2453600" y="3566325"/>
              <a:ext cx="442825" cy="323600"/>
            </a:xfrm>
            <a:custGeom>
              <a:avLst/>
              <a:gdLst/>
              <a:ahLst/>
              <a:cxnLst/>
              <a:rect l="l" t="t" r="r" b="b"/>
              <a:pathLst>
                <a:path w="17713" h="12944" extrusionOk="0">
                  <a:moveTo>
                    <a:pt x="17713" y="1"/>
                  </a:moveTo>
                  <a:lnTo>
                    <a:pt x="17713" y="1"/>
                  </a:lnTo>
                  <a:cubicBezTo>
                    <a:pt x="17713" y="1"/>
                    <a:pt x="16645" y="2970"/>
                    <a:pt x="11041" y="6605"/>
                  </a:cubicBezTo>
                  <a:cubicBezTo>
                    <a:pt x="7622" y="8824"/>
                    <a:pt x="5066" y="10626"/>
                    <a:pt x="2832" y="10626"/>
                  </a:cubicBezTo>
                  <a:cubicBezTo>
                    <a:pt x="1840" y="10626"/>
                    <a:pt x="912" y="10271"/>
                    <a:pt x="0" y="9441"/>
                  </a:cubicBezTo>
                  <a:lnTo>
                    <a:pt x="0" y="9441"/>
                  </a:lnTo>
                  <a:lnTo>
                    <a:pt x="200" y="12643"/>
                  </a:lnTo>
                  <a:lnTo>
                    <a:pt x="2335" y="12943"/>
                  </a:lnTo>
                  <a:cubicBezTo>
                    <a:pt x="5037" y="12443"/>
                    <a:pt x="7972" y="11042"/>
                    <a:pt x="11975" y="8273"/>
                  </a:cubicBezTo>
                  <a:cubicBezTo>
                    <a:pt x="15978" y="5471"/>
                    <a:pt x="16879" y="4304"/>
                    <a:pt x="17312" y="3270"/>
                  </a:cubicBezTo>
                  <a:cubicBezTo>
                    <a:pt x="17713" y="2202"/>
                    <a:pt x="17713" y="1"/>
                    <a:pt x="17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7"/>
            <p:cNvSpPr/>
            <p:nvPr/>
          </p:nvSpPr>
          <p:spPr>
            <a:xfrm>
              <a:off x="1876500" y="4274325"/>
              <a:ext cx="59250" cy="97600"/>
            </a:xfrm>
            <a:custGeom>
              <a:avLst/>
              <a:gdLst/>
              <a:ahLst/>
              <a:cxnLst/>
              <a:rect l="l" t="t" r="r" b="b"/>
              <a:pathLst>
                <a:path w="2370" h="3904" extrusionOk="0">
                  <a:moveTo>
                    <a:pt x="1269" y="1"/>
                  </a:moveTo>
                  <a:lnTo>
                    <a:pt x="1" y="3470"/>
                  </a:lnTo>
                  <a:lnTo>
                    <a:pt x="1" y="3537"/>
                  </a:lnTo>
                  <a:lnTo>
                    <a:pt x="1" y="3603"/>
                  </a:lnTo>
                  <a:cubicBezTo>
                    <a:pt x="34" y="3670"/>
                    <a:pt x="101" y="3770"/>
                    <a:pt x="201" y="3804"/>
                  </a:cubicBezTo>
                  <a:cubicBezTo>
                    <a:pt x="318" y="3870"/>
                    <a:pt x="451" y="3904"/>
                    <a:pt x="589" y="3904"/>
                  </a:cubicBezTo>
                  <a:cubicBezTo>
                    <a:pt x="726" y="3904"/>
                    <a:pt x="868" y="3870"/>
                    <a:pt x="1002" y="3804"/>
                  </a:cubicBezTo>
                  <a:cubicBezTo>
                    <a:pt x="1068" y="3770"/>
                    <a:pt x="1102" y="3704"/>
                    <a:pt x="1168" y="3637"/>
                  </a:cubicBezTo>
                  <a:lnTo>
                    <a:pt x="1168" y="3603"/>
                  </a:lnTo>
                  <a:lnTo>
                    <a:pt x="2369" y="334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7"/>
            <p:cNvSpPr/>
            <p:nvPr/>
          </p:nvSpPr>
          <p:spPr>
            <a:xfrm>
              <a:off x="2845525" y="4274325"/>
              <a:ext cx="59250" cy="97600"/>
            </a:xfrm>
            <a:custGeom>
              <a:avLst/>
              <a:gdLst/>
              <a:ahLst/>
              <a:cxnLst/>
              <a:rect l="l" t="t" r="r" b="b"/>
              <a:pathLst>
                <a:path w="2370" h="3904" extrusionOk="0">
                  <a:moveTo>
                    <a:pt x="1102" y="1"/>
                  </a:moveTo>
                  <a:lnTo>
                    <a:pt x="1" y="334"/>
                  </a:lnTo>
                  <a:lnTo>
                    <a:pt x="1202" y="3603"/>
                  </a:lnTo>
                  <a:lnTo>
                    <a:pt x="1202" y="3637"/>
                  </a:lnTo>
                  <a:cubicBezTo>
                    <a:pt x="1235" y="3704"/>
                    <a:pt x="1302" y="3770"/>
                    <a:pt x="1369" y="3804"/>
                  </a:cubicBezTo>
                  <a:cubicBezTo>
                    <a:pt x="1502" y="3870"/>
                    <a:pt x="1644" y="3904"/>
                    <a:pt x="1781" y="3904"/>
                  </a:cubicBezTo>
                  <a:cubicBezTo>
                    <a:pt x="1919" y="3904"/>
                    <a:pt x="2052" y="3870"/>
                    <a:pt x="2169" y="3804"/>
                  </a:cubicBezTo>
                  <a:cubicBezTo>
                    <a:pt x="2303" y="3770"/>
                    <a:pt x="2369" y="3670"/>
                    <a:pt x="2369" y="3603"/>
                  </a:cubicBezTo>
                  <a:lnTo>
                    <a:pt x="2369" y="3537"/>
                  </a:lnTo>
                  <a:lnTo>
                    <a:pt x="2369" y="3470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7"/>
            <p:cNvSpPr/>
            <p:nvPr/>
          </p:nvSpPr>
          <p:spPr>
            <a:xfrm>
              <a:off x="2376875" y="4584150"/>
              <a:ext cx="29200" cy="84650"/>
            </a:xfrm>
            <a:custGeom>
              <a:avLst/>
              <a:gdLst/>
              <a:ahLst/>
              <a:cxnLst/>
              <a:rect l="l" t="t" r="r" b="b"/>
              <a:pathLst>
                <a:path w="1168" h="3386" extrusionOk="0">
                  <a:moveTo>
                    <a:pt x="571" y="0"/>
                  </a:moveTo>
                  <a:cubicBezTo>
                    <a:pt x="376" y="0"/>
                    <a:pt x="184" y="50"/>
                    <a:pt x="0" y="150"/>
                  </a:cubicBezTo>
                  <a:lnTo>
                    <a:pt x="0" y="3052"/>
                  </a:lnTo>
                  <a:cubicBezTo>
                    <a:pt x="0" y="3119"/>
                    <a:pt x="67" y="3252"/>
                    <a:pt x="167" y="3286"/>
                  </a:cubicBezTo>
                  <a:cubicBezTo>
                    <a:pt x="284" y="3353"/>
                    <a:pt x="426" y="3386"/>
                    <a:pt x="571" y="3386"/>
                  </a:cubicBezTo>
                  <a:cubicBezTo>
                    <a:pt x="717" y="3386"/>
                    <a:pt x="868" y="3353"/>
                    <a:pt x="1001" y="3286"/>
                  </a:cubicBezTo>
                  <a:cubicBezTo>
                    <a:pt x="1068" y="3252"/>
                    <a:pt x="1168" y="3152"/>
                    <a:pt x="1168" y="3052"/>
                  </a:cubicBezTo>
                  <a:lnTo>
                    <a:pt x="1168" y="150"/>
                  </a:lnTo>
                  <a:cubicBezTo>
                    <a:pt x="968" y="50"/>
                    <a:pt x="767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7"/>
            <p:cNvSpPr/>
            <p:nvPr/>
          </p:nvSpPr>
          <p:spPr>
            <a:xfrm>
              <a:off x="2022450" y="3179350"/>
              <a:ext cx="848125" cy="241900"/>
            </a:xfrm>
            <a:custGeom>
              <a:avLst/>
              <a:gdLst/>
              <a:ahLst/>
              <a:cxnLst/>
              <a:rect l="l" t="t" r="r" b="b"/>
              <a:pathLst>
                <a:path w="33925" h="9676" extrusionOk="0">
                  <a:moveTo>
                    <a:pt x="29605" y="0"/>
                  </a:moveTo>
                  <a:cubicBezTo>
                    <a:pt x="27135" y="0"/>
                    <a:pt x="22959" y="1041"/>
                    <a:pt x="20548" y="1703"/>
                  </a:cubicBezTo>
                  <a:cubicBezTo>
                    <a:pt x="17513" y="2537"/>
                    <a:pt x="0" y="7807"/>
                    <a:pt x="0" y="7807"/>
                  </a:cubicBezTo>
                  <a:cubicBezTo>
                    <a:pt x="0" y="7807"/>
                    <a:pt x="11575" y="9675"/>
                    <a:pt x="18480" y="9675"/>
                  </a:cubicBezTo>
                  <a:cubicBezTo>
                    <a:pt x="25419" y="9675"/>
                    <a:pt x="33891" y="7074"/>
                    <a:pt x="33891" y="7074"/>
                  </a:cubicBezTo>
                  <a:cubicBezTo>
                    <a:pt x="33891" y="7074"/>
                    <a:pt x="33925" y="4805"/>
                    <a:pt x="33891" y="4338"/>
                  </a:cubicBezTo>
                  <a:cubicBezTo>
                    <a:pt x="33725" y="1903"/>
                    <a:pt x="32857" y="1003"/>
                    <a:pt x="31123" y="235"/>
                  </a:cubicBezTo>
                  <a:cubicBezTo>
                    <a:pt x="30772" y="70"/>
                    <a:pt x="30246" y="0"/>
                    <a:pt x="29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7"/>
            <p:cNvSpPr/>
            <p:nvPr/>
          </p:nvSpPr>
          <p:spPr>
            <a:xfrm>
              <a:off x="2022450" y="3179350"/>
              <a:ext cx="848125" cy="241900"/>
            </a:xfrm>
            <a:custGeom>
              <a:avLst/>
              <a:gdLst/>
              <a:ahLst/>
              <a:cxnLst/>
              <a:rect l="l" t="t" r="r" b="b"/>
              <a:pathLst>
                <a:path w="33925" h="9676" extrusionOk="0">
                  <a:moveTo>
                    <a:pt x="29605" y="0"/>
                  </a:moveTo>
                  <a:cubicBezTo>
                    <a:pt x="27135" y="0"/>
                    <a:pt x="22959" y="1041"/>
                    <a:pt x="20548" y="1703"/>
                  </a:cubicBezTo>
                  <a:cubicBezTo>
                    <a:pt x="17513" y="2537"/>
                    <a:pt x="0" y="7807"/>
                    <a:pt x="0" y="7807"/>
                  </a:cubicBezTo>
                  <a:cubicBezTo>
                    <a:pt x="0" y="7807"/>
                    <a:pt x="11575" y="9675"/>
                    <a:pt x="18480" y="9675"/>
                  </a:cubicBezTo>
                  <a:cubicBezTo>
                    <a:pt x="25419" y="9675"/>
                    <a:pt x="33891" y="7074"/>
                    <a:pt x="33891" y="7074"/>
                  </a:cubicBezTo>
                  <a:cubicBezTo>
                    <a:pt x="33891" y="7074"/>
                    <a:pt x="33925" y="4805"/>
                    <a:pt x="33891" y="4338"/>
                  </a:cubicBezTo>
                  <a:cubicBezTo>
                    <a:pt x="33725" y="1903"/>
                    <a:pt x="32857" y="1003"/>
                    <a:pt x="31123" y="235"/>
                  </a:cubicBezTo>
                  <a:cubicBezTo>
                    <a:pt x="30772" y="70"/>
                    <a:pt x="30246" y="0"/>
                    <a:pt x="29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7"/>
            <p:cNvSpPr/>
            <p:nvPr/>
          </p:nvSpPr>
          <p:spPr>
            <a:xfrm>
              <a:off x="1984925" y="3273100"/>
              <a:ext cx="1086625" cy="485700"/>
            </a:xfrm>
            <a:custGeom>
              <a:avLst/>
              <a:gdLst/>
              <a:ahLst/>
              <a:cxnLst/>
              <a:rect l="l" t="t" r="r" b="b"/>
              <a:pathLst>
                <a:path w="43465" h="19428" extrusionOk="0">
                  <a:moveTo>
                    <a:pt x="36180" y="1"/>
                  </a:moveTo>
                  <a:cubicBezTo>
                    <a:pt x="30361" y="1"/>
                    <a:pt x="16912" y="3524"/>
                    <a:pt x="16912" y="3524"/>
                  </a:cubicBezTo>
                  <a:lnTo>
                    <a:pt x="1435" y="1856"/>
                  </a:lnTo>
                  <a:lnTo>
                    <a:pt x="1435" y="1856"/>
                  </a:lnTo>
                  <a:cubicBezTo>
                    <a:pt x="367" y="5625"/>
                    <a:pt x="0" y="9295"/>
                    <a:pt x="2602" y="11996"/>
                  </a:cubicBezTo>
                  <a:cubicBezTo>
                    <a:pt x="4464" y="13890"/>
                    <a:pt x="7684" y="19428"/>
                    <a:pt x="17285" y="19428"/>
                  </a:cubicBezTo>
                  <a:cubicBezTo>
                    <a:pt x="17663" y="19428"/>
                    <a:pt x="18050" y="19419"/>
                    <a:pt x="18447" y="19402"/>
                  </a:cubicBezTo>
                  <a:cubicBezTo>
                    <a:pt x="23217" y="19202"/>
                    <a:pt x="36460" y="9962"/>
                    <a:pt x="36460" y="9962"/>
                  </a:cubicBezTo>
                  <a:cubicBezTo>
                    <a:pt x="36460" y="9962"/>
                    <a:pt x="42931" y="8994"/>
                    <a:pt x="42964" y="7226"/>
                  </a:cubicBezTo>
                  <a:cubicBezTo>
                    <a:pt x="42964" y="6826"/>
                    <a:pt x="43465" y="6693"/>
                    <a:pt x="43398" y="6226"/>
                  </a:cubicBezTo>
                  <a:cubicBezTo>
                    <a:pt x="42698" y="2390"/>
                    <a:pt x="40262" y="221"/>
                    <a:pt x="36893" y="21"/>
                  </a:cubicBezTo>
                  <a:cubicBezTo>
                    <a:pt x="36671" y="7"/>
                    <a:pt x="36432" y="1"/>
                    <a:pt x="36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7"/>
            <p:cNvSpPr/>
            <p:nvPr/>
          </p:nvSpPr>
          <p:spPr>
            <a:xfrm>
              <a:off x="2166725" y="2519750"/>
              <a:ext cx="193500" cy="236850"/>
            </a:xfrm>
            <a:custGeom>
              <a:avLst/>
              <a:gdLst/>
              <a:ahLst/>
              <a:cxnLst/>
              <a:rect l="l" t="t" r="r" b="b"/>
              <a:pathLst>
                <a:path w="7740" h="9474" extrusionOk="0">
                  <a:moveTo>
                    <a:pt x="1635" y="0"/>
                  </a:moveTo>
                  <a:lnTo>
                    <a:pt x="0" y="8506"/>
                  </a:lnTo>
                  <a:lnTo>
                    <a:pt x="6005" y="9474"/>
                  </a:lnTo>
                  <a:lnTo>
                    <a:pt x="7739" y="173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7"/>
            <p:cNvSpPr/>
            <p:nvPr/>
          </p:nvSpPr>
          <p:spPr>
            <a:xfrm>
              <a:off x="1833250" y="2621350"/>
              <a:ext cx="314325" cy="784925"/>
            </a:xfrm>
            <a:custGeom>
              <a:avLst/>
              <a:gdLst/>
              <a:ahLst/>
              <a:cxnLst/>
              <a:rect l="l" t="t" r="r" b="b"/>
              <a:pathLst>
                <a:path w="12573" h="31397" extrusionOk="0">
                  <a:moveTo>
                    <a:pt x="12279" y="1"/>
                  </a:moveTo>
                  <a:cubicBezTo>
                    <a:pt x="9634" y="1"/>
                    <a:pt x="7782" y="1341"/>
                    <a:pt x="6334" y="5009"/>
                  </a:cubicBezTo>
                  <a:cubicBezTo>
                    <a:pt x="4833" y="8779"/>
                    <a:pt x="197" y="17919"/>
                    <a:pt x="130" y="20521"/>
                  </a:cubicBezTo>
                  <a:cubicBezTo>
                    <a:pt x="1" y="23133"/>
                    <a:pt x="7981" y="30986"/>
                    <a:pt x="8267" y="31381"/>
                  </a:cubicBezTo>
                  <a:lnTo>
                    <a:pt x="8267" y="31381"/>
                  </a:lnTo>
                  <a:cubicBezTo>
                    <a:pt x="8323" y="31093"/>
                    <a:pt x="10971" y="26458"/>
                    <a:pt x="10971" y="26458"/>
                  </a:cubicBezTo>
                  <a:lnTo>
                    <a:pt x="6735" y="20120"/>
                  </a:lnTo>
                  <a:lnTo>
                    <a:pt x="9236" y="13182"/>
                  </a:lnTo>
                  <a:lnTo>
                    <a:pt x="12572" y="6"/>
                  </a:lnTo>
                  <a:cubicBezTo>
                    <a:pt x="12473" y="2"/>
                    <a:pt x="12376" y="1"/>
                    <a:pt x="12279" y="1"/>
                  </a:cubicBezTo>
                  <a:close/>
                  <a:moveTo>
                    <a:pt x="8267" y="31381"/>
                  </a:moveTo>
                  <a:cubicBezTo>
                    <a:pt x="8266" y="31389"/>
                    <a:pt x="8266" y="31394"/>
                    <a:pt x="8269" y="31395"/>
                  </a:cubicBezTo>
                  <a:cubicBezTo>
                    <a:pt x="8271" y="31396"/>
                    <a:pt x="8273" y="31397"/>
                    <a:pt x="8274" y="31397"/>
                  </a:cubicBezTo>
                  <a:cubicBezTo>
                    <a:pt x="8277" y="31397"/>
                    <a:pt x="8275" y="31391"/>
                    <a:pt x="8267" y="313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7"/>
            <p:cNvSpPr/>
            <p:nvPr/>
          </p:nvSpPr>
          <p:spPr>
            <a:xfrm>
              <a:off x="1915700" y="2619775"/>
              <a:ext cx="254375" cy="375325"/>
            </a:xfrm>
            <a:custGeom>
              <a:avLst/>
              <a:gdLst/>
              <a:ahLst/>
              <a:cxnLst/>
              <a:rect l="l" t="t" r="r" b="b"/>
              <a:pathLst>
                <a:path w="10175" h="15013" extrusionOk="0">
                  <a:moveTo>
                    <a:pt x="8538" y="0"/>
                  </a:moveTo>
                  <a:cubicBezTo>
                    <a:pt x="7067" y="0"/>
                    <a:pt x="5630" y="680"/>
                    <a:pt x="4671" y="1837"/>
                  </a:cubicBezTo>
                  <a:cubicBezTo>
                    <a:pt x="2903" y="3905"/>
                    <a:pt x="1" y="11344"/>
                    <a:pt x="1" y="11344"/>
                  </a:cubicBezTo>
                  <a:cubicBezTo>
                    <a:pt x="1" y="11344"/>
                    <a:pt x="1368" y="15013"/>
                    <a:pt x="6005" y="15013"/>
                  </a:cubicBezTo>
                  <a:lnTo>
                    <a:pt x="10175" y="6073"/>
                  </a:lnTo>
                  <a:lnTo>
                    <a:pt x="9341" y="69"/>
                  </a:lnTo>
                  <a:cubicBezTo>
                    <a:pt x="9074" y="23"/>
                    <a:pt x="8805" y="0"/>
                    <a:pt x="8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1973250" y="2618825"/>
              <a:ext cx="626300" cy="880425"/>
            </a:xfrm>
            <a:custGeom>
              <a:avLst/>
              <a:gdLst/>
              <a:ahLst/>
              <a:cxnLst/>
              <a:rect l="l" t="t" r="r" b="b"/>
              <a:pathLst>
                <a:path w="25052" h="35217" extrusionOk="0">
                  <a:moveTo>
                    <a:pt x="6468" y="1"/>
                  </a:moveTo>
                  <a:cubicBezTo>
                    <a:pt x="4182" y="1"/>
                    <a:pt x="2673" y="2511"/>
                    <a:pt x="2269" y="4877"/>
                  </a:cubicBezTo>
                  <a:cubicBezTo>
                    <a:pt x="1668" y="8713"/>
                    <a:pt x="2502" y="12049"/>
                    <a:pt x="4370" y="20321"/>
                  </a:cubicBezTo>
                  <a:cubicBezTo>
                    <a:pt x="3136" y="22390"/>
                    <a:pt x="2035" y="24524"/>
                    <a:pt x="1135" y="26793"/>
                  </a:cubicBezTo>
                  <a:cubicBezTo>
                    <a:pt x="668" y="27994"/>
                    <a:pt x="301" y="29228"/>
                    <a:pt x="0" y="30395"/>
                  </a:cubicBezTo>
                  <a:cubicBezTo>
                    <a:pt x="0" y="30395"/>
                    <a:pt x="1068" y="34065"/>
                    <a:pt x="9674" y="35032"/>
                  </a:cubicBezTo>
                  <a:cubicBezTo>
                    <a:pt x="10798" y="35160"/>
                    <a:pt x="11821" y="35217"/>
                    <a:pt x="12750" y="35217"/>
                  </a:cubicBezTo>
                  <a:cubicBezTo>
                    <a:pt x="19790" y="35217"/>
                    <a:pt x="21482" y="31963"/>
                    <a:pt x="21482" y="31963"/>
                  </a:cubicBezTo>
                  <a:cubicBezTo>
                    <a:pt x="21549" y="25859"/>
                    <a:pt x="21683" y="22323"/>
                    <a:pt x="21516" y="18987"/>
                  </a:cubicBezTo>
                  <a:cubicBezTo>
                    <a:pt x="21516" y="18987"/>
                    <a:pt x="25052" y="16519"/>
                    <a:pt x="24351" y="12516"/>
                  </a:cubicBezTo>
                  <a:cubicBezTo>
                    <a:pt x="23651" y="8646"/>
                    <a:pt x="19481" y="2308"/>
                    <a:pt x="18313" y="1875"/>
                  </a:cubicBezTo>
                  <a:cubicBezTo>
                    <a:pt x="18313" y="1875"/>
                    <a:pt x="15545" y="1508"/>
                    <a:pt x="14644" y="1308"/>
                  </a:cubicBezTo>
                  <a:cubicBezTo>
                    <a:pt x="13978" y="1727"/>
                    <a:pt x="13069" y="1900"/>
                    <a:pt x="12155" y="1900"/>
                  </a:cubicBezTo>
                  <a:cubicBezTo>
                    <a:pt x="10231" y="1900"/>
                    <a:pt x="8280" y="1133"/>
                    <a:pt x="8506" y="274"/>
                  </a:cubicBezTo>
                  <a:cubicBezTo>
                    <a:pt x="7873" y="140"/>
                    <a:pt x="7639" y="174"/>
                    <a:pt x="6972" y="40"/>
                  </a:cubicBezTo>
                  <a:cubicBezTo>
                    <a:pt x="6800" y="13"/>
                    <a:pt x="6632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7"/>
            <p:cNvSpPr/>
            <p:nvPr/>
          </p:nvSpPr>
          <p:spPr>
            <a:xfrm>
              <a:off x="2350175" y="2667350"/>
              <a:ext cx="950700" cy="560425"/>
            </a:xfrm>
            <a:custGeom>
              <a:avLst/>
              <a:gdLst/>
              <a:ahLst/>
              <a:cxnLst/>
              <a:rect l="l" t="t" r="r" b="b"/>
              <a:pathLst>
                <a:path w="38028" h="22417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1" y="7239"/>
                    <a:pt x="5938" y="12643"/>
                    <a:pt x="5938" y="12643"/>
                  </a:cubicBezTo>
                  <a:cubicBezTo>
                    <a:pt x="5938" y="12643"/>
                    <a:pt x="10842" y="17747"/>
                    <a:pt x="13944" y="20015"/>
                  </a:cubicBezTo>
                  <a:cubicBezTo>
                    <a:pt x="15912" y="21449"/>
                    <a:pt x="17080" y="22417"/>
                    <a:pt x="18114" y="22417"/>
                  </a:cubicBezTo>
                  <a:cubicBezTo>
                    <a:pt x="19148" y="22417"/>
                    <a:pt x="20015" y="21883"/>
                    <a:pt x="20849" y="21249"/>
                  </a:cubicBezTo>
                  <a:cubicBezTo>
                    <a:pt x="22850" y="19748"/>
                    <a:pt x="28921" y="13710"/>
                    <a:pt x="29589" y="13010"/>
                  </a:cubicBezTo>
                  <a:cubicBezTo>
                    <a:pt x="30689" y="11809"/>
                    <a:pt x="31924" y="10775"/>
                    <a:pt x="33024" y="9607"/>
                  </a:cubicBezTo>
                  <a:lnTo>
                    <a:pt x="36694" y="5771"/>
                  </a:lnTo>
                  <a:cubicBezTo>
                    <a:pt x="37027" y="5438"/>
                    <a:pt x="37294" y="5104"/>
                    <a:pt x="37528" y="4737"/>
                  </a:cubicBezTo>
                  <a:cubicBezTo>
                    <a:pt x="38028" y="3970"/>
                    <a:pt x="37861" y="3003"/>
                    <a:pt x="37127" y="2469"/>
                  </a:cubicBezTo>
                  <a:cubicBezTo>
                    <a:pt x="36827" y="2269"/>
                    <a:pt x="36460" y="2202"/>
                    <a:pt x="36093" y="2202"/>
                  </a:cubicBezTo>
                  <a:cubicBezTo>
                    <a:pt x="35326" y="2202"/>
                    <a:pt x="34592" y="2402"/>
                    <a:pt x="33925" y="2769"/>
                  </a:cubicBezTo>
                  <a:lnTo>
                    <a:pt x="33491" y="3003"/>
                  </a:lnTo>
                  <a:cubicBezTo>
                    <a:pt x="32691" y="3403"/>
                    <a:pt x="31957" y="3903"/>
                    <a:pt x="31323" y="4570"/>
                  </a:cubicBezTo>
                  <a:cubicBezTo>
                    <a:pt x="31291" y="4602"/>
                    <a:pt x="30718" y="5176"/>
                    <a:pt x="30460" y="5176"/>
                  </a:cubicBezTo>
                  <a:cubicBezTo>
                    <a:pt x="30447" y="5176"/>
                    <a:pt x="30434" y="5174"/>
                    <a:pt x="30423" y="5171"/>
                  </a:cubicBezTo>
                  <a:cubicBezTo>
                    <a:pt x="30322" y="5104"/>
                    <a:pt x="30256" y="5037"/>
                    <a:pt x="30256" y="4937"/>
                  </a:cubicBezTo>
                  <a:cubicBezTo>
                    <a:pt x="30156" y="4604"/>
                    <a:pt x="30623" y="3670"/>
                    <a:pt x="30656" y="3336"/>
                  </a:cubicBezTo>
                  <a:cubicBezTo>
                    <a:pt x="30688" y="3015"/>
                    <a:pt x="30504" y="2601"/>
                    <a:pt x="30192" y="2601"/>
                  </a:cubicBezTo>
                  <a:cubicBezTo>
                    <a:pt x="30180" y="2601"/>
                    <a:pt x="30168" y="2601"/>
                    <a:pt x="30156" y="2602"/>
                  </a:cubicBezTo>
                  <a:cubicBezTo>
                    <a:pt x="30022" y="2669"/>
                    <a:pt x="29956" y="2702"/>
                    <a:pt x="29855" y="2836"/>
                  </a:cubicBezTo>
                  <a:cubicBezTo>
                    <a:pt x="29088" y="3703"/>
                    <a:pt x="28488" y="4737"/>
                    <a:pt x="28188" y="5871"/>
                  </a:cubicBezTo>
                  <a:cubicBezTo>
                    <a:pt x="28021" y="6572"/>
                    <a:pt x="27821" y="7239"/>
                    <a:pt x="27587" y="7906"/>
                  </a:cubicBezTo>
                  <a:cubicBezTo>
                    <a:pt x="27087" y="9007"/>
                    <a:pt x="17980" y="15412"/>
                    <a:pt x="17814" y="15545"/>
                  </a:cubicBezTo>
                  <a:cubicBezTo>
                    <a:pt x="17814" y="15545"/>
                    <a:pt x="12343" y="9040"/>
                    <a:pt x="9274" y="4904"/>
                  </a:cubicBezTo>
                  <a:cubicBezTo>
                    <a:pt x="5938" y="434"/>
                    <a:pt x="4671" y="701"/>
                    <a:pt x="2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7"/>
            <p:cNvSpPr/>
            <p:nvPr/>
          </p:nvSpPr>
          <p:spPr>
            <a:xfrm>
              <a:off x="2347675" y="2659850"/>
              <a:ext cx="377800" cy="435325"/>
            </a:xfrm>
            <a:custGeom>
              <a:avLst/>
              <a:gdLst/>
              <a:ahLst/>
              <a:cxnLst/>
              <a:rect l="l" t="t" r="r" b="b"/>
              <a:pathLst>
                <a:path w="15112" h="17413" extrusionOk="0">
                  <a:moveTo>
                    <a:pt x="1392" y="0"/>
                  </a:moveTo>
                  <a:cubicBezTo>
                    <a:pt x="1376" y="0"/>
                    <a:pt x="1368" y="0"/>
                    <a:pt x="1368" y="0"/>
                  </a:cubicBezTo>
                  <a:cubicBezTo>
                    <a:pt x="1" y="5671"/>
                    <a:pt x="3336" y="10575"/>
                    <a:pt x="3336" y="10575"/>
                  </a:cubicBezTo>
                  <a:lnTo>
                    <a:pt x="9874" y="17413"/>
                  </a:lnTo>
                  <a:cubicBezTo>
                    <a:pt x="15112" y="15145"/>
                    <a:pt x="14745" y="11575"/>
                    <a:pt x="14745" y="11575"/>
                  </a:cubicBezTo>
                  <a:cubicBezTo>
                    <a:pt x="14745" y="11575"/>
                    <a:pt x="6939" y="2035"/>
                    <a:pt x="5772" y="1168"/>
                  </a:cubicBezTo>
                  <a:cubicBezTo>
                    <a:pt x="4318" y="30"/>
                    <a:pt x="1667" y="0"/>
                    <a:pt x="1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7"/>
            <p:cNvSpPr/>
            <p:nvPr/>
          </p:nvSpPr>
          <p:spPr>
            <a:xfrm>
              <a:off x="2041625" y="2120275"/>
              <a:ext cx="502900" cy="427850"/>
            </a:xfrm>
            <a:custGeom>
              <a:avLst/>
              <a:gdLst/>
              <a:ahLst/>
              <a:cxnLst/>
              <a:rect l="l" t="t" r="r" b="b"/>
              <a:pathLst>
                <a:path w="20116" h="17114" extrusionOk="0">
                  <a:moveTo>
                    <a:pt x="10665" y="1"/>
                  </a:moveTo>
                  <a:cubicBezTo>
                    <a:pt x="9695" y="1"/>
                    <a:pt x="8671" y="101"/>
                    <a:pt x="7606" y="301"/>
                  </a:cubicBezTo>
                  <a:cubicBezTo>
                    <a:pt x="5138" y="768"/>
                    <a:pt x="1168" y="3103"/>
                    <a:pt x="501" y="7740"/>
                  </a:cubicBezTo>
                  <a:cubicBezTo>
                    <a:pt x="1" y="11309"/>
                    <a:pt x="9808" y="14645"/>
                    <a:pt x="9407" y="17113"/>
                  </a:cubicBezTo>
                  <a:lnTo>
                    <a:pt x="17947" y="10876"/>
                  </a:lnTo>
                  <a:cubicBezTo>
                    <a:pt x="17947" y="10876"/>
                    <a:pt x="20115" y="7073"/>
                    <a:pt x="18514" y="4104"/>
                  </a:cubicBezTo>
                  <a:cubicBezTo>
                    <a:pt x="17046" y="1352"/>
                    <a:pt x="14220" y="1"/>
                    <a:pt x="10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7"/>
            <p:cNvSpPr/>
            <p:nvPr/>
          </p:nvSpPr>
          <p:spPr>
            <a:xfrm>
              <a:off x="2041625" y="2120275"/>
              <a:ext cx="502900" cy="427850"/>
            </a:xfrm>
            <a:custGeom>
              <a:avLst/>
              <a:gdLst/>
              <a:ahLst/>
              <a:cxnLst/>
              <a:rect l="l" t="t" r="r" b="b"/>
              <a:pathLst>
                <a:path w="20116" h="17114" extrusionOk="0">
                  <a:moveTo>
                    <a:pt x="10665" y="1"/>
                  </a:moveTo>
                  <a:cubicBezTo>
                    <a:pt x="9695" y="1"/>
                    <a:pt x="8671" y="101"/>
                    <a:pt x="7606" y="301"/>
                  </a:cubicBezTo>
                  <a:cubicBezTo>
                    <a:pt x="5138" y="768"/>
                    <a:pt x="1168" y="3103"/>
                    <a:pt x="501" y="7740"/>
                  </a:cubicBezTo>
                  <a:cubicBezTo>
                    <a:pt x="1" y="11309"/>
                    <a:pt x="9808" y="14645"/>
                    <a:pt x="9407" y="17113"/>
                  </a:cubicBezTo>
                  <a:lnTo>
                    <a:pt x="17947" y="10876"/>
                  </a:lnTo>
                  <a:cubicBezTo>
                    <a:pt x="17947" y="10876"/>
                    <a:pt x="20115" y="7073"/>
                    <a:pt x="18514" y="4104"/>
                  </a:cubicBezTo>
                  <a:cubicBezTo>
                    <a:pt x="17046" y="1352"/>
                    <a:pt x="14220" y="1"/>
                    <a:pt x="10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2497800" y="2383825"/>
              <a:ext cx="38375" cy="75900"/>
            </a:xfrm>
            <a:custGeom>
              <a:avLst/>
              <a:gdLst/>
              <a:ahLst/>
              <a:cxnLst/>
              <a:rect l="l" t="t" r="r" b="b"/>
              <a:pathLst>
                <a:path w="1535" h="3036" extrusionOk="0">
                  <a:moveTo>
                    <a:pt x="100" y="0"/>
                  </a:moveTo>
                  <a:lnTo>
                    <a:pt x="0" y="3036"/>
                  </a:lnTo>
                  <a:cubicBezTo>
                    <a:pt x="0" y="3036"/>
                    <a:pt x="1101" y="2902"/>
                    <a:pt x="1334" y="2702"/>
                  </a:cubicBezTo>
                  <a:cubicBezTo>
                    <a:pt x="1534" y="2502"/>
                    <a:pt x="1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2148375" y="2180725"/>
              <a:ext cx="354450" cy="407125"/>
            </a:xfrm>
            <a:custGeom>
              <a:avLst/>
              <a:gdLst/>
              <a:ahLst/>
              <a:cxnLst/>
              <a:rect l="l" t="t" r="r" b="b"/>
              <a:pathLst>
                <a:path w="14178" h="16285" extrusionOk="0">
                  <a:moveTo>
                    <a:pt x="6681" y="0"/>
                  </a:moveTo>
                  <a:cubicBezTo>
                    <a:pt x="5353" y="0"/>
                    <a:pt x="3838" y="294"/>
                    <a:pt x="2369" y="1152"/>
                  </a:cubicBezTo>
                  <a:cubicBezTo>
                    <a:pt x="0" y="2553"/>
                    <a:pt x="0" y="6823"/>
                    <a:pt x="1568" y="10159"/>
                  </a:cubicBezTo>
                  <a:cubicBezTo>
                    <a:pt x="2902" y="12994"/>
                    <a:pt x="6038" y="15396"/>
                    <a:pt x="7639" y="15996"/>
                  </a:cubicBezTo>
                  <a:cubicBezTo>
                    <a:pt x="8116" y="16184"/>
                    <a:pt x="9246" y="16284"/>
                    <a:pt x="10309" y="16284"/>
                  </a:cubicBezTo>
                  <a:cubicBezTo>
                    <a:pt x="11326" y="16284"/>
                    <a:pt x="12282" y="16192"/>
                    <a:pt x="12543" y="15996"/>
                  </a:cubicBezTo>
                  <a:cubicBezTo>
                    <a:pt x="13310" y="15396"/>
                    <a:pt x="14177" y="13661"/>
                    <a:pt x="14044" y="8391"/>
                  </a:cubicBezTo>
                  <a:cubicBezTo>
                    <a:pt x="13977" y="3287"/>
                    <a:pt x="11709" y="1720"/>
                    <a:pt x="10408" y="886"/>
                  </a:cubicBezTo>
                  <a:cubicBezTo>
                    <a:pt x="9806" y="491"/>
                    <a:pt x="8398" y="0"/>
                    <a:pt x="66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1916550" y="2147650"/>
              <a:ext cx="533725" cy="490550"/>
            </a:xfrm>
            <a:custGeom>
              <a:avLst/>
              <a:gdLst/>
              <a:ahLst/>
              <a:cxnLst/>
              <a:rect l="l" t="t" r="r" b="b"/>
              <a:pathLst>
                <a:path w="21349" h="19622" extrusionOk="0">
                  <a:moveTo>
                    <a:pt x="13492" y="1"/>
                  </a:moveTo>
                  <a:cubicBezTo>
                    <a:pt x="12655" y="1"/>
                    <a:pt x="11811" y="91"/>
                    <a:pt x="10975" y="274"/>
                  </a:cubicBezTo>
                  <a:cubicBezTo>
                    <a:pt x="9474" y="607"/>
                    <a:pt x="8106" y="1441"/>
                    <a:pt x="7139" y="2609"/>
                  </a:cubicBezTo>
                  <a:lnTo>
                    <a:pt x="7239" y="1008"/>
                  </a:lnTo>
                  <a:cubicBezTo>
                    <a:pt x="6638" y="1008"/>
                    <a:pt x="6104" y="1475"/>
                    <a:pt x="6104" y="2109"/>
                  </a:cubicBezTo>
                  <a:cubicBezTo>
                    <a:pt x="6104" y="2442"/>
                    <a:pt x="6238" y="2776"/>
                    <a:pt x="6505" y="2976"/>
                  </a:cubicBezTo>
                  <a:lnTo>
                    <a:pt x="5971" y="2976"/>
                  </a:lnTo>
                  <a:cubicBezTo>
                    <a:pt x="2669" y="2976"/>
                    <a:pt x="0" y="5644"/>
                    <a:pt x="0" y="8947"/>
                  </a:cubicBezTo>
                  <a:lnTo>
                    <a:pt x="0" y="19621"/>
                  </a:lnTo>
                  <a:cubicBezTo>
                    <a:pt x="3302" y="19621"/>
                    <a:pt x="5971" y="16952"/>
                    <a:pt x="5971" y="13650"/>
                  </a:cubicBezTo>
                  <a:lnTo>
                    <a:pt x="6171" y="11382"/>
                  </a:lnTo>
                  <a:cubicBezTo>
                    <a:pt x="6471" y="12082"/>
                    <a:pt x="6838" y="12783"/>
                    <a:pt x="7305" y="13350"/>
                  </a:cubicBezTo>
                  <a:cubicBezTo>
                    <a:pt x="9510" y="16231"/>
                    <a:pt x="12073" y="16837"/>
                    <a:pt x="13839" y="16837"/>
                  </a:cubicBezTo>
                  <a:cubicBezTo>
                    <a:pt x="15118" y="16837"/>
                    <a:pt x="15978" y="16519"/>
                    <a:pt x="15978" y="16519"/>
                  </a:cubicBezTo>
                  <a:cubicBezTo>
                    <a:pt x="18313" y="15685"/>
                    <a:pt x="18613" y="13083"/>
                    <a:pt x="18613" y="13083"/>
                  </a:cubicBezTo>
                  <a:lnTo>
                    <a:pt x="18613" y="13083"/>
                  </a:lnTo>
                  <a:cubicBezTo>
                    <a:pt x="18412" y="13145"/>
                    <a:pt x="18204" y="13175"/>
                    <a:pt x="17997" y="13175"/>
                  </a:cubicBezTo>
                  <a:cubicBezTo>
                    <a:pt x="17316" y="13175"/>
                    <a:pt x="16639" y="12853"/>
                    <a:pt x="16178" y="12316"/>
                  </a:cubicBezTo>
                  <a:cubicBezTo>
                    <a:pt x="15011" y="11082"/>
                    <a:pt x="15111" y="8980"/>
                    <a:pt x="16779" y="8580"/>
                  </a:cubicBezTo>
                  <a:cubicBezTo>
                    <a:pt x="16916" y="8548"/>
                    <a:pt x="17049" y="8534"/>
                    <a:pt x="17176" y="8534"/>
                  </a:cubicBezTo>
                  <a:cubicBezTo>
                    <a:pt x="18129" y="8534"/>
                    <a:pt x="18790" y="9361"/>
                    <a:pt x="19114" y="10214"/>
                  </a:cubicBezTo>
                  <a:cubicBezTo>
                    <a:pt x="19180" y="10381"/>
                    <a:pt x="19281" y="10548"/>
                    <a:pt x="19447" y="10581"/>
                  </a:cubicBezTo>
                  <a:cubicBezTo>
                    <a:pt x="19479" y="10595"/>
                    <a:pt x="19511" y="10601"/>
                    <a:pt x="19542" y="10601"/>
                  </a:cubicBezTo>
                  <a:cubicBezTo>
                    <a:pt x="19741" y="10601"/>
                    <a:pt x="19923" y="10349"/>
                    <a:pt x="19981" y="10148"/>
                  </a:cubicBezTo>
                  <a:cubicBezTo>
                    <a:pt x="20682" y="8647"/>
                    <a:pt x="21115" y="7045"/>
                    <a:pt x="21282" y="5411"/>
                  </a:cubicBezTo>
                  <a:cubicBezTo>
                    <a:pt x="21349" y="4777"/>
                    <a:pt x="21282" y="4043"/>
                    <a:pt x="21115" y="3376"/>
                  </a:cubicBezTo>
                  <a:cubicBezTo>
                    <a:pt x="21082" y="3209"/>
                    <a:pt x="21015" y="2809"/>
                    <a:pt x="20848" y="2642"/>
                  </a:cubicBezTo>
                  <a:cubicBezTo>
                    <a:pt x="18766" y="916"/>
                    <a:pt x="16162" y="1"/>
                    <a:pt x="13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1916550" y="2147650"/>
              <a:ext cx="533725" cy="490550"/>
            </a:xfrm>
            <a:custGeom>
              <a:avLst/>
              <a:gdLst/>
              <a:ahLst/>
              <a:cxnLst/>
              <a:rect l="l" t="t" r="r" b="b"/>
              <a:pathLst>
                <a:path w="21349" h="19622" extrusionOk="0">
                  <a:moveTo>
                    <a:pt x="13492" y="1"/>
                  </a:moveTo>
                  <a:cubicBezTo>
                    <a:pt x="12655" y="1"/>
                    <a:pt x="11811" y="91"/>
                    <a:pt x="10975" y="274"/>
                  </a:cubicBezTo>
                  <a:cubicBezTo>
                    <a:pt x="9474" y="607"/>
                    <a:pt x="8106" y="1441"/>
                    <a:pt x="7139" y="2609"/>
                  </a:cubicBezTo>
                  <a:lnTo>
                    <a:pt x="7239" y="1008"/>
                  </a:lnTo>
                  <a:cubicBezTo>
                    <a:pt x="6638" y="1008"/>
                    <a:pt x="6104" y="1475"/>
                    <a:pt x="6104" y="2109"/>
                  </a:cubicBezTo>
                  <a:cubicBezTo>
                    <a:pt x="6104" y="2442"/>
                    <a:pt x="6238" y="2776"/>
                    <a:pt x="6505" y="2976"/>
                  </a:cubicBezTo>
                  <a:lnTo>
                    <a:pt x="5971" y="2976"/>
                  </a:lnTo>
                  <a:cubicBezTo>
                    <a:pt x="2669" y="2976"/>
                    <a:pt x="0" y="5644"/>
                    <a:pt x="0" y="8947"/>
                  </a:cubicBezTo>
                  <a:lnTo>
                    <a:pt x="0" y="19621"/>
                  </a:lnTo>
                  <a:cubicBezTo>
                    <a:pt x="3302" y="19621"/>
                    <a:pt x="5971" y="16952"/>
                    <a:pt x="5971" y="13650"/>
                  </a:cubicBezTo>
                  <a:lnTo>
                    <a:pt x="6171" y="11382"/>
                  </a:lnTo>
                  <a:cubicBezTo>
                    <a:pt x="6471" y="12082"/>
                    <a:pt x="6838" y="12783"/>
                    <a:pt x="7305" y="13350"/>
                  </a:cubicBezTo>
                  <a:cubicBezTo>
                    <a:pt x="9510" y="16231"/>
                    <a:pt x="12073" y="16837"/>
                    <a:pt x="13839" y="16837"/>
                  </a:cubicBezTo>
                  <a:cubicBezTo>
                    <a:pt x="15118" y="16837"/>
                    <a:pt x="15978" y="16519"/>
                    <a:pt x="15978" y="16519"/>
                  </a:cubicBezTo>
                  <a:cubicBezTo>
                    <a:pt x="18313" y="15685"/>
                    <a:pt x="18613" y="13083"/>
                    <a:pt x="18613" y="13083"/>
                  </a:cubicBezTo>
                  <a:lnTo>
                    <a:pt x="18613" y="13083"/>
                  </a:lnTo>
                  <a:cubicBezTo>
                    <a:pt x="18412" y="13145"/>
                    <a:pt x="18204" y="13175"/>
                    <a:pt x="17997" y="13175"/>
                  </a:cubicBezTo>
                  <a:cubicBezTo>
                    <a:pt x="17316" y="13175"/>
                    <a:pt x="16639" y="12853"/>
                    <a:pt x="16178" y="12316"/>
                  </a:cubicBezTo>
                  <a:cubicBezTo>
                    <a:pt x="15011" y="11082"/>
                    <a:pt x="15111" y="8980"/>
                    <a:pt x="16779" y="8580"/>
                  </a:cubicBezTo>
                  <a:cubicBezTo>
                    <a:pt x="16916" y="8548"/>
                    <a:pt x="17049" y="8534"/>
                    <a:pt x="17176" y="8534"/>
                  </a:cubicBezTo>
                  <a:cubicBezTo>
                    <a:pt x="18129" y="8534"/>
                    <a:pt x="18790" y="9361"/>
                    <a:pt x="19114" y="10214"/>
                  </a:cubicBezTo>
                  <a:cubicBezTo>
                    <a:pt x="19180" y="10381"/>
                    <a:pt x="19281" y="10548"/>
                    <a:pt x="19447" y="10581"/>
                  </a:cubicBezTo>
                  <a:cubicBezTo>
                    <a:pt x="19479" y="10595"/>
                    <a:pt x="19511" y="10601"/>
                    <a:pt x="19542" y="10601"/>
                  </a:cubicBezTo>
                  <a:cubicBezTo>
                    <a:pt x="19741" y="10601"/>
                    <a:pt x="19923" y="10349"/>
                    <a:pt x="19981" y="10148"/>
                  </a:cubicBezTo>
                  <a:cubicBezTo>
                    <a:pt x="20682" y="8647"/>
                    <a:pt x="21115" y="7045"/>
                    <a:pt x="21282" y="5411"/>
                  </a:cubicBezTo>
                  <a:cubicBezTo>
                    <a:pt x="21349" y="4777"/>
                    <a:pt x="21282" y="4043"/>
                    <a:pt x="21115" y="3376"/>
                  </a:cubicBezTo>
                  <a:cubicBezTo>
                    <a:pt x="21082" y="3209"/>
                    <a:pt x="21015" y="2809"/>
                    <a:pt x="20848" y="2642"/>
                  </a:cubicBezTo>
                  <a:cubicBezTo>
                    <a:pt x="18766" y="916"/>
                    <a:pt x="16162" y="1"/>
                    <a:pt x="13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7"/>
            <p:cNvSpPr/>
            <p:nvPr/>
          </p:nvSpPr>
          <p:spPr>
            <a:xfrm>
              <a:off x="1810625" y="2984100"/>
              <a:ext cx="647150" cy="898325"/>
            </a:xfrm>
            <a:custGeom>
              <a:avLst/>
              <a:gdLst/>
              <a:ahLst/>
              <a:cxnLst/>
              <a:rect l="l" t="t" r="r" b="b"/>
              <a:pathLst>
                <a:path w="25886" h="35933" extrusionOk="0">
                  <a:moveTo>
                    <a:pt x="3245" y="0"/>
                  </a:moveTo>
                  <a:cubicBezTo>
                    <a:pt x="2669" y="0"/>
                    <a:pt x="2138" y="145"/>
                    <a:pt x="1702" y="507"/>
                  </a:cubicBezTo>
                  <a:lnTo>
                    <a:pt x="334" y="1674"/>
                  </a:lnTo>
                  <a:lnTo>
                    <a:pt x="868" y="1741"/>
                  </a:lnTo>
                  <a:cubicBezTo>
                    <a:pt x="668" y="2275"/>
                    <a:pt x="534" y="2842"/>
                    <a:pt x="501" y="3375"/>
                  </a:cubicBezTo>
                  <a:cubicBezTo>
                    <a:pt x="1" y="8246"/>
                    <a:pt x="1502" y="19520"/>
                    <a:pt x="3637" y="23423"/>
                  </a:cubicBezTo>
                  <a:cubicBezTo>
                    <a:pt x="5738" y="27359"/>
                    <a:pt x="11376" y="29861"/>
                    <a:pt x="18814" y="32930"/>
                  </a:cubicBezTo>
                  <a:cubicBezTo>
                    <a:pt x="22850" y="34598"/>
                    <a:pt x="24185" y="35865"/>
                    <a:pt x="25886" y="35932"/>
                  </a:cubicBezTo>
                  <a:lnTo>
                    <a:pt x="25719" y="32663"/>
                  </a:lnTo>
                  <a:cubicBezTo>
                    <a:pt x="22550" y="29227"/>
                    <a:pt x="21049" y="22856"/>
                    <a:pt x="18814" y="15818"/>
                  </a:cubicBezTo>
                  <a:cubicBezTo>
                    <a:pt x="15812" y="6544"/>
                    <a:pt x="11976" y="3942"/>
                    <a:pt x="7072" y="1274"/>
                  </a:cubicBezTo>
                  <a:cubicBezTo>
                    <a:pt x="5914" y="660"/>
                    <a:pt x="4476" y="0"/>
                    <a:pt x="3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7"/>
            <p:cNvSpPr/>
            <p:nvPr/>
          </p:nvSpPr>
          <p:spPr>
            <a:xfrm>
              <a:off x="1777275" y="3014775"/>
              <a:ext cx="734725" cy="878975"/>
            </a:xfrm>
            <a:custGeom>
              <a:avLst/>
              <a:gdLst/>
              <a:ahLst/>
              <a:cxnLst/>
              <a:rect l="l" t="t" r="r" b="b"/>
              <a:pathLst>
                <a:path w="29389" h="35159" extrusionOk="0">
                  <a:moveTo>
                    <a:pt x="3200" y="1"/>
                  </a:moveTo>
                  <a:cubicBezTo>
                    <a:pt x="1859" y="1"/>
                    <a:pt x="762" y="807"/>
                    <a:pt x="501" y="3349"/>
                  </a:cubicBezTo>
                  <a:cubicBezTo>
                    <a:pt x="0" y="8219"/>
                    <a:pt x="1468" y="19527"/>
                    <a:pt x="3636" y="23397"/>
                  </a:cubicBezTo>
                  <a:cubicBezTo>
                    <a:pt x="4003" y="24097"/>
                    <a:pt x="6505" y="25999"/>
                    <a:pt x="10575" y="28267"/>
                  </a:cubicBezTo>
                  <a:cubicBezTo>
                    <a:pt x="12676" y="29435"/>
                    <a:pt x="15845" y="31503"/>
                    <a:pt x="18480" y="32570"/>
                  </a:cubicBezTo>
                  <a:cubicBezTo>
                    <a:pt x="23599" y="34746"/>
                    <a:pt x="26568" y="35158"/>
                    <a:pt x="28082" y="35158"/>
                  </a:cubicBezTo>
                  <a:cubicBezTo>
                    <a:pt x="29005" y="35158"/>
                    <a:pt x="29388" y="35005"/>
                    <a:pt x="29388" y="35005"/>
                  </a:cubicBezTo>
                  <a:cubicBezTo>
                    <a:pt x="23417" y="33404"/>
                    <a:pt x="21749" y="25165"/>
                    <a:pt x="18747" y="15858"/>
                  </a:cubicBezTo>
                  <a:cubicBezTo>
                    <a:pt x="15745" y="6552"/>
                    <a:pt x="11909" y="3983"/>
                    <a:pt x="7039" y="1314"/>
                  </a:cubicBezTo>
                  <a:cubicBezTo>
                    <a:pt x="5859" y="677"/>
                    <a:pt x="4428" y="1"/>
                    <a:pt x="3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7"/>
            <p:cNvSpPr/>
            <p:nvPr/>
          </p:nvSpPr>
          <p:spPr>
            <a:xfrm>
              <a:off x="3125725" y="1443150"/>
              <a:ext cx="672825" cy="401250"/>
            </a:xfrm>
            <a:custGeom>
              <a:avLst/>
              <a:gdLst/>
              <a:ahLst/>
              <a:cxnLst/>
              <a:rect l="l" t="t" r="r" b="b"/>
              <a:pathLst>
                <a:path w="26913" h="16050" extrusionOk="0">
                  <a:moveTo>
                    <a:pt x="4271" y="0"/>
                  </a:moveTo>
                  <a:cubicBezTo>
                    <a:pt x="3604" y="2035"/>
                    <a:pt x="2002" y="3669"/>
                    <a:pt x="1" y="4437"/>
                  </a:cubicBezTo>
                  <a:cubicBezTo>
                    <a:pt x="1969" y="7205"/>
                    <a:pt x="3804" y="9640"/>
                    <a:pt x="4304" y="9941"/>
                  </a:cubicBezTo>
                  <a:cubicBezTo>
                    <a:pt x="6772" y="11275"/>
                    <a:pt x="8674" y="11875"/>
                    <a:pt x="12510" y="13510"/>
                  </a:cubicBezTo>
                  <a:cubicBezTo>
                    <a:pt x="14144" y="14177"/>
                    <a:pt x="16012" y="14844"/>
                    <a:pt x="17347" y="15244"/>
                  </a:cubicBezTo>
                  <a:cubicBezTo>
                    <a:pt x="19140" y="15799"/>
                    <a:pt x="20539" y="16050"/>
                    <a:pt x="21650" y="16050"/>
                  </a:cubicBezTo>
                  <a:cubicBezTo>
                    <a:pt x="23412" y="16050"/>
                    <a:pt x="24449" y="15420"/>
                    <a:pt x="25186" y="14377"/>
                  </a:cubicBezTo>
                  <a:cubicBezTo>
                    <a:pt x="26912" y="11966"/>
                    <a:pt x="26274" y="11175"/>
                    <a:pt x="24268" y="11175"/>
                  </a:cubicBezTo>
                  <a:cubicBezTo>
                    <a:pt x="24026" y="11175"/>
                    <a:pt x="23764" y="11187"/>
                    <a:pt x="23484" y="11208"/>
                  </a:cubicBezTo>
                  <a:cubicBezTo>
                    <a:pt x="23226" y="11230"/>
                    <a:pt x="22969" y="11241"/>
                    <a:pt x="22715" y="11241"/>
                  </a:cubicBezTo>
                  <a:cubicBezTo>
                    <a:pt x="21818" y="11241"/>
                    <a:pt x="20947" y="11108"/>
                    <a:pt x="20115" y="10875"/>
                  </a:cubicBezTo>
                  <a:cubicBezTo>
                    <a:pt x="20716" y="10708"/>
                    <a:pt x="21283" y="10441"/>
                    <a:pt x="21817" y="10107"/>
                  </a:cubicBezTo>
                  <a:cubicBezTo>
                    <a:pt x="22317" y="9774"/>
                    <a:pt x="22484" y="9140"/>
                    <a:pt x="22217" y="8606"/>
                  </a:cubicBezTo>
                  <a:cubicBezTo>
                    <a:pt x="22180" y="8555"/>
                    <a:pt x="22131" y="8534"/>
                    <a:pt x="22065" y="8534"/>
                  </a:cubicBezTo>
                  <a:cubicBezTo>
                    <a:pt x="21832" y="8534"/>
                    <a:pt x="21396" y="8795"/>
                    <a:pt x="20616" y="8873"/>
                  </a:cubicBezTo>
                  <a:cubicBezTo>
                    <a:pt x="19348" y="9040"/>
                    <a:pt x="18481" y="9007"/>
                    <a:pt x="17180" y="9507"/>
                  </a:cubicBezTo>
                  <a:cubicBezTo>
                    <a:pt x="16918" y="9612"/>
                    <a:pt x="16657" y="9662"/>
                    <a:pt x="16395" y="9662"/>
                  </a:cubicBezTo>
                  <a:cubicBezTo>
                    <a:pt x="16156" y="9662"/>
                    <a:pt x="15918" y="9620"/>
                    <a:pt x="15679" y="9540"/>
                  </a:cubicBezTo>
                  <a:cubicBezTo>
                    <a:pt x="12977" y="8573"/>
                    <a:pt x="8574" y="5838"/>
                    <a:pt x="7940" y="5371"/>
                  </a:cubicBezTo>
                  <a:lnTo>
                    <a:pt x="42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7"/>
            <p:cNvSpPr/>
            <p:nvPr/>
          </p:nvSpPr>
          <p:spPr>
            <a:xfrm>
              <a:off x="4055575" y="1562400"/>
              <a:ext cx="495375" cy="393000"/>
            </a:xfrm>
            <a:custGeom>
              <a:avLst/>
              <a:gdLst/>
              <a:ahLst/>
              <a:cxnLst/>
              <a:rect l="l" t="t" r="r" b="b"/>
              <a:pathLst>
                <a:path w="19815" h="15720" extrusionOk="0">
                  <a:moveTo>
                    <a:pt x="16879" y="0"/>
                  </a:moveTo>
                  <a:cubicBezTo>
                    <a:pt x="15144" y="868"/>
                    <a:pt x="13443" y="1768"/>
                    <a:pt x="11675" y="2669"/>
                  </a:cubicBezTo>
                  <a:cubicBezTo>
                    <a:pt x="9941" y="3536"/>
                    <a:pt x="8206" y="4437"/>
                    <a:pt x="6505" y="5337"/>
                  </a:cubicBezTo>
                  <a:cubicBezTo>
                    <a:pt x="5004" y="6105"/>
                    <a:pt x="3269" y="6705"/>
                    <a:pt x="2102" y="8006"/>
                  </a:cubicBezTo>
                  <a:cubicBezTo>
                    <a:pt x="1334" y="8706"/>
                    <a:pt x="767" y="9540"/>
                    <a:pt x="334" y="10441"/>
                  </a:cubicBezTo>
                  <a:cubicBezTo>
                    <a:pt x="0" y="11375"/>
                    <a:pt x="67" y="12376"/>
                    <a:pt x="434" y="13276"/>
                  </a:cubicBezTo>
                  <a:cubicBezTo>
                    <a:pt x="801" y="14210"/>
                    <a:pt x="1435" y="14944"/>
                    <a:pt x="2268" y="15445"/>
                  </a:cubicBezTo>
                  <a:cubicBezTo>
                    <a:pt x="2493" y="15641"/>
                    <a:pt x="2765" y="15720"/>
                    <a:pt x="3044" y="15720"/>
                  </a:cubicBezTo>
                  <a:cubicBezTo>
                    <a:pt x="3097" y="15720"/>
                    <a:pt x="3150" y="15717"/>
                    <a:pt x="3202" y="15712"/>
                  </a:cubicBezTo>
                  <a:cubicBezTo>
                    <a:pt x="3303" y="15712"/>
                    <a:pt x="3336" y="15678"/>
                    <a:pt x="3369" y="15578"/>
                  </a:cubicBezTo>
                  <a:cubicBezTo>
                    <a:pt x="3436" y="15511"/>
                    <a:pt x="3469" y="15411"/>
                    <a:pt x="3436" y="15345"/>
                  </a:cubicBezTo>
                  <a:cubicBezTo>
                    <a:pt x="3469" y="14677"/>
                    <a:pt x="3436" y="14010"/>
                    <a:pt x="3436" y="13343"/>
                  </a:cubicBezTo>
                  <a:cubicBezTo>
                    <a:pt x="3436" y="12762"/>
                    <a:pt x="3467" y="11304"/>
                    <a:pt x="4227" y="11304"/>
                  </a:cubicBezTo>
                  <a:cubicBezTo>
                    <a:pt x="4252" y="11304"/>
                    <a:pt x="4277" y="11305"/>
                    <a:pt x="4303" y="11308"/>
                  </a:cubicBezTo>
                  <a:lnTo>
                    <a:pt x="6238" y="10541"/>
                  </a:lnTo>
                  <a:cubicBezTo>
                    <a:pt x="6271" y="9640"/>
                    <a:pt x="6672" y="9741"/>
                    <a:pt x="7405" y="9474"/>
                  </a:cubicBezTo>
                  <a:lnTo>
                    <a:pt x="8773" y="9040"/>
                  </a:lnTo>
                  <a:cubicBezTo>
                    <a:pt x="10007" y="8606"/>
                    <a:pt x="11275" y="8239"/>
                    <a:pt x="12476" y="7806"/>
                  </a:cubicBezTo>
                  <a:cubicBezTo>
                    <a:pt x="14077" y="7272"/>
                    <a:pt x="15645" y="6738"/>
                    <a:pt x="17246" y="6138"/>
                  </a:cubicBezTo>
                  <a:cubicBezTo>
                    <a:pt x="18013" y="5871"/>
                    <a:pt x="19147" y="5604"/>
                    <a:pt x="19814" y="5037"/>
                  </a:cubicBezTo>
                  <a:lnTo>
                    <a:pt x="168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7"/>
            <p:cNvSpPr/>
            <p:nvPr/>
          </p:nvSpPr>
          <p:spPr>
            <a:xfrm>
              <a:off x="4150625" y="1967675"/>
              <a:ext cx="50075" cy="75925"/>
            </a:xfrm>
            <a:custGeom>
              <a:avLst/>
              <a:gdLst/>
              <a:ahLst/>
              <a:cxnLst/>
              <a:rect l="l" t="t" r="r" b="b"/>
              <a:pathLst>
                <a:path w="2003" h="3037" extrusionOk="0">
                  <a:moveTo>
                    <a:pt x="2002" y="1"/>
                  </a:moveTo>
                  <a:lnTo>
                    <a:pt x="1" y="568"/>
                  </a:lnTo>
                  <a:lnTo>
                    <a:pt x="1702" y="3003"/>
                  </a:lnTo>
                  <a:cubicBezTo>
                    <a:pt x="1769" y="3036"/>
                    <a:pt x="1802" y="3036"/>
                    <a:pt x="1836" y="3036"/>
                  </a:cubicBezTo>
                  <a:cubicBezTo>
                    <a:pt x="1869" y="3036"/>
                    <a:pt x="1869" y="3003"/>
                    <a:pt x="1869" y="2970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7"/>
            <p:cNvSpPr/>
            <p:nvPr/>
          </p:nvSpPr>
          <p:spPr>
            <a:xfrm>
              <a:off x="4173975" y="1967675"/>
              <a:ext cx="25875" cy="74250"/>
            </a:xfrm>
            <a:custGeom>
              <a:avLst/>
              <a:gdLst/>
              <a:ahLst/>
              <a:cxnLst/>
              <a:rect l="l" t="t" r="r" b="b"/>
              <a:pathLst>
                <a:path w="1035" h="2970" extrusionOk="0">
                  <a:moveTo>
                    <a:pt x="1035" y="1"/>
                  </a:moveTo>
                  <a:lnTo>
                    <a:pt x="1" y="334"/>
                  </a:lnTo>
                  <a:lnTo>
                    <a:pt x="68" y="668"/>
                  </a:lnTo>
                  <a:lnTo>
                    <a:pt x="768" y="2970"/>
                  </a:lnTo>
                  <a:lnTo>
                    <a:pt x="902" y="2970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7"/>
            <p:cNvSpPr/>
            <p:nvPr/>
          </p:nvSpPr>
          <p:spPr>
            <a:xfrm>
              <a:off x="4184000" y="2026050"/>
              <a:ext cx="13350" cy="17550"/>
            </a:xfrm>
            <a:custGeom>
              <a:avLst/>
              <a:gdLst/>
              <a:ahLst/>
              <a:cxnLst/>
              <a:rect l="l" t="t" r="r" b="b"/>
              <a:pathLst>
                <a:path w="534" h="702" extrusionOk="0">
                  <a:moveTo>
                    <a:pt x="534" y="1"/>
                  </a:moveTo>
                  <a:lnTo>
                    <a:pt x="501" y="34"/>
                  </a:lnTo>
                  <a:cubicBezTo>
                    <a:pt x="390" y="145"/>
                    <a:pt x="234" y="210"/>
                    <a:pt x="88" y="210"/>
                  </a:cubicBezTo>
                  <a:cubicBezTo>
                    <a:pt x="58" y="210"/>
                    <a:pt x="29" y="207"/>
                    <a:pt x="0" y="201"/>
                  </a:cubicBezTo>
                  <a:lnTo>
                    <a:pt x="0" y="201"/>
                  </a:lnTo>
                  <a:lnTo>
                    <a:pt x="334" y="668"/>
                  </a:lnTo>
                  <a:cubicBezTo>
                    <a:pt x="367" y="701"/>
                    <a:pt x="367" y="701"/>
                    <a:pt x="434" y="701"/>
                  </a:cubicBezTo>
                  <a:cubicBezTo>
                    <a:pt x="467" y="701"/>
                    <a:pt x="501" y="668"/>
                    <a:pt x="501" y="635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7"/>
            <p:cNvSpPr/>
            <p:nvPr/>
          </p:nvSpPr>
          <p:spPr>
            <a:xfrm>
              <a:off x="4063075" y="1668300"/>
              <a:ext cx="136775" cy="318550"/>
            </a:xfrm>
            <a:custGeom>
              <a:avLst/>
              <a:gdLst/>
              <a:ahLst/>
              <a:cxnLst/>
              <a:rect l="l" t="t" r="r" b="b"/>
              <a:pathLst>
                <a:path w="5471" h="12742" extrusionOk="0">
                  <a:moveTo>
                    <a:pt x="1968" y="1"/>
                  </a:moveTo>
                  <a:lnTo>
                    <a:pt x="1973" y="15"/>
                  </a:lnTo>
                  <a:lnTo>
                    <a:pt x="1973" y="15"/>
                  </a:lnTo>
                  <a:cubicBezTo>
                    <a:pt x="1972" y="10"/>
                    <a:pt x="1970" y="6"/>
                    <a:pt x="1968" y="1"/>
                  </a:cubicBezTo>
                  <a:close/>
                  <a:moveTo>
                    <a:pt x="1973" y="15"/>
                  </a:moveTo>
                  <a:cubicBezTo>
                    <a:pt x="2033" y="301"/>
                    <a:pt x="887" y="716"/>
                    <a:pt x="312" y="716"/>
                  </a:cubicBezTo>
                  <a:cubicBezTo>
                    <a:pt x="147" y="716"/>
                    <a:pt x="30" y="682"/>
                    <a:pt x="0" y="601"/>
                  </a:cubicBezTo>
                  <a:lnTo>
                    <a:pt x="0" y="601"/>
                  </a:lnTo>
                  <a:lnTo>
                    <a:pt x="167" y="1168"/>
                  </a:lnTo>
                  <a:lnTo>
                    <a:pt x="3503" y="12543"/>
                  </a:lnTo>
                  <a:cubicBezTo>
                    <a:pt x="3707" y="12673"/>
                    <a:pt x="3943" y="12741"/>
                    <a:pt x="4187" y="12741"/>
                  </a:cubicBezTo>
                  <a:cubicBezTo>
                    <a:pt x="4380" y="12741"/>
                    <a:pt x="4579" y="12698"/>
                    <a:pt x="4770" y="12610"/>
                  </a:cubicBezTo>
                  <a:cubicBezTo>
                    <a:pt x="5037" y="12510"/>
                    <a:pt x="5304" y="12276"/>
                    <a:pt x="5471" y="11976"/>
                  </a:cubicBezTo>
                  <a:lnTo>
                    <a:pt x="2135" y="601"/>
                  </a:lnTo>
                  <a:lnTo>
                    <a:pt x="2035" y="234"/>
                  </a:lnTo>
                  <a:lnTo>
                    <a:pt x="1973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7"/>
            <p:cNvSpPr/>
            <p:nvPr/>
          </p:nvSpPr>
          <p:spPr>
            <a:xfrm>
              <a:off x="4085600" y="1668300"/>
              <a:ext cx="114250" cy="316925"/>
            </a:xfrm>
            <a:custGeom>
              <a:avLst/>
              <a:gdLst/>
              <a:ahLst/>
              <a:cxnLst/>
              <a:rect l="l" t="t" r="r" b="b"/>
              <a:pathLst>
                <a:path w="4570" h="12677" extrusionOk="0">
                  <a:moveTo>
                    <a:pt x="1067" y="1"/>
                  </a:moveTo>
                  <a:lnTo>
                    <a:pt x="1070" y="9"/>
                  </a:lnTo>
                  <a:lnTo>
                    <a:pt x="1070" y="9"/>
                  </a:lnTo>
                  <a:cubicBezTo>
                    <a:pt x="1069" y="6"/>
                    <a:pt x="1068" y="4"/>
                    <a:pt x="1067" y="1"/>
                  </a:cubicBezTo>
                  <a:close/>
                  <a:moveTo>
                    <a:pt x="1070" y="9"/>
                  </a:moveTo>
                  <a:cubicBezTo>
                    <a:pt x="1118" y="209"/>
                    <a:pt x="559" y="503"/>
                    <a:pt x="0" y="634"/>
                  </a:cubicBezTo>
                  <a:cubicBezTo>
                    <a:pt x="0" y="668"/>
                    <a:pt x="0" y="668"/>
                    <a:pt x="67" y="668"/>
                  </a:cubicBezTo>
                  <a:lnTo>
                    <a:pt x="3636" y="12676"/>
                  </a:lnTo>
                  <a:cubicBezTo>
                    <a:pt x="4003" y="12610"/>
                    <a:pt x="4370" y="12343"/>
                    <a:pt x="4570" y="11976"/>
                  </a:cubicBezTo>
                  <a:lnTo>
                    <a:pt x="1234" y="601"/>
                  </a:lnTo>
                  <a:lnTo>
                    <a:pt x="1134" y="234"/>
                  </a:lnTo>
                  <a:lnTo>
                    <a:pt x="1070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7"/>
            <p:cNvSpPr/>
            <p:nvPr/>
          </p:nvSpPr>
          <p:spPr>
            <a:xfrm>
              <a:off x="4070575" y="1693325"/>
              <a:ext cx="54225" cy="32575"/>
            </a:xfrm>
            <a:custGeom>
              <a:avLst/>
              <a:gdLst/>
              <a:ahLst/>
              <a:cxnLst/>
              <a:rect l="l" t="t" r="r" b="b"/>
              <a:pathLst>
                <a:path w="2169" h="1303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02" y="200"/>
                    <a:pt x="1668" y="434"/>
                    <a:pt x="1268" y="534"/>
                  </a:cubicBezTo>
                  <a:cubicBezTo>
                    <a:pt x="989" y="664"/>
                    <a:pt x="648" y="732"/>
                    <a:pt x="389" y="732"/>
                  </a:cubicBezTo>
                  <a:cubicBezTo>
                    <a:pt x="184" y="732"/>
                    <a:pt x="30" y="689"/>
                    <a:pt x="1" y="601"/>
                  </a:cubicBezTo>
                  <a:lnTo>
                    <a:pt x="1" y="601"/>
                  </a:lnTo>
                  <a:lnTo>
                    <a:pt x="34" y="768"/>
                  </a:lnTo>
                  <a:lnTo>
                    <a:pt x="167" y="1168"/>
                  </a:lnTo>
                  <a:cubicBezTo>
                    <a:pt x="183" y="1260"/>
                    <a:pt x="338" y="1302"/>
                    <a:pt x="554" y="1302"/>
                  </a:cubicBezTo>
                  <a:cubicBezTo>
                    <a:pt x="808" y="1302"/>
                    <a:pt x="1146" y="1243"/>
                    <a:pt x="1435" y="1134"/>
                  </a:cubicBezTo>
                  <a:cubicBezTo>
                    <a:pt x="1835" y="968"/>
                    <a:pt x="2169" y="768"/>
                    <a:pt x="2102" y="601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7"/>
            <p:cNvSpPr/>
            <p:nvPr/>
          </p:nvSpPr>
          <p:spPr>
            <a:xfrm>
              <a:off x="4066400" y="1681650"/>
              <a:ext cx="56800" cy="32525"/>
            </a:xfrm>
            <a:custGeom>
              <a:avLst/>
              <a:gdLst/>
              <a:ahLst/>
              <a:cxnLst/>
              <a:rect l="l" t="t" r="r" b="b"/>
              <a:pathLst>
                <a:path w="2272" h="1301" extrusionOk="0">
                  <a:moveTo>
                    <a:pt x="2002" y="0"/>
                  </a:moveTo>
                  <a:lnTo>
                    <a:pt x="2004" y="8"/>
                  </a:lnTo>
                  <a:lnTo>
                    <a:pt x="2004" y="8"/>
                  </a:lnTo>
                  <a:cubicBezTo>
                    <a:pt x="2004" y="6"/>
                    <a:pt x="2003" y="3"/>
                    <a:pt x="2002" y="0"/>
                  </a:cubicBezTo>
                  <a:close/>
                  <a:moveTo>
                    <a:pt x="2004" y="8"/>
                  </a:moveTo>
                  <a:lnTo>
                    <a:pt x="2004" y="8"/>
                  </a:lnTo>
                  <a:cubicBezTo>
                    <a:pt x="2086" y="339"/>
                    <a:pt x="950" y="723"/>
                    <a:pt x="350" y="723"/>
                  </a:cubicBezTo>
                  <a:cubicBezTo>
                    <a:pt x="166" y="723"/>
                    <a:pt x="32" y="687"/>
                    <a:pt x="1" y="601"/>
                  </a:cubicBezTo>
                  <a:lnTo>
                    <a:pt x="1" y="601"/>
                  </a:lnTo>
                  <a:lnTo>
                    <a:pt x="168" y="1168"/>
                  </a:lnTo>
                  <a:cubicBezTo>
                    <a:pt x="199" y="1261"/>
                    <a:pt x="332" y="1300"/>
                    <a:pt x="516" y="1300"/>
                  </a:cubicBezTo>
                  <a:cubicBezTo>
                    <a:pt x="1120" y="1300"/>
                    <a:pt x="2271" y="882"/>
                    <a:pt x="2169" y="601"/>
                  </a:cubicBezTo>
                  <a:lnTo>
                    <a:pt x="2004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7"/>
            <p:cNvSpPr/>
            <p:nvPr/>
          </p:nvSpPr>
          <p:spPr>
            <a:xfrm>
              <a:off x="4062250" y="1668300"/>
              <a:ext cx="56800" cy="32175"/>
            </a:xfrm>
            <a:custGeom>
              <a:avLst/>
              <a:gdLst/>
              <a:ahLst/>
              <a:cxnLst/>
              <a:rect l="l" t="t" r="r" b="b"/>
              <a:pathLst>
                <a:path w="2272" h="1287" extrusionOk="0">
                  <a:moveTo>
                    <a:pt x="2001" y="1"/>
                  </a:moveTo>
                  <a:lnTo>
                    <a:pt x="2006" y="17"/>
                  </a:lnTo>
                  <a:lnTo>
                    <a:pt x="2006" y="17"/>
                  </a:lnTo>
                  <a:cubicBezTo>
                    <a:pt x="2005" y="11"/>
                    <a:pt x="2003" y="6"/>
                    <a:pt x="2001" y="1"/>
                  </a:cubicBezTo>
                  <a:close/>
                  <a:moveTo>
                    <a:pt x="2006" y="17"/>
                  </a:moveTo>
                  <a:lnTo>
                    <a:pt x="2006" y="17"/>
                  </a:lnTo>
                  <a:cubicBezTo>
                    <a:pt x="2060" y="293"/>
                    <a:pt x="999" y="686"/>
                    <a:pt x="395" y="686"/>
                  </a:cubicBezTo>
                  <a:cubicBezTo>
                    <a:pt x="192" y="686"/>
                    <a:pt x="41" y="641"/>
                    <a:pt x="0" y="534"/>
                  </a:cubicBezTo>
                  <a:lnTo>
                    <a:pt x="0" y="534"/>
                  </a:lnTo>
                  <a:lnTo>
                    <a:pt x="167" y="1135"/>
                  </a:lnTo>
                  <a:lnTo>
                    <a:pt x="167" y="1168"/>
                  </a:lnTo>
                  <a:cubicBezTo>
                    <a:pt x="212" y="1252"/>
                    <a:pt x="348" y="1287"/>
                    <a:pt x="529" y="1287"/>
                  </a:cubicBezTo>
                  <a:cubicBezTo>
                    <a:pt x="1142" y="1287"/>
                    <a:pt x="2271" y="884"/>
                    <a:pt x="2168" y="601"/>
                  </a:cubicBezTo>
                  <a:lnTo>
                    <a:pt x="2006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7"/>
            <p:cNvSpPr/>
            <p:nvPr/>
          </p:nvSpPr>
          <p:spPr>
            <a:xfrm>
              <a:off x="4195675" y="2042750"/>
              <a:ext cx="850" cy="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4" y="0"/>
                  </a:moveTo>
                  <a:lnTo>
                    <a:pt x="0" y="33"/>
                  </a:lnTo>
                  <a:cubicBezTo>
                    <a:pt x="34" y="3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7"/>
            <p:cNvSpPr/>
            <p:nvPr/>
          </p:nvSpPr>
          <p:spPr>
            <a:xfrm>
              <a:off x="4041675" y="1599475"/>
              <a:ext cx="71450" cy="87150"/>
            </a:xfrm>
            <a:custGeom>
              <a:avLst/>
              <a:gdLst/>
              <a:ahLst/>
              <a:cxnLst/>
              <a:rect l="l" t="t" r="r" b="b"/>
              <a:pathLst>
                <a:path w="2858" h="3486" extrusionOk="0">
                  <a:moveTo>
                    <a:pt x="1708" y="1"/>
                  </a:moveTo>
                  <a:cubicBezTo>
                    <a:pt x="1671" y="1"/>
                    <a:pt x="1632" y="7"/>
                    <a:pt x="1590" y="18"/>
                  </a:cubicBezTo>
                  <a:cubicBezTo>
                    <a:pt x="1549" y="14"/>
                    <a:pt x="1506" y="12"/>
                    <a:pt x="1461" y="12"/>
                  </a:cubicBezTo>
                  <a:cubicBezTo>
                    <a:pt x="858" y="12"/>
                    <a:pt x="1" y="420"/>
                    <a:pt x="156" y="886"/>
                  </a:cubicBezTo>
                  <a:lnTo>
                    <a:pt x="856" y="3354"/>
                  </a:lnTo>
                  <a:cubicBezTo>
                    <a:pt x="871" y="3443"/>
                    <a:pt x="1017" y="3485"/>
                    <a:pt x="1223" y="3485"/>
                  </a:cubicBezTo>
                  <a:cubicBezTo>
                    <a:pt x="1484" y="3485"/>
                    <a:pt x="1841" y="3417"/>
                    <a:pt x="2157" y="3287"/>
                  </a:cubicBezTo>
                  <a:cubicBezTo>
                    <a:pt x="2558" y="3121"/>
                    <a:pt x="2858" y="2920"/>
                    <a:pt x="2824" y="2754"/>
                  </a:cubicBezTo>
                  <a:lnTo>
                    <a:pt x="2124" y="285"/>
                  </a:lnTo>
                  <a:cubicBezTo>
                    <a:pt x="2014" y="120"/>
                    <a:pt x="1882" y="1"/>
                    <a:pt x="1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7"/>
            <p:cNvSpPr/>
            <p:nvPr/>
          </p:nvSpPr>
          <p:spPr>
            <a:xfrm>
              <a:off x="4043175" y="1599750"/>
              <a:ext cx="52450" cy="28325"/>
            </a:xfrm>
            <a:custGeom>
              <a:avLst/>
              <a:gdLst/>
              <a:ahLst/>
              <a:cxnLst/>
              <a:rect l="l" t="t" r="r" b="b"/>
              <a:pathLst>
                <a:path w="2098" h="1133" extrusionOk="0">
                  <a:moveTo>
                    <a:pt x="1419" y="0"/>
                  </a:moveTo>
                  <a:cubicBezTo>
                    <a:pt x="797" y="0"/>
                    <a:pt x="1" y="373"/>
                    <a:pt x="63" y="775"/>
                  </a:cubicBezTo>
                  <a:cubicBezTo>
                    <a:pt x="63" y="875"/>
                    <a:pt x="129" y="1008"/>
                    <a:pt x="263" y="1041"/>
                  </a:cubicBezTo>
                  <a:cubicBezTo>
                    <a:pt x="422" y="1103"/>
                    <a:pt x="599" y="1132"/>
                    <a:pt x="779" y="1132"/>
                  </a:cubicBezTo>
                  <a:cubicBezTo>
                    <a:pt x="1090" y="1132"/>
                    <a:pt x="1410" y="1044"/>
                    <a:pt x="1664" y="875"/>
                  </a:cubicBezTo>
                  <a:cubicBezTo>
                    <a:pt x="1964" y="708"/>
                    <a:pt x="2097" y="441"/>
                    <a:pt x="2064" y="274"/>
                  </a:cubicBezTo>
                  <a:cubicBezTo>
                    <a:pt x="1964" y="74"/>
                    <a:pt x="1764" y="7"/>
                    <a:pt x="1564" y="7"/>
                  </a:cubicBezTo>
                  <a:cubicBezTo>
                    <a:pt x="1517" y="2"/>
                    <a:pt x="1468" y="0"/>
                    <a:pt x="1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7"/>
            <p:cNvSpPr/>
            <p:nvPr/>
          </p:nvSpPr>
          <p:spPr>
            <a:xfrm>
              <a:off x="4161475" y="1827575"/>
              <a:ext cx="51725" cy="99075"/>
            </a:xfrm>
            <a:custGeom>
              <a:avLst/>
              <a:gdLst/>
              <a:ahLst/>
              <a:cxnLst/>
              <a:rect l="l" t="t" r="r" b="b"/>
              <a:pathLst>
                <a:path w="2069" h="3963" extrusionOk="0">
                  <a:moveTo>
                    <a:pt x="2069" y="1"/>
                  </a:moveTo>
                  <a:lnTo>
                    <a:pt x="134" y="801"/>
                  </a:lnTo>
                  <a:cubicBezTo>
                    <a:pt x="101" y="1268"/>
                    <a:pt x="1" y="2002"/>
                    <a:pt x="34" y="2469"/>
                  </a:cubicBezTo>
                  <a:cubicBezTo>
                    <a:pt x="34" y="2936"/>
                    <a:pt x="201" y="3403"/>
                    <a:pt x="501" y="3737"/>
                  </a:cubicBezTo>
                  <a:cubicBezTo>
                    <a:pt x="601" y="3887"/>
                    <a:pt x="814" y="3962"/>
                    <a:pt x="1026" y="3962"/>
                  </a:cubicBezTo>
                  <a:cubicBezTo>
                    <a:pt x="1097" y="3962"/>
                    <a:pt x="1168" y="3954"/>
                    <a:pt x="1235" y="3937"/>
                  </a:cubicBezTo>
                  <a:cubicBezTo>
                    <a:pt x="1435" y="3804"/>
                    <a:pt x="1568" y="3570"/>
                    <a:pt x="1602" y="3337"/>
                  </a:cubicBezTo>
                  <a:cubicBezTo>
                    <a:pt x="1902" y="2269"/>
                    <a:pt x="2035" y="1168"/>
                    <a:pt x="2069" y="68"/>
                  </a:cubicBezTo>
                  <a:lnTo>
                    <a:pt x="20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7"/>
            <p:cNvSpPr/>
            <p:nvPr/>
          </p:nvSpPr>
          <p:spPr>
            <a:xfrm>
              <a:off x="3566875" y="3050125"/>
              <a:ext cx="256875" cy="157650"/>
            </a:xfrm>
            <a:custGeom>
              <a:avLst/>
              <a:gdLst/>
              <a:ahLst/>
              <a:cxnLst/>
              <a:rect l="l" t="t" r="r" b="b"/>
              <a:pathLst>
                <a:path w="10275" h="6306" extrusionOk="0">
                  <a:moveTo>
                    <a:pt x="1" y="1"/>
                  </a:moveTo>
                  <a:lnTo>
                    <a:pt x="1" y="434"/>
                  </a:lnTo>
                  <a:cubicBezTo>
                    <a:pt x="34" y="568"/>
                    <a:pt x="101" y="668"/>
                    <a:pt x="201" y="734"/>
                  </a:cubicBezTo>
                  <a:lnTo>
                    <a:pt x="9775" y="6172"/>
                  </a:lnTo>
                  <a:cubicBezTo>
                    <a:pt x="9941" y="6272"/>
                    <a:pt x="10108" y="6305"/>
                    <a:pt x="10275" y="6305"/>
                  </a:cubicBezTo>
                  <a:lnTo>
                    <a:pt x="10275" y="5905"/>
                  </a:lnTo>
                  <a:cubicBezTo>
                    <a:pt x="10108" y="5905"/>
                    <a:pt x="9941" y="5871"/>
                    <a:pt x="9775" y="5805"/>
                  </a:cubicBezTo>
                  <a:lnTo>
                    <a:pt x="201" y="301"/>
                  </a:lnTo>
                  <a:cubicBezTo>
                    <a:pt x="101" y="234"/>
                    <a:pt x="1" y="1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701;p120">
            <a:extLst>
              <a:ext uri="{FF2B5EF4-FFF2-40B4-BE49-F238E27FC236}">
                <a16:creationId xmlns:a16="http://schemas.microsoft.com/office/drawing/2014/main" id="{E8A8A723-6089-2A05-5D58-DD1EC03531DA}"/>
              </a:ext>
            </a:extLst>
          </p:cNvPr>
          <p:cNvSpPr/>
          <p:nvPr/>
        </p:nvSpPr>
        <p:spPr>
          <a:xfrm>
            <a:off x="7760837" y="1591725"/>
            <a:ext cx="338633" cy="336132"/>
          </a:xfrm>
          <a:custGeom>
            <a:avLst/>
            <a:gdLst/>
            <a:ahLst/>
            <a:cxnLst/>
            <a:rect l="l" t="t" r="r" b="b"/>
            <a:pathLst>
              <a:path w="15027" h="14916" extrusionOk="0">
                <a:moveTo>
                  <a:pt x="12234" y="275"/>
                </a:moveTo>
                <a:cubicBezTo>
                  <a:pt x="12542" y="634"/>
                  <a:pt x="12782" y="1029"/>
                  <a:pt x="12971" y="1474"/>
                </a:cubicBezTo>
                <a:cubicBezTo>
                  <a:pt x="13176" y="1371"/>
                  <a:pt x="13382" y="1234"/>
                  <a:pt x="13570" y="1097"/>
                </a:cubicBezTo>
                <a:cubicBezTo>
                  <a:pt x="13176" y="737"/>
                  <a:pt x="12731" y="463"/>
                  <a:pt x="12234" y="275"/>
                </a:cubicBezTo>
                <a:close/>
                <a:moveTo>
                  <a:pt x="9081" y="275"/>
                </a:moveTo>
                <a:lnTo>
                  <a:pt x="9081" y="275"/>
                </a:lnTo>
                <a:cubicBezTo>
                  <a:pt x="8584" y="463"/>
                  <a:pt x="8139" y="737"/>
                  <a:pt x="7745" y="1097"/>
                </a:cubicBezTo>
                <a:cubicBezTo>
                  <a:pt x="7933" y="1234"/>
                  <a:pt x="8139" y="1371"/>
                  <a:pt x="8362" y="1491"/>
                </a:cubicBezTo>
                <a:cubicBezTo>
                  <a:pt x="8533" y="1046"/>
                  <a:pt x="8773" y="634"/>
                  <a:pt x="9081" y="275"/>
                </a:cubicBezTo>
                <a:close/>
                <a:moveTo>
                  <a:pt x="10401" y="1"/>
                </a:moveTo>
                <a:cubicBezTo>
                  <a:pt x="9784" y="138"/>
                  <a:pt x="9218" y="737"/>
                  <a:pt x="8824" y="1697"/>
                </a:cubicBezTo>
                <a:cubicBezTo>
                  <a:pt x="9321" y="1885"/>
                  <a:pt x="9852" y="2005"/>
                  <a:pt x="10401" y="2022"/>
                </a:cubicBezTo>
                <a:lnTo>
                  <a:pt x="10401" y="1"/>
                </a:lnTo>
                <a:close/>
                <a:moveTo>
                  <a:pt x="10915" y="1"/>
                </a:moveTo>
                <a:lnTo>
                  <a:pt x="10915" y="2022"/>
                </a:lnTo>
                <a:cubicBezTo>
                  <a:pt x="11463" y="2005"/>
                  <a:pt x="11994" y="1885"/>
                  <a:pt x="12491" y="1697"/>
                </a:cubicBezTo>
                <a:cubicBezTo>
                  <a:pt x="12097" y="754"/>
                  <a:pt x="11549" y="155"/>
                  <a:pt x="10915" y="1"/>
                </a:cubicBezTo>
                <a:close/>
                <a:moveTo>
                  <a:pt x="8653" y="2194"/>
                </a:moveTo>
                <a:cubicBezTo>
                  <a:pt x="8466" y="2805"/>
                  <a:pt x="8363" y="3450"/>
                  <a:pt x="8345" y="4096"/>
                </a:cubicBezTo>
                <a:lnTo>
                  <a:pt x="10401" y="4096"/>
                </a:lnTo>
                <a:lnTo>
                  <a:pt x="10401" y="2554"/>
                </a:lnTo>
                <a:cubicBezTo>
                  <a:pt x="9801" y="2519"/>
                  <a:pt x="9218" y="2399"/>
                  <a:pt x="8653" y="2194"/>
                </a:cubicBezTo>
                <a:close/>
                <a:moveTo>
                  <a:pt x="12662" y="2177"/>
                </a:moveTo>
                <a:cubicBezTo>
                  <a:pt x="12097" y="2399"/>
                  <a:pt x="11514" y="2519"/>
                  <a:pt x="10915" y="2536"/>
                </a:cubicBezTo>
                <a:lnTo>
                  <a:pt x="10915" y="4096"/>
                </a:lnTo>
                <a:lnTo>
                  <a:pt x="12971" y="4096"/>
                </a:lnTo>
                <a:cubicBezTo>
                  <a:pt x="12954" y="3445"/>
                  <a:pt x="12851" y="2811"/>
                  <a:pt x="12662" y="2194"/>
                </a:cubicBezTo>
                <a:lnTo>
                  <a:pt x="12662" y="2177"/>
                </a:lnTo>
                <a:close/>
                <a:moveTo>
                  <a:pt x="4866" y="3582"/>
                </a:moveTo>
                <a:cubicBezTo>
                  <a:pt x="4763" y="3770"/>
                  <a:pt x="4643" y="3941"/>
                  <a:pt x="4523" y="4113"/>
                </a:cubicBezTo>
                <a:lnTo>
                  <a:pt x="1319" y="4113"/>
                </a:lnTo>
                <a:cubicBezTo>
                  <a:pt x="1182" y="3941"/>
                  <a:pt x="1062" y="3770"/>
                  <a:pt x="960" y="3582"/>
                </a:cubicBezTo>
                <a:close/>
                <a:moveTo>
                  <a:pt x="8344" y="4096"/>
                </a:moveTo>
                <a:lnTo>
                  <a:pt x="8344" y="4113"/>
                </a:lnTo>
                <a:cubicBezTo>
                  <a:pt x="8345" y="4107"/>
                  <a:pt x="8345" y="4101"/>
                  <a:pt x="8345" y="4096"/>
                </a:cubicBezTo>
                <a:close/>
                <a:moveTo>
                  <a:pt x="13947" y="1457"/>
                </a:moveTo>
                <a:cubicBezTo>
                  <a:pt x="13690" y="1645"/>
                  <a:pt x="13416" y="1817"/>
                  <a:pt x="13142" y="1971"/>
                </a:cubicBezTo>
                <a:cubicBezTo>
                  <a:pt x="13348" y="2656"/>
                  <a:pt x="13468" y="3376"/>
                  <a:pt x="13485" y="4113"/>
                </a:cubicBezTo>
                <a:lnTo>
                  <a:pt x="13485" y="4096"/>
                </a:lnTo>
                <a:lnTo>
                  <a:pt x="15027" y="4096"/>
                </a:lnTo>
                <a:cubicBezTo>
                  <a:pt x="14975" y="3119"/>
                  <a:pt x="14598" y="2194"/>
                  <a:pt x="13947" y="1457"/>
                </a:cubicBezTo>
                <a:close/>
                <a:moveTo>
                  <a:pt x="3958" y="4627"/>
                </a:moveTo>
                <a:cubicBezTo>
                  <a:pt x="3632" y="4832"/>
                  <a:pt x="3290" y="5004"/>
                  <a:pt x="2913" y="5124"/>
                </a:cubicBezTo>
                <a:cubicBezTo>
                  <a:pt x="2553" y="5004"/>
                  <a:pt x="2193" y="4832"/>
                  <a:pt x="1885" y="4627"/>
                </a:cubicBezTo>
                <a:close/>
                <a:moveTo>
                  <a:pt x="2913" y="5672"/>
                </a:moveTo>
                <a:cubicBezTo>
                  <a:pt x="3290" y="5775"/>
                  <a:pt x="3632" y="5946"/>
                  <a:pt x="3941" y="6169"/>
                </a:cubicBezTo>
                <a:lnTo>
                  <a:pt x="1902" y="6169"/>
                </a:lnTo>
                <a:cubicBezTo>
                  <a:pt x="2210" y="5946"/>
                  <a:pt x="2553" y="5775"/>
                  <a:pt x="2913" y="5672"/>
                </a:cubicBezTo>
                <a:close/>
                <a:moveTo>
                  <a:pt x="10915" y="4610"/>
                </a:moveTo>
                <a:lnTo>
                  <a:pt x="10915" y="6169"/>
                </a:lnTo>
                <a:cubicBezTo>
                  <a:pt x="11514" y="6186"/>
                  <a:pt x="12097" y="6323"/>
                  <a:pt x="12662" y="6529"/>
                </a:cubicBezTo>
                <a:cubicBezTo>
                  <a:pt x="12851" y="5912"/>
                  <a:pt x="12954" y="5261"/>
                  <a:pt x="12971" y="4627"/>
                </a:cubicBezTo>
                <a:lnTo>
                  <a:pt x="12971" y="4610"/>
                </a:lnTo>
                <a:close/>
                <a:moveTo>
                  <a:pt x="6527" y="6174"/>
                </a:moveTo>
                <a:cubicBezTo>
                  <a:pt x="6660" y="6174"/>
                  <a:pt x="6785" y="6281"/>
                  <a:pt x="6785" y="6443"/>
                </a:cubicBezTo>
                <a:cubicBezTo>
                  <a:pt x="6785" y="6580"/>
                  <a:pt x="6665" y="6683"/>
                  <a:pt x="6528" y="6683"/>
                </a:cubicBezTo>
                <a:lnTo>
                  <a:pt x="6528" y="6700"/>
                </a:lnTo>
                <a:cubicBezTo>
                  <a:pt x="6288" y="6700"/>
                  <a:pt x="6186" y="6409"/>
                  <a:pt x="6340" y="6255"/>
                </a:cubicBezTo>
                <a:cubicBezTo>
                  <a:pt x="6395" y="6199"/>
                  <a:pt x="6462" y="6174"/>
                  <a:pt x="6527" y="6174"/>
                </a:cubicBezTo>
                <a:close/>
                <a:moveTo>
                  <a:pt x="13485" y="4627"/>
                </a:moveTo>
                <a:cubicBezTo>
                  <a:pt x="13468" y="5346"/>
                  <a:pt x="13348" y="6066"/>
                  <a:pt x="13125" y="6751"/>
                </a:cubicBezTo>
                <a:cubicBezTo>
                  <a:pt x="13416" y="6889"/>
                  <a:pt x="13690" y="7060"/>
                  <a:pt x="13947" y="7265"/>
                </a:cubicBezTo>
                <a:cubicBezTo>
                  <a:pt x="14581" y="6529"/>
                  <a:pt x="14975" y="5603"/>
                  <a:pt x="15027" y="4627"/>
                </a:cubicBezTo>
                <a:close/>
                <a:moveTo>
                  <a:pt x="12954" y="7231"/>
                </a:moveTo>
                <a:cubicBezTo>
                  <a:pt x="12782" y="7677"/>
                  <a:pt x="12542" y="8088"/>
                  <a:pt x="12234" y="8448"/>
                </a:cubicBezTo>
                <a:cubicBezTo>
                  <a:pt x="12731" y="8259"/>
                  <a:pt x="13176" y="7985"/>
                  <a:pt x="13570" y="7625"/>
                </a:cubicBezTo>
                <a:cubicBezTo>
                  <a:pt x="13382" y="7488"/>
                  <a:pt x="13176" y="7351"/>
                  <a:pt x="12954" y="7231"/>
                </a:cubicBezTo>
                <a:close/>
                <a:moveTo>
                  <a:pt x="10915" y="6683"/>
                </a:moveTo>
                <a:lnTo>
                  <a:pt x="10915" y="8722"/>
                </a:lnTo>
                <a:cubicBezTo>
                  <a:pt x="11531" y="8585"/>
                  <a:pt x="12097" y="7968"/>
                  <a:pt x="12491" y="7026"/>
                </a:cubicBezTo>
                <a:cubicBezTo>
                  <a:pt x="11977" y="6820"/>
                  <a:pt x="11446" y="6717"/>
                  <a:pt x="10915" y="6683"/>
                </a:cubicBezTo>
                <a:close/>
                <a:moveTo>
                  <a:pt x="7368" y="1457"/>
                </a:moveTo>
                <a:cubicBezTo>
                  <a:pt x="6477" y="2468"/>
                  <a:pt x="6100" y="3821"/>
                  <a:pt x="6340" y="5141"/>
                </a:cubicBezTo>
                <a:lnTo>
                  <a:pt x="6528" y="5141"/>
                </a:lnTo>
                <a:cubicBezTo>
                  <a:pt x="8379" y="5141"/>
                  <a:pt x="9887" y="6649"/>
                  <a:pt x="9887" y="8499"/>
                </a:cubicBezTo>
                <a:cubicBezTo>
                  <a:pt x="9887" y="8568"/>
                  <a:pt x="9887" y="8619"/>
                  <a:pt x="9869" y="8688"/>
                </a:cubicBezTo>
                <a:cubicBezTo>
                  <a:pt x="10041" y="8722"/>
                  <a:pt x="10229" y="8739"/>
                  <a:pt x="10401" y="8756"/>
                </a:cubicBezTo>
                <a:lnTo>
                  <a:pt x="10401" y="4627"/>
                </a:lnTo>
                <a:lnTo>
                  <a:pt x="8070" y="4627"/>
                </a:lnTo>
                <a:cubicBezTo>
                  <a:pt x="7933" y="4627"/>
                  <a:pt x="7813" y="4507"/>
                  <a:pt x="7813" y="4370"/>
                </a:cubicBezTo>
                <a:cubicBezTo>
                  <a:pt x="7813" y="3547"/>
                  <a:pt x="7933" y="2742"/>
                  <a:pt x="8173" y="1971"/>
                </a:cubicBezTo>
                <a:cubicBezTo>
                  <a:pt x="7899" y="1834"/>
                  <a:pt x="7625" y="1663"/>
                  <a:pt x="7368" y="1457"/>
                </a:cubicBezTo>
                <a:close/>
                <a:moveTo>
                  <a:pt x="5529" y="6428"/>
                </a:moveTo>
                <a:cubicBezTo>
                  <a:pt x="5763" y="6428"/>
                  <a:pt x="5908" y="6794"/>
                  <a:pt x="5637" y="6923"/>
                </a:cubicBezTo>
                <a:lnTo>
                  <a:pt x="5637" y="6940"/>
                </a:lnTo>
                <a:cubicBezTo>
                  <a:pt x="4866" y="7368"/>
                  <a:pt x="4523" y="8311"/>
                  <a:pt x="4832" y="9150"/>
                </a:cubicBezTo>
                <a:cubicBezTo>
                  <a:pt x="4883" y="9270"/>
                  <a:pt x="4815" y="9424"/>
                  <a:pt x="4678" y="9476"/>
                </a:cubicBezTo>
                <a:cubicBezTo>
                  <a:pt x="4643" y="9476"/>
                  <a:pt x="4626" y="9493"/>
                  <a:pt x="4592" y="9493"/>
                </a:cubicBezTo>
                <a:cubicBezTo>
                  <a:pt x="4472" y="9493"/>
                  <a:pt x="4386" y="9407"/>
                  <a:pt x="4352" y="9304"/>
                </a:cubicBezTo>
                <a:cubicBezTo>
                  <a:pt x="3958" y="8242"/>
                  <a:pt x="4386" y="7043"/>
                  <a:pt x="5380" y="6477"/>
                </a:cubicBezTo>
                <a:cubicBezTo>
                  <a:pt x="5432" y="6443"/>
                  <a:pt x="5482" y="6428"/>
                  <a:pt x="5529" y="6428"/>
                </a:cubicBezTo>
                <a:close/>
                <a:moveTo>
                  <a:pt x="3941" y="10812"/>
                </a:moveTo>
                <a:cubicBezTo>
                  <a:pt x="3632" y="11018"/>
                  <a:pt x="3290" y="11189"/>
                  <a:pt x="2913" y="11309"/>
                </a:cubicBezTo>
                <a:cubicBezTo>
                  <a:pt x="2553" y="11189"/>
                  <a:pt x="2210" y="11018"/>
                  <a:pt x="1902" y="10812"/>
                </a:cubicBezTo>
                <a:close/>
                <a:moveTo>
                  <a:pt x="6510" y="5645"/>
                </a:moveTo>
                <a:cubicBezTo>
                  <a:pt x="5814" y="5645"/>
                  <a:pt x="5104" y="5903"/>
                  <a:pt x="4523" y="6477"/>
                </a:cubicBezTo>
                <a:cubicBezTo>
                  <a:pt x="2724" y="8259"/>
                  <a:pt x="3992" y="11326"/>
                  <a:pt x="6528" y="11326"/>
                </a:cubicBezTo>
                <a:cubicBezTo>
                  <a:pt x="8087" y="11326"/>
                  <a:pt x="9355" y="10058"/>
                  <a:pt x="9373" y="8499"/>
                </a:cubicBezTo>
                <a:cubicBezTo>
                  <a:pt x="9373" y="6781"/>
                  <a:pt x="7973" y="5645"/>
                  <a:pt x="6510" y="5645"/>
                </a:cubicBezTo>
                <a:close/>
                <a:moveTo>
                  <a:pt x="2913" y="11857"/>
                </a:moveTo>
                <a:cubicBezTo>
                  <a:pt x="3290" y="11960"/>
                  <a:pt x="3632" y="12132"/>
                  <a:pt x="3958" y="12354"/>
                </a:cubicBezTo>
                <a:lnTo>
                  <a:pt x="1885" y="12354"/>
                </a:lnTo>
                <a:cubicBezTo>
                  <a:pt x="2193" y="12132"/>
                  <a:pt x="2553" y="11960"/>
                  <a:pt x="2913" y="11857"/>
                </a:cubicBezTo>
                <a:close/>
                <a:moveTo>
                  <a:pt x="4523" y="12868"/>
                </a:moveTo>
                <a:cubicBezTo>
                  <a:pt x="4643" y="13023"/>
                  <a:pt x="4763" y="13194"/>
                  <a:pt x="4866" y="13382"/>
                </a:cubicBezTo>
                <a:lnTo>
                  <a:pt x="960" y="13382"/>
                </a:lnTo>
                <a:cubicBezTo>
                  <a:pt x="1062" y="13194"/>
                  <a:pt x="1182" y="13023"/>
                  <a:pt x="1319" y="12868"/>
                </a:cubicBezTo>
                <a:close/>
                <a:moveTo>
                  <a:pt x="9115" y="10607"/>
                </a:moveTo>
                <a:cubicBezTo>
                  <a:pt x="8910" y="10881"/>
                  <a:pt x="8636" y="11104"/>
                  <a:pt x="8344" y="11309"/>
                </a:cubicBezTo>
                <a:lnTo>
                  <a:pt x="11326" y="14273"/>
                </a:lnTo>
                <a:cubicBezTo>
                  <a:pt x="11429" y="14368"/>
                  <a:pt x="11561" y="14415"/>
                  <a:pt x="11692" y="14415"/>
                </a:cubicBezTo>
                <a:cubicBezTo>
                  <a:pt x="11823" y="14415"/>
                  <a:pt x="11951" y="14368"/>
                  <a:pt x="12045" y="14273"/>
                </a:cubicBezTo>
                <a:cubicBezTo>
                  <a:pt x="12251" y="14068"/>
                  <a:pt x="12251" y="13742"/>
                  <a:pt x="12045" y="13537"/>
                </a:cubicBezTo>
                <a:lnTo>
                  <a:pt x="9115" y="10607"/>
                </a:lnTo>
                <a:close/>
                <a:moveTo>
                  <a:pt x="343" y="2014"/>
                </a:moveTo>
                <a:cubicBezTo>
                  <a:pt x="206" y="2014"/>
                  <a:pt x="69" y="2108"/>
                  <a:pt x="86" y="2297"/>
                </a:cubicBezTo>
                <a:cubicBezTo>
                  <a:pt x="154" y="3650"/>
                  <a:pt x="977" y="4832"/>
                  <a:pt x="2210" y="5398"/>
                </a:cubicBezTo>
                <a:cubicBezTo>
                  <a:pt x="1748" y="5603"/>
                  <a:pt x="1354" y="5895"/>
                  <a:pt x="1011" y="6255"/>
                </a:cubicBezTo>
                <a:cubicBezTo>
                  <a:pt x="720" y="6580"/>
                  <a:pt x="480" y="6957"/>
                  <a:pt x="326" y="7368"/>
                </a:cubicBezTo>
                <a:cubicBezTo>
                  <a:pt x="0" y="8071"/>
                  <a:pt x="0" y="8893"/>
                  <a:pt x="326" y="9613"/>
                </a:cubicBezTo>
                <a:cubicBezTo>
                  <a:pt x="480" y="10024"/>
                  <a:pt x="720" y="10401"/>
                  <a:pt x="1011" y="10727"/>
                </a:cubicBezTo>
                <a:cubicBezTo>
                  <a:pt x="1354" y="11086"/>
                  <a:pt x="1748" y="11378"/>
                  <a:pt x="2210" y="11583"/>
                </a:cubicBezTo>
                <a:cubicBezTo>
                  <a:pt x="977" y="12149"/>
                  <a:pt x="154" y="13331"/>
                  <a:pt x="86" y="14685"/>
                </a:cubicBezTo>
                <a:cubicBezTo>
                  <a:pt x="94" y="14839"/>
                  <a:pt x="214" y="14916"/>
                  <a:pt x="336" y="14916"/>
                </a:cubicBezTo>
                <a:cubicBezTo>
                  <a:pt x="458" y="14916"/>
                  <a:pt x="583" y="14839"/>
                  <a:pt x="600" y="14685"/>
                </a:cubicBezTo>
                <a:cubicBezTo>
                  <a:pt x="600" y="14410"/>
                  <a:pt x="651" y="14153"/>
                  <a:pt x="737" y="13914"/>
                </a:cubicBezTo>
                <a:lnTo>
                  <a:pt x="5089" y="13914"/>
                </a:lnTo>
                <a:cubicBezTo>
                  <a:pt x="5175" y="14153"/>
                  <a:pt x="5226" y="14410"/>
                  <a:pt x="5243" y="14685"/>
                </a:cubicBezTo>
                <a:cubicBezTo>
                  <a:pt x="5252" y="14839"/>
                  <a:pt x="5372" y="14916"/>
                  <a:pt x="5494" y="14916"/>
                </a:cubicBezTo>
                <a:cubicBezTo>
                  <a:pt x="5616" y="14916"/>
                  <a:pt x="5740" y="14839"/>
                  <a:pt x="5757" y="14685"/>
                </a:cubicBezTo>
                <a:cubicBezTo>
                  <a:pt x="5671" y="13331"/>
                  <a:pt x="4866" y="12149"/>
                  <a:pt x="3632" y="11583"/>
                </a:cubicBezTo>
                <a:cubicBezTo>
                  <a:pt x="3907" y="11446"/>
                  <a:pt x="4181" y="11292"/>
                  <a:pt x="4421" y="11104"/>
                </a:cubicBezTo>
                <a:cubicBezTo>
                  <a:pt x="4147" y="10864"/>
                  <a:pt x="3890" y="10607"/>
                  <a:pt x="3701" y="10298"/>
                </a:cubicBezTo>
                <a:lnTo>
                  <a:pt x="1319" y="10298"/>
                </a:lnTo>
                <a:cubicBezTo>
                  <a:pt x="1182" y="10144"/>
                  <a:pt x="1062" y="9956"/>
                  <a:pt x="977" y="9784"/>
                </a:cubicBezTo>
                <a:lnTo>
                  <a:pt x="3427" y="9784"/>
                </a:lnTo>
                <a:cubicBezTo>
                  <a:pt x="3358" y="9613"/>
                  <a:pt x="3307" y="9442"/>
                  <a:pt x="3273" y="9253"/>
                </a:cubicBezTo>
                <a:lnTo>
                  <a:pt x="754" y="9253"/>
                </a:lnTo>
                <a:cubicBezTo>
                  <a:pt x="685" y="9099"/>
                  <a:pt x="651" y="8927"/>
                  <a:pt x="617" y="8756"/>
                </a:cubicBezTo>
                <a:lnTo>
                  <a:pt x="3187" y="8756"/>
                </a:lnTo>
                <a:cubicBezTo>
                  <a:pt x="3170" y="8568"/>
                  <a:pt x="3170" y="8396"/>
                  <a:pt x="3187" y="8225"/>
                </a:cubicBezTo>
                <a:lnTo>
                  <a:pt x="617" y="8225"/>
                </a:lnTo>
                <a:cubicBezTo>
                  <a:pt x="634" y="8054"/>
                  <a:pt x="685" y="7882"/>
                  <a:pt x="737" y="7711"/>
                </a:cubicBezTo>
                <a:lnTo>
                  <a:pt x="3256" y="7711"/>
                </a:lnTo>
                <a:cubicBezTo>
                  <a:pt x="3307" y="7540"/>
                  <a:pt x="3358" y="7368"/>
                  <a:pt x="3427" y="7197"/>
                </a:cubicBezTo>
                <a:lnTo>
                  <a:pt x="960" y="7197"/>
                </a:lnTo>
                <a:cubicBezTo>
                  <a:pt x="1062" y="7008"/>
                  <a:pt x="1182" y="6837"/>
                  <a:pt x="1319" y="6683"/>
                </a:cubicBezTo>
                <a:lnTo>
                  <a:pt x="3701" y="6683"/>
                </a:lnTo>
                <a:cubicBezTo>
                  <a:pt x="3890" y="6374"/>
                  <a:pt x="4129" y="6100"/>
                  <a:pt x="4421" y="5878"/>
                </a:cubicBezTo>
                <a:cubicBezTo>
                  <a:pt x="4181" y="5689"/>
                  <a:pt x="3907" y="5535"/>
                  <a:pt x="3632" y="5398"/>
                </a:cubicBezTo>
                <a:cubicBezTo>
                  <a:pt x="4849" y="4832"/>
                  <a:pt x="5671" y="3650"/>
                  <a:pt x="5757" y="2297"/>
                </a:cubicBezTo>
                <a:cubicBezTo>
                  <a:pt x="5774" y="2108"/>
                  <a:pt x="5637" y="2014"/>
                  <a:pt x="5500" y="2014"/>
                </a:cubicBezTo>
                <a:cubicBezTo>
                  <a:pt x="5363" y="2014"/>
                  <a:pt x="5226" y="2108"/>
                  <a:pt x="5243" y="2297"/>
                </a:cubicBezTo>
                <a:cubicBezTo>
                  <a:pt x="5226" y="2554"/>
                  <a:pt x="5175" y="2828"/>
                  <a:pt x="5089" y="3068"/>
                </a:cubicBezTo>
                <a:lnTo>
                  <a:pt x="737" y="3068"/>
                </a:lnTo>
                <a:cubicBezTo>
                  <a:pt x="651" y="2828"/>
                  <a:pt x="600" y="2554"/>
                  <a:pt x="600" y="2297"/>
                </a:cubicBezTo>
                <a:cubicBezTo>
                  <a:pt x="617" y="2108"/>
                  <a:pt x="480" y="2014"/>
                  <a:pt x="343" y="20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5g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D3A2282E-A32D-DD3A-6D9D-9A0A3358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53" y="1592414"/>
            <a:ext cx="677535" cy="6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Question mark - Free shapes and symbols icons">
            <a:extLst>
              <a:ext uri="{FF2B5EF4-FFF2-40B4-BE49-F238E27FC236}">
                <a16:creationId xmlns:a16="http://schemas.microsoft.com/office/drawing/2014/main" id="{56C3E196-EB50-5115-E8E0-0099A93F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170" y="538087"/>
            <a:ext cx="927946" cy="9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93;p65">
            <a:extLst>
              <a:ext uri="{FF2B5EF4-FFF2-40B4-BE49-F238E27FC236}">
                <a16:creationId xmlns:a16="http://schemas.microsoft.com/office/drawing/2014/main" id="{AE8C1CFC-9B5E-252C-C303-15C580E0199B}"/>
              </a:ext>
            </a:extLst>
          </p:cNvPr>
          <p:cNvSpPr txBox="1">
            <a:spLocks/>
          </p:cNvSpPr>
          <p:nvPr/>
        </p:nvSpPr>
        <p:spPr>
          <a:xfrm>
            <a:off x="1863165" y="1457516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3700"/>
            </a:pPr>
            <a:r>
              <a:rPr lang="en" sz="3700" b="1" dirty="0">
                <a:solidFill>
                  <a:schemeClr val="accent1"/>
                </a:solidFill>
                <a:latin typeface="Montserrat"/>
                <a:sym typeface="Montserrat"/>
              </a:rPr>
              <a:t>02.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o 5G ?</a:t>
            </a:r>
            <a:endParaRPr dirty="0"/>
          </a:p>
        </p:txBody>
      </p:sp>
      <p:pic>
        <p:nvPicPr>
          <p:cNvPr id="14" name="Imagem 13" descr="Uma imagem com seta&#10;&#10;Descrição gerada automaticamente">
            <a:extLst>
              <a:ext uri="{FF2B5EF4-FFF2-40B4-BE49-F238E27FC236}">
                <a16:creationId xmlns:a16="http://schemas.microsoft.com/office/drawing/2014/main" id="{FA889BA5-34C7-1C7E-C50D-C6477EA8E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" t="12041" r="-1089" b="1816"/>
          <a:stretch/>
        </p:blipFill>
        <p:spPr bwMode="auto">
          <a:xfrm>
            <a:off x="413808" y="1253689"/>
            <a:ext cx="7807628" cy="3747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60" name="Google Shape;1160;p69"/>
          <p:cNvSpPr/>
          <p:nvPr/>
        </p:nvSpPr>
        <p:spPr>
          <a:xfrm>
            <a:off x="3931800" y="880700"/>
            <a:ext cx="1280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34877C2-8ABC-F03C-8CC0-BCDF4108A37B}"/>
              </a:ext>
            </a:extLst>
          </p:cNvPr>
          <p:cNvSpPr/>
          <p:nvPr/>
        </p:nvSpPr>
        <p:spPr>
          <a:xfrm>
            <a:off x="7111094" y="4624224"/>
            <a:ext cx="1110342" cy="37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3C62CB-C7C1-A8E8-A442-444EA66F4AEA}"/>
              </a:ext>
            </a:extLst>
          </p:cNvPr>
          <p:cNvSpPr/>
          <p:nvPr/>
        </p:nvSpPr>
        <p:spPr>
          <a:xfrm>
            <a:off x="563336" y="4718957"/>
            <a:ext cx="244928" cy="282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7"/>
          <p:cNvSpPr txBox="1">
            <a:spLocks noGrp="1"/>
          </p:cNvSpPr>
          <p:nvPr>
            <p:ph type="title"/>
          </p:nvPr>
        </p:nvSpPr>
        <p:spPr>
          <a:xfrm>
            <a:off x="406277" y="2501175"/>
            <a:ext cx="420706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PT" sz="2400" dirty="0"/>
              <a:t>Objetivos e possíveis aplicações do 5G na Saúde</a:t>
            </a:r>
            <a:endParaRPr sz="2400" dirty="0"/>
          </a:p>
        </p:txBody>
      </p:sp>
      <p:sp>
        <p:nvSpPr>
          <p:cNvPr id="5" name="Google Shape;793;p65">
            <a:extLst>
              <a:ext uri="{FF2B5EF4-FFF2-40B4-BE49-F238E27FC236}">
                <a16:creationId xmlns:a16="http://schemas.microsoft.com/office/drawing/2014/main" id="{AE8C1CFC-9B5E-252C-C303-15C580E0199B}"/>
              </a:ext>
            </a:extLst>
          </p:cNvPr>
          <p:cNvSpPr txBox="1">
            <a:spLocks/>
          </p:cNvSpPr>
          <p:nvPr/>
        </p:nvSpPr>
        <p:spPr>
          <a:xfrm>
            <a:off x="1863165" y="1457516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3700"/>
            </a:pPr>
            <a:r>
              <a:rPr lang="en" sz="3700" b="1" dirty="0">
                <a:solidFill>
                  <a:schemeClr val="accent1"/>
                </a:solidFill>
                <a:latin typeface="Montserrat"/>
                <a:sym typeface="Montserrat"/>
              </a:rPr>
              <a:t>03.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794BCE-5B8B-8D55-A34A-05BEA41F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76" y="646658"/>
            <a:ext cx="4961486" cy="385018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CDF3B2E-9256-D3C9-208F-CB82E52DA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4986">
            <a:off x="6417035" y="3680726"/>
            <a:ext cx="1704083" cy="28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84"/>
          <p:cNvSpPr txBox="1">
            <a:spLocks noGrp="1"/>
          </p:cNvSpPr>
          <p:nvPr>
            <p:ph type="title"/>
          </p:nvPr>
        </p:nvSpPr>
        <p:spPr>
          <a:xfrm>
            <a:off x="713225" y="341151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Conectividade</a:t>
            </a:r>
            <a:endParaRPr dirty="0"/>
          </a:p>
        </p:txBody>
      </p:sp>
      <p:sp>
        <p:nvSpPr>
          <p:cNvPr id="2347" name="Google Shape;2347;p84"/>
          <p:cNvSpPr txBox="1">
            <a:spLocks noGrp="1"/>
          </p:cNvSpPr>
          <p:nvPr>
            <p:ph type="subTitle" idx="1"/>
          </p:nvPr>
        </p:nvSpPr>
        <p:spPr>
          <a:xfrm>
            <a:off x="713225" y="1646925"/>
            <a:ext cx="4402224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dirty="0">
                <a:solidFill>
                  <a:srgbClr val="1A4E6E"/>
                </a:solidFill>
              </a:rPr>
              <a:t>Conexão de alta velocidade</a:t>
            </a:r>
            <a:endParaRPr dirty="0"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pt-PT" dirty="0">
                <a:solidFill>
                  <a:srgbClr val="1A4E6E"/>
                </a:solidFill>
              </a:rPr>
              <a:t>Latência baixa na transmissão de dados</a:t>
            </a:r>
            <a:endParaRPr dirty="0"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dirty="0">
                <a:solidFill>
                  <a:srgbClr val="1A4E6E"/>
                </a:solidFill>
              </a:rPr>
              <a:t>Toma de decisões mais rápida e segura</a:t>
            </a:r>
            <a:endParaRPr dirty="0"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dirty="0">
                <a:solidFill>
                  <a:srgbClr val="1A4E6E"/>
                </a:solidFill>
              </a:rPr>
              <a:t>Melhor qualidade de imagem e vídeo em consultas à distância </a:t>
            </a:r>
            <a:endParaRPr dirty="0">
              <a:solidFill>
                <a:srgbClr val="1A4E6E"/>
              </a:solidFill>
            </a:endParaRPr>
          </a:p>
        </p:txBody>
      </p:sp>
      <p:grpSp>
        <p:nvGrpSpPr>
          <p:cNvPr id="2348" name="Google Shape;2348;p84"/>
          <p:cNvGrpSpPr/>
          <p:nvPr/>
        </p:nvGrpSpPr>
        <p:grpSpPr>
          <a:xfrm>
            <a:off x="5286964" y="1513578"/>
            <a:ext cx="2489694" cy="2803880"/>
            <a:chOff x="5081575" y="1448775"/>
            <a:chExt cx="2605918" cy="2934771"/>
          </a:xfrm>
        </p:grpSpPr>
        <p:sp>
          <p:nvSpPr>
            <p:cNvPr id="2349" name="Google Shape;2349;p84"/>
            <p:cNvSpPr/>
            <p:nvPr/>
          </p:nvSpPr>
          <p:spPr>
            <a:xfrm>
              <a:off x="5190250" y="2939716"/>
              <a:ext cx="278580" cy="913459"/>
            </a:xfrm>
            <a:custGeom>
              <a:avLst/>
              <a:gdLst/>
              <a:ahLst/>
              <a:cxnLst/>
              <a:rect l="l" t="t" r="r" b="b"/>
              <a:pathLst>
                <a:path w="6150" h="24460" extrusionOk="0">
                  <a:moveTo>
                    <a:pt x="6150" y="1"/>
                  </a:moveTo>
                  <a:lnTo>
                    <a:pt x="4584" y="114"/>
                  </a:lnTo>
                  <a:lnTo>
                    <a:pt x="1" y="24459"/>
                  </a:lnTo>
                  <a:lnTo>
                    <a:pt x="607" y="24383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4"/>
            <p:cNvSpPr/>
            <p:nvPr/>
          </p:nvSpPr>
          <p:spPr>
            <a:xfrm>
              <a:off x="6628134" y="2820888"/>
              <a:ext cx="216250" cy="802619"/>
            </a:xfrm>
            <a:custGeom>
              <a:avLst/>
              <a:gdLst/>
              <a:ahLst/>
              <a:cxnLst/>
              <a:rect l="l" t="t" r="r" b="b"/>
              <a:pathLst>
                <a:path w="4774" h="21492" extrusionOk="0">
                  <a:moveTo>
                    <a:pt x="1390" y="1"/>
                  </a:moveTo>
                  <a:lnTo>
                    <a:pt x="1" y="102"/>
                  </a:lnTo>
                  <a:lnTo>
                    <a:pt x="4269" y="21492"/>
                  </a:lnTo>
                  <a:lnTo>
                    <a:pt x="4774" y="21416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4"/>
            <p:cNvSpPr/>
            <p:nvPr/>
          </p:nvSpPr>
          <p:spPr>
            <a:xfrm>
              <a:off x="5875446" y="3037781"/>
              <a:ext cx="176207" cy="1008240"/>
            </a:xfrm>
            <a:custGeom>
              <a:avLst/>
              <a:gdLst/>
              <a:ahLst/>
              <a:cxnLst/>
              <a:rect l="l" t="t" r="r" b="b"/>
              <a:pathLst>
                <a:path w="3890" h="26998" extrusionOk="0">
                  <a:moveTo>
                    <a:pt x="3890" y="1"/>
                  </a:moveTo>
                  <a:lnTo>
                    <a:pt x="2362" y="127"/>
                  </a:lnTo>
                  <a:lnTo>
                    <a:pt x="1" y="26997"/>
                  </a:lnTo>
                  <a:lnTo>
                    <a:pt x="594" y="26909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4"/>
            <p:cNvSpPr/>
            <p:nvPr/>
          </p:nvSpPr>
          <p:spPr>
            <a:xfrm>
              <a:off x="7172096" y="2910476"/>
              <a:ext cx="292305" cy="894599"/>
            </a:xfrm>
            <a:custGeom>
              <a:avLst/>
              <a:gdLst/>
              <a:ahLst/>
              <a:cxnLst/>
              <a:rect l="l" t="t" r="r" b="b"/>
              <a:pathLst>
                <a:path w="6453" h="23955" extrusionOk="0">
                  <a:moveTo>
                    <a:pt x="1364" y="1"/>
                  </a:moveTo>
                  <a:lnTo>
                    <a:pt x="0" y="114"/>
                  </a:lnTo>
                  <a:lnTo>
                    <a:pt x="5960" y="23954"/>
                  </a:lnTo>
                  <a:lnTo>
                    <a:pt x="6453" y="23878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4"/>
            <p:cNvSpPr/>
            <p:nvPr/>
          </p:nvSpPr>
          <p:spPr>
            <a:xfrm>
              <a:off x="5595191" y="2886073"/>
              <a:ext cx="2012840" cy="278036"/>
            </a:xfrm>
            <a:custGeom>
              <a:avLst/>
              <a:gdLst/>
              <a:ahLst/>
              <a:cxnLst/>
              <a:rect l="l" t="t" r="r" b="b"/>
              <a:pathLst>
                <a:path w="44436" h="6138" extrusionOk="0">
                  <a:moveTo>
                    <a:pt x="44359" y="1"/>
                  </a:moveTo>
                  <a:lnTo>
                    <a:pt x="0" y="4723"/>
                  </a:lnTo>
                  <a:lnTo>
                    <a:pt x="101" y="6138"/>
                  </a:lnTo>
                  <a:lnTo>
                    <a:pt x="44435" y="1276"/>
                  </a:lnTo>
                  <a:lnTo>
                    <a:pt x="44359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4"/>
            <p:cNvSpPr/>
            <p:nvPr/>
          </p:nvSpPr>
          <p:spPr>
            <a:xfrm>
              <a:off x="5081575" y="2610400"/>
              <a:ext cx="2523025" cy="489666"/>
            </a:xfrm>
            <a:custGeom>
              <a:avLst/>
              <a:gdLst/>
              <a:ahLst/>
              <a:cxnLst/>
              <a:rect l="l" t="t" r="r" b="b"/>
              <a:pathLst>
                <a:path w="55699" h="10810" extrusionOk="0">
                  <a:moveTo>
                    <a:pt x="45218" y="1"/>
                  </a:moveTo>
                  <a:lnTo>
                    <a:pt x="0" y="4458"/>
                  </a:lnTo>
                  <a:lnTo>
                    <a:pt x="11339" y="10809"/>
                  </a:lnTo>
                  <a:lnTo>
                    <a:pt x="55698" y="6087"/>
                  </a:lnTo>
                  <a:lnTo>
                    <a:pt x="4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4"/>
            <p:cNvSpPr/>
            <p:nvPr/>
          </p:nvSpPr>
          <p:spPr>
            <a:xfrm>
              <a:off x="5081575" y="2812331"/>
              <a:ext cx="518249" cy="351780"/>
            </a:xfrm>
            <a:custGeom>
              <a:avLst/>
              <a:gdLst/>
              <a:ahLst/>
              <a:cxnLst/>
              <a:rect l="l" t="t" r="r" b="b"/>
              <a:pathLst>
                <a:path w="11441" h="7766" extrusionOk="0">
                  <a:moveTo>
                    <a:pt x="0" y="0"/>
                  </a:moveTo>
                  <a:lnTo>
                    <a:pt x="101" y="1427"/>
                  </a:lnTo>
                  <a:lnTo>
                    <a:pt x="11440" y="7766"/>
                  </a:lnTo>
                  <a:lnTo>
                    <a:pt x="11339" y="6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4"/>
            <p:cNvSpPr/>
            <p:nvPr/>
          </p:nvSpPr>
          <p:spPr>
            <a:xfrm>
              <a:off x="6132270" y="2600117"/>
              <a:ext cx="348383" cy="189389"/>
            </a:xfrm>
            <a:custGeom>
              <a:avLst/>
              <a:gdLst/>
              <a:ahLst/>
              <a:cxnLst/>
              <a:rect l="l" t="t" r="r" b="b"/>
              <a:pathLst>
                <a:path w="7691" h="4181" extrusionOk="0">
                  <a:moveTo>
                    <a:pt x="6958" y="0"/>
                  </a:moveTo>
                  <a:lnTo>
                    <a:pt x="745" y="632"/>
                  </a:lnTo>
                  <a:lnTo>
                    <a:pt x="0" y="4180"/>
                  </a:lnTo>
                  <a:lnTo>
                    <a:pt x="7690" y="3435"/>
                  </a:lnTo>
                  <a:lnTo>
                    <a:pt x="69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4"/>
            <p:cNvSpPr/>
            <p:nvPr/>
          </p:nvSpPr>
          <p:spPr>
            <a:xfrm>
              <a:off x="6048743" y="2712226"/>
              <a:ext cx="517116" cy="92679"/>
            </a:xfrm>
            <a:custGeom>
              <a:avLst/>
              <a:gdLst/>
              <a:ahLst/>
              <a:cxnLst/>
              <a:rect l="l" t="t" r="r" b="b"/>
              <a:pathLst>
                <a:path w="11416" h="2046" extrusionOk="0">
                  <a:moveTo>
                    <a:pt x="11075" y="0"/>
                  </a:moveTo>
                  <a:lnTo>
                    <a:pt x="342" y="1048"/>
                  </a:lnTo>
                  <a:lnTo>
                    <a:pt x="1" y="2046"/>
                  </a:lnTo>
                  <a:lnTo>
                    <a:pt x="1" y="2046"/>
                  </a:lnTo>
                  <a:lnTo>
                    <a:pt x="11416" y="935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4"/>
            <p:cNvSpPr/>
            <p:nvPr/>
          </p:nvSpPr>
          <p:spPr>
            <a:xfrm>
              <a:off x="5638086" y="1628284"/>
              <a:ext cx="1330433" cy="1040121"/>
            </a:xfrm>
            <a:custGeom>
              <a:avLst/>
              <a:gdLst/>
              <a:ahLst/>
              <a:cxnLst/>
              <a:rect l="l" t="t" r="r" b="b"/>
              <a:pathLst>
                <a:path w="29371" h="22962" extrusionOk="0">
                  <a:moveTo>
                    <a:pt x="28646" y="1"/>
                  </a:moveTo>
                  <a:cubicBezTo>
                    <a:pt x="28631" y="1"/>
                    <a:pt x="28616" y="1"/>
                    <a:pt x="28601" y="2"/>
                  </a:cubicBezTo>
                  <a:lnTo>
                    <a:pt x="859" y="1820"/>
                  </a:lnTo>
                  <a:cubicBezTo>
                    <a:pt x="417" y="1846"/>
                    <a:pt x="64" y="2212"/>
                    <a:pt x="64" y="2654"/>
                  </a:cubicBezTo>
                  <a:lnTo>
                    <a:pt x="0" y="22238"/>
                  </a:lnTo>
                  <a:cubicBezTo>
                    <a:pt x="0" y="22645"/>
                    <a:pt x="329" y="22961"/>
                    <a:pt x="729" y="22961"/>
                  </a:cubicBezTo>
                  <a:cubicBezTo>
                    <a:pt x="751" y="22961"/>
                    <a:pt x="773" y="22960"/>
                    <a:pt x="796" y="22958"/>
                  </a:cubicBezTo>
                  <a:lnTo>
                    <a:pt x="28512" y="20609"/>
                  </a:lnTo>
                  <a:cubicBezTo>
                    <a:pt x="28942" y="20572"/>
                    <a:pt x="29270" y="20205"/>
                    <a:pt x="29283" y="19789"/>
                  </a:cubicBezTo>
                  <a:lnTo>
                    <a:pt x="29358" y="722"/>
                  </a:lnTo>
                  <a:cubicBezTo>
                    <a:pt x="29371" y="320"/>
                    <a:pt x="29043" y="1"/>
                    <a:pt x="28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4"/>
            <p:cNvSpPr/>
            <p:nvPr/>
          </p:nvSpPr>
          <p:spPr>
            <a:xfrm>
              <a:off x="5639219" y="2401085"/>
              <a:ext cx="1326447" cy="290266"/>
            </a:xfrm>
            <a:custGeom>
              <a:avLst/>
              <a:gdLst/>
              <a:ahLst/>
              <a:cxnLst/>
              <a:rect l="l" t="t" r="r" b="b"/>
              <a:pathLst>
                <a:path w="29283" h="6408" extrusionOk="0">
                  <a:moveTo>
                    <a:pt x="29283" y="0"/>
                  </a:moveTo>
                  <a:lnTo>
                    <a:pt x="13" y="2374"/>
                  </a:lnTo>
                  <a:lnTo>
                    <a:pt x="1" y="5682"/>
                  </a:lnTo>
                  <a:cubicBezTo>
                    <a:pt x="1" y="6083"/>
                    <a:pt x="320" y="6407"/>
                    <a:pt x="712" y="6407"/>
                  </a:cubicBezTo>
                  <a:cubicBezTo>
                    <a:pt x="740" y="6407"/>
                    <a:pt x="768" y="6406"/>
                    <a:pt x="796" y="6402"/>
                  </a:cubicBezTo>
                  <a:lnTo>
                    <a:pt x="28513" y="4054"/>
                  </a:lnTo>
                  <a:cubicBezTo>
                    <a:pt x="28942" y="4016"/>
                    <a:pt x="29270" y="3649"/>
                    <a:pt x="29270" y="3220"/>
                  </a:cubicBezTo>
                  <a:lnTo>
                    <a:pt x="29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4"/>
            <p:cNvSpPr/>
            <p:nvPr/>
          </p:nvSpPr>
          <p:spPr>
            <a:xfrm>
              <a:off x="5688410" y="1674124"/>
              <a:ext cx="1237211" cy="788222"/>
            </a:xfrm>
            <a:custGeom>
              <a:avLst/>
              <a:gdLst/>
              <a:ahLst/>
              <a:cxnLst/>
              <a:rect l="l" t="t" r="r" b="b"/>
              <a:pathLst>
                <a:path w="27313" h="17401" extrusionOk="0">
                  <a:moveTo>
                    <a:pt x="27313" y="0"/>
                  </a:moveTo>
                  <a:lnTo>
                    <a:pt x="39" y="1819"/>
                  </a:lnTo>
                  <a:lnTo>
                    <a:pt x="1" y="17400"/>
                  </a:lnTo>
                  <a:lnTo>
                    <a:pt x="27250" y="15203"/>
                  </a:lnTo>
                  <a:lnTo>
                    <a:pt x="27313" y="0"/>
                  </a:lnTo>
                  <a:close/>
                </a:path>
              </a:pathLst>
            </a:custGeom>
            <a:solidFill>
              <a:srgbClr val="79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4"/>
            <p:cNvSpPr/>
            <p:nvPr/>
          </p:nvSpPr>
          <p:spPr>
            <a:xfrm>
              <a:off x="6625864" y="1797421"/>
              <a:ext cx="182504" cy="175890"/>
            </a:xfrm>
            <a:custGeom>
              <a:avLst/>
              <a:gdLst/>
              <a:ahLst/>
              <a:cxnLst/>
              <a:rect l="l" t="t" r="r" b="b"/>
              <a:pathLst>
                <a:path w="4029" h="3883" extrusionOk="0">
                  <a:moveTo>
                    <a:pt x="3816" y="0"/>
                  </a:moveTo>
                  <a:cubicBezTo>
                    <a:pt x="3711" y="0"/>
                    <a:pt x="3606" y="115"/>
                    <a:pt x="3586" y="145"/>
                  </a:cubicBezTo>
                  <a:cubicBezTo>
                    <a:pt x="3574" y="107"/>
                    <a:pt x="3549" y="82"/>
                    <a:pt x="3523" y="56"/>
                  </a:cubicBezTo>
                  <a:cubicBezTo>
                    <a:pt x="3504" y="28"/>
                    <a:pt x="3471" y="14"/>
                    <a:pt x="3435" y="14"/>
                  </a:cubicBezTo>
                  <a:cubicBezTo>
                    <a:pt x="3422" y="14"/>
                    <a:pt x="3410" y="15"/>
                    <a:pt x="3397" y="18"/>
                  </a:cubicBezTo>
                  <a:cubicBezTo>
                    <a:pt x="3271" y="56"/>
                    <a:pt x="2804" y="511"/>
                    <a:pt x="2400" y="763"/>
                  </a:cubicBezTo>
                  <a:cubicBezTo>
                    <a:pt x="2043" y="998"/>
                    <a:pt x="1774" y="1124"/>
                    <a:pt x="1560" y="1124"/>
                  </a:cubicBezTo>
                  <a:cubicBezTo>
                    <a:pt x="1532" y="1124"/>
                    <a:pt x="1504" y="1121"/>
                    <a:pt x="1478" y="1117"/>
                  </a:cubicBezTo>
                  <a:cubicBezTo>
                    <a:pt x="1263" y="1079"/>
                    <a:pt x="1415" y="839"/>
                    <a:pt x="1427" y="612"/>
                  </a:cubicBezTo>
                  <a:cubicBezTo>
                    <a:pt x="1450" y="403"/>
                    <a:pt x="1304" y="99"/>
                    <a:pt x="1133" y="99"/>
                  </a:cubicBezTo>
                  <a:cubicBezTo>
                    <a:pt x="1117" y="99"/>
                    <a:pt x="1102" y="102"/>
                    <a:pt x="1086" y="107"/>
                  </a:cubicBezTo>
                  <a:cubicBezTo>
                    <a:pt x="897" y="157"/>
                    <a:pt x="1036" y="536"/>
                    <a:pt x="922" y="890"/>
                  </a:cubicBezTo>
                  <a:cubicBezTo>
                    <a:pt x="796" y="1243"/>
                    <a:pt x="606" y="1395"/>
                    <a:pt x="569" y="1736"/>
                  </a:cubicBezTo>
                  <a:cubicBezTo>
                    <a:pt x="531" y="2077"/>
                    <a:pt x="556" y="2455"/>
                    <a:pt x="480" y="2657"/>
                  </a:cubicBezTo>
                  <a:cubicBezTo>
                    <a:pt x="404" y="2872"/>
                    <a:pt x="0" y="3314"/>
                    <a:pt x="0" y="3314"/>
                  </a:cubicBezTo>
                  <a:lnTo>
                    <a:pt x="1011" y="3882"/>
                  </a:lnTo>
                  <a:cubicBezTo>
                    <a:pt x="1011" y="3882"/>
                    <a:pt x="1781" y="2935"/>
                    <a:pt x="1958" y="2822"/>
                  </a:cubicBezTo>
                  <a:cubicBezTo>
                    <a:pt x="2134" y="2721"/>
                    <a:pt x="2740" y="2418"/>
                    <a:pt x="2980" y="2178"/>
                  </a:cubicBezTo>
                  <a:cubicBezTo>
                    <a:pt x="3258" y="1887"/>
                    <a:pt x="3511" y="1572"/>
                    <a:pt x="3738" y="1231"/>
                  </a:cubicBezTo>
                  <a:cubicBezTo>
                    <a:pt x="3852" y="1041"/>
                    <a:pt x="3776" y="953"/>
                    <a:pt x="3776" y="953"/>
                  </a:cubicBezTo>
                  <a:cubicBezTo>
                    <a:pt x="3826" y="902"/>
                    <a:pt x="3877" y="839"/>
                    <a:pt x="3915" y="789"/>
                  </a:cubicBezTo>
                  <a:cubicBezTo>
                    <a:pt x="3965" y="726"/>
                    <a:pt x="3991" y="662"/>
                    <a:pt x="4016" y="599"/>
                  </a:cubicBezTo>
                  <a:cubicBezTo>
                    <a:pt x="4016" y="511"/>
                    <a:pt x="3978" y="448"/>
                    <a:pt x="3927" y="397"/>
                  </a:cubicBezTo>
                  <a:cubicBezTo>
                    <a:pt x="3902" y="359"/>
                    <a:pt x="3877" y="334"/>
                    <a:pt x="3852" y="309"/>
                  </a:cubicBezTo>
                  <a:cubicBezTo>
                    <a:pt x="3852" y="309"/>
                    <a:pt x="4028" y="132"/>
                    <a:pt x="3902" y="31"/>
                  </a:cubicBezTo>
                  <a:cubicBezTo>
                    <a:pt x="3875" y="9"/>
                    <a:pt x="3846" y="0"/>
                    <a:pt x="3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4"/>
            <p:cNvSpPr/>
            <p:nvPr/>
          </p:nvSpPr>
          <p:spPr>
            <a:xfrm>
              <a:off x="6748255" y="1799958"/>
              <a:ext cx="40088" cy="38911"/>
            </a:xfrm>
            <a:custGeom>
              <a:avLst/>
              <a:gdLst/>
              <a:ahLst/>
              <a:cxnLst/>
              <a:rect l="l" t="t" r="r" b="b"/>
              <a:pathLst>
                <a:path w="885" h="859" extrusionOk="0">
                  <a:moveTo>
                    <a:pt x="834" y="0"/>
                  </a:moveTo>
                  <a:cubicBezTo>
                    <a:pt x="809" y="51"/>
                    <a:pt x="783" y="101"/>
                    <a:pt x="746" y="139"/>
                  </a:cubicBezTo>
                  <a:cubicBezTo>
                    <a:pt x="531" y="404"/>
                    <a:pt x="278" y="644"/>
                    <a:pt x="1" y="859"/>
                  </a:cubicBezTo>
                  <a:cubicBezTo>
                    <a:pt x="1" y="859"/>
                    <a:pt x="139" y="783"/>
                    <a:pt x="379" y="632"/>
                  </a:cubicBezTo>
                  <a:cubicBezTo>
                    <a:pt x="581" y="493"/>
                    <a:pt x="758" y="303"/>
                    <a:pt x="884" y="89"/>
                  </a:cubicBezTo>
                  <a:cubicBezTo>
                    <a:pt x="872" y="51"/>
                    <a:pt x="859" y="26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4"/>
            <p:cNvSpPr/>
            <p:nvPr/>
          </p:nvSpPr>
          <p:spPr>
            <a:xfrm>
              <a:off x="6763701" y="1833114"/>
              <a:ext cx="39499" cy="34381"/>
            </a:xfrm>
            <a:custGeom>
              <a:avLst/>
              <a:gdLst/>
              <a:ahLst/>
              <a:cxnLst/>
              <a:rect l="l" t="t" r="r" b="b"/>
              <a:pathLst>
                <a:path w="872" h="759" extrusionOk="0">
                  <a:moveTo>
                    <a:pt x="872" y="1"/>
                  </a:moveTo>
                  <a:lnTo>
                    <a:pt x="872" y="1"/>
                  </a:lnTo>
                  <a:cubicBezTo>
                    <a:pt x="771" y="13"/>
                    <a:pt x="708" y="64"/>
                    <a:pt x="556" y="190"/>
                  </a:cubicBezTo>
                  <a:cubicBezTo>
                    <a:pt x="455" y="278"/>
                    <a:pt x="51" y="708"/>
                    <a:pt x="1" y="758"/>
                  </a:cubicBezTo>
                  <a:cubicBezTo>
                    <a:pt x="177" y="632"/>
                    <a:pt x="329" y="480"/>
                    <a:pt x="468" y="329"/>
                  </a:cubicBezTo>
                  <a:cubicBezTo>
                    <a:pt x="615" y="182"/>
                    <a:pt x="688" y="162"/>
                    <a:pt x="717" y="162"/>
                  </a:cubicBezTo>
                  <a:cubicBezTo>
                    <a:pt x="728" y="162"/>
                    <a:pt x="733" y="165"/>
                    <a:pt x="733" y="165"/>
                  </a:cubicBezTo>
                  <a:cubicBezTo>
                    <a:pt x="783" y="114"/>
                    <a:pt x="834" y="64"/>
                    <a:pt x="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4"/>
            <p:cNvSpPr/>
            <p:nvPr/>
          </p:nvSpPr>
          <p:spPr>
            <a:xfrm>
              <a:off x="6755140" y="1811372"/>
              <a:ext cx="49238" cy="42942"/>
            </a:xfrm>
            <a:custGeom>
              <a:avLst/>
              <a:gdLst/>
              <a:ahLst/>
              <a:cxnLst/>
              <a:rect l="l" t="t" r="r" b="b"/>
              <a:pathLst>
                <a:path w="1087" h="948" extrusionOk="0">
                  <a:moveTo>
                    <a:pt x="1010" y="1"/>
                  </a:moveTo>
                  <a:lnTo>
                    <a:pt x="0" y="948"/>
                  </a:lnTo>
                  <a:cubicBezTo>
                    <a:pt x="265" y="771"/>
                    <a:pt x="518" y="569"/>
                    <a:pt x="745" y="342"/>
                  </a:cubicBezTo>
                  <a:cubicBezTo>
                    <a:pt x="889" y="198"/>
                    <a:pt x="1033" y="88"/>
                    <a:pt x="1079" y="88"/>
                  </a:cubicBezTo>
                  <a:cubicBezTo>
                    <a:pt x="1082" y="88"/>
                    <a:pt x="1084" y="89"/>
                    <a:pt x="1086" y="89"/>
                  </a:cubicBezTo>
                  <a:cubicBezTo>
                    <a:pt x="1061" y="51"/>
                    <a:pt x="1036" y="26"/>
                    <a:pt x="1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4"/>
            <p:cNvSpPr/>
            <p:nvPr/>
          </p:nvSpPr>
          <p:spPr>
            <a:xfrm>
              <a:off x="6366180" y="1830261"/>
              <a:ext cx="343219" cy="442194"/>
            </a:xfrm>
            <a:custGeom>
              <a:avLst/>
              <a:gdLst/>
              <a:ahLst/>
              <a:cxnLst/>
              <a:rect l="l" t="t" r="r" b="b"/>
              <a:pathLst>
                <a:path w="7577" h="9762" extrusionOk="0">
                  <a:moveTo>
                    <a:pt x="215" y="1"/>
                  </a:moveTo>
                  <a:lnTo>
                    <a:pt x="1" y="1150"/>
                  </a:lnTo>
                  <a:cubicBezTo>
                    <a:pt x="1" y="1150"/>
                    <a:pt x="481" y="4117"/>
                    <a:pt x="847" y="5367"/>
                  </a:cubicBezTo>
                  <a:cubicBezTo>
                    <a:pt x="897" y="5531"/>
                    <a:pt x="935" y="5746"/>
                    <a:pt x="986" y="5973"/>
                  </a:cubicBezTo>
                  <a:cubicBezTo>
                    <a:pt x="1276" y="7413"/>
                    <a:pt x="1541" y="9749"/>
                    <a:pt x="2122" y="9761"/>
                  </a:cubicBezTo>
                  <a:cubicBezTo>
                    <a:pt x="2488" y="9761"/>
                    <a:pt x="2741" y="9648"/>
                    <a:pt x="3082" y="9307"/>
                  </a:cubicBezTo>
                  <a:cubicBezTo>
                    <a:pt x="3498" y="8852"/>
                    <a:pt x="3902" y="8372"/>
                    <a:pt x="4269" y="7867"/>
                  </a:cubicBezTo>
                  <a:cubicBezTo>
                    <a:pt x="5405" y="6402"/>
                    <a:pt x="7577" y="3208"/>
                    <a:pt x="7577" y="3208"/>
                  </a:cubicBezTo>
                  <a:cubicBezTo>
                    <a:pt x="6983" y="2867"/>
                    <a:pt x="6112" y="1996"/>
                    <a:pt x="6112" y="1996"/>
                  </a:cubicBezTo>
                  <a:cubicBezTo>
                    <a:pt x="6112" y="1996"/>
                    <a:pt x="5746" y="2450"/>
                    <a:pt x="4799" y="3498"/>
                  </a:cubicBezTo>
                  <a:cubicBezTo>
                    <a:pt x="4029" y="4357"/>
                    <a:pt x="3233" y="5140"/>
                    <a:pt x="3233" y="5140"/>
                  </a:cubicBezTo>
                  <a:cubicBezTo>
                    <a:pt x="3233" y="5140"/>
                    <a:pt x="2488" y="1364"/>
                    <a:pt x="1958" y="834"/>
                  </a:cubicBezTo>
                  <a:cubicBezTo>
                    <a:pt x="1428" y="304"/>
                    <a:pt x="215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4"/>
            <p:cNvSpPr/>
            <p:nvPr/>
          </p:nvSpPr>
          <p:spPr>
            <a:xfrm>
              <a:off x="6409076" y="1907491"/>
              <a:ext cx="97299" cy="364962"/>
            </a:xfrm>
            <a:custGeom>
              <a:avLst/>
              <a:gdLst/>
              <a:ahLst/>
              <a:cxnLst/>
              <a:rect l="l" t="t" r="r" b="b"/>
              <a:pathLst>
                <a:path w="2148" h="8057" extrusionOk="0">
                  <a:moveTo>
                    <a:pt x="1" y="0"/>
                  </a:moveTo>
                  <a:lnTo>
                    <a:pt x="39" y="4268"/>
                  </a:lnTo>
                  <a:cubicBezTo>
                    <a:pt x="329" y="5708"/>
                    <a:pt x="594" y="8044"/>
                    <a:pt x="1175" y="8056"/>
                  </a:cubicBezTo>
                  <a:cubicBezTo>
                    <a:pt x="1541" y="8056"/>
                    <a:pt x="1806" y="7943"/>
                    <a:pt x="2147" y="7602"/>
                  </a:cubicBezTo>
                  <a:cubicBezTo>
                    <a:pt x="1617" y="5632"/>
                    <a:pt x="708" y="1111"/>
                    <a:pt x="1" y="0"/>
                  </a:cubicBez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4"/>
            <p:cNvSpPr/>
            <p:nvPr/>
          </p:nvSpPr>
          <p:spPr>
            <a:xfrm>
              <a:off x="6070485" y="1684407"/>
              <a:ext cx="359254" cy="313821"/>
            </a:xfrm>
            <a:custGeom>
              <a:avLst/>
              <a:gdLst/>
              <a:ahLst/>
              <a:cxnLst/>
              <a:rect l="l" t="t" r="r" b="b"/>
              <a:pathLst>
                <a:path w="7931" h="6928" extrusionOk="0">
                  <a:moveTo>
                    <a:pt x="2816" y="1"/>
                  </a:moveTo>
                  <a:cubicBezTo>
                    <a:pt x="2816" y="1"/>
                    <a:pt x="2917" y="1743"/>
                    <a:pt x="2677" y="2438"/>
                  </a:cubicBezTo>
                  <a:cubicBezTo>
                    <a:pt x="2438" y="3132"/>
                    <a:pt x="544" y="3966"/>
                    <a:pt x="316" y="4622"/>
                  </a:cubicBezTo>
                  <a:cubicBezTo>
                    <a:pt x="1" y="5493"/>
                    <a:pt x="1162" y="5468"/>
                    <a:pt x="2551" y="6163"/>
                  </a:cubicBezTo>
                  <a:cubicBezTo>
                    <a:pt x="3549" y="6668"/>
                    <a:pt x="4267" y="6928"/>
                    <a:pt x="4907" y="6928"/>
                  </a:cubicBezTo>
                  <a:cubicBezTo>
                    <a:pt x="5498" y="6928"/>
                    <a:pt x="6024" y="6706"/>
                    <a:pt x="6642" y="6251"/>
                  </a:cubicBezTo>
                  <a:cubicBezTo>
                    <a:pt x="7930" y="5291"/>
                    <a:pt x="6756" y="3221"/>
                    <a:pt x="6756" y="3221"/>
                  </a:cubicBezTo>
                  <a:cubicBezTo>
                    <a:pt x="6756" y="3221"/>
                    <a:pt x="5632" y="2993"/>
                    <a:pt x="5329" y="2753"/>
                  </a:cubicBezTo>
                  <a:cubicBezTo>
                    <a:pt x="5026" y="2501"/>
                    <a:pt x="4774" y="1276"/>
                    <a:pt x="4862" y="518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4"/>
            <p:cNvSpPr/>
            <p:nvPr/>
          </p:nvSpPr>
          <p:spPr>
            <a:xfrm>
              <a:off x="6055039" y="1448775"/>
              <a:ext cx="163071" cy="346073"/>
            </a:xfrm>
            <a:custGeom>
              <a:avLst/>
              <a:gdLst/>
              <a:ahLst/>
              <a:cxnLst/>
              <a:rect l="l" t="t" r="r" b="b"/>
              <a:pathLst>
                <a:path w="3600" h="7640" extrusionOk="0">
                  <a:moveTo>
                    <a:pt x="2085" y="1"/>
                  </a:moveTo>
                  <a:cubicBezTo>
                    <a:pt x="1999" y="1"/>
                    <a:pt x="1907" y="16"/>
                    <a:pt x="1806" y="51"/>
                  </a:cubicBezTo>
                  <a:cubicBezTo>
                    <a:pt x="695" y="430"/>
                    <a:pt x="1" y="1882"/>
                    <a:pt x="581" y="3965"/>
                  </a:cubicBezTo>
                  <a:cubicBezTo>
                    <a:pt x="1162" y="6049"/>
                    <a:pt x="1453" y="7008"/>
                    <a:pt x="1352" y="7640"/>
                  </a:cubicBezTo>
                  <a:cubicBezTo>
                    <a:pt x="1352" y="7640"/>
                    <a:pt x="3132" y="6200"/>
                    <a:pt x="2993" y="3990"/>
                  </a:cubicBezTo>
                  <a:cubicBezTo>
                    <a:pt x="2829" y="1351"/>
                    <a:pt x="3599" y="556"/>
                    <a:pt x="3599" y="556"/>
                  </a:cubicBezTo>
                  <a:cubicBezTo>
                    <a:pt x="2828" y="397"/>
                    <a:pt x="252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4"/>
            <p:cNvSpPr/>
            <p:nvPr/>
          </p:nvSpPr>
          <p:spPr>
            <a:xfrm>
              <a:off x="6169594" y="1495838"/>
              <a:ext cx="251537" cy="285329"/>
            </a:xfrm>
            <a:custGeom>
              <a:avLst/>
              <a:gdLst/>
              <a:ahLst/>
              <a:cxnLst/>
              <a:rect l="l" t="t" r="r" b="b"/>
              <a:pathLst>
                <a:path w="5553" h="6299" extrusionOk="0">
                  <a:moveTo>
                    <a:pt x="3120" y="0"/>
                  </a:moveTo>
                  <a:cubicBezTo>
                    <a:pt x="1740" y="0"/>
                    <a:pt x="1" y="648"/>
                    <a:pt x="10" y="1398"/>
                  </a:cubicBezTo>
                  <a:cubicBezTo>
                    <a:pt x="35" y="2472"/>
                    <a:pt x="22" y="2926"/>
                    <a:pt x="237" y="3608"/>
                  </a:cubicBezTo>
                  <a:cubicBezTo>
                    <a:pt x="502" y="4429"/>
                    <a:pt x="1020" y="5149"/>
                    <a:pt x="1714" y="5654"/>
                  </a:cubicBezTo>
                  <a:cubicBezTo>
                    <a:pt x="2226" y="6008"/>
                    <a:pt x="2802" y="6298"/>
                    <a:pt x="3284" y="6298"/>
                  </a:cubicBezTo>
                  <a:cubicBezTo>
                    <a:pt x="3540" y="6298"/>
                    <a:pt x="3770" y="6217"/>
                    <a:pt x="3949" y="6020"/>
                  </a:cubicBezTo>
                  <a:cubicBezTo>
                    <a:pt x="4391" y="5553"/>
                    <a:pt x="4707" y="4972"/>
                    <a:pt x="4871" y="4353"/>
                  </a:cubicBezTo>
                  <a:cubicBezTo>
                    <a:pt x="5048" y="3734"/>
                    <a:pt x="5098" y="3242"/>
                    <a:pt x="5275" y="2724"/>
                  </a:cubicBezTo>
                  <a:cubicBezTo>
                    <a:pt x="5465" y="2219"/>
                    <a:pt x="5553" y="1499"/>
                    <a:pt x="4568" y="439"/>
                  </a:cubicBezTo>
                  <a:cubicBezTo>
                    <a:pt x="4283" y="130"/>
                    <a:pt x="3737" y="0"/>
                    <a:pt x="3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4"/>
            <p:cNvSpPr/>
            <p:nvPr/>
          </p:nvSpPr>
          <p:spPr>
            <a:xfrm>
              <a:off x="6119677" y="1460099"/>
              <a:ext cx="304354" cy="271287"/>
            </a:xfrm>
            <a:custGeom>
              <a:avLst/>
              <a:gdLst/>
              <a:ahLst/>
              <a:cxnLst/>
              <a:rect l="l" t="t" r="r" b="b"/>
              <a:pathLst>
                <a:path w="6719" h="5989" extrusionOk="0">
                  <a:moveTo>
                    <a:pt x="4287" y="1"/>
                  </a:moveTo>
                  <a:cubicBezTo>
                    <a:pt x="3381" y="1"/>
                    <a:pt x="2976" y="222"/>
                    <a:pt x="2160" y="306"/>
                  </a:cubicBezTo>
                  <a:cubicBezTo>
                    <a:pt x="2110" y="310"/>
                    <a:pt x="2064" y="311"/>
                    <a:pt x="2019" y="311"/>
                  </a:cubicBezTo>
                  <a:cubicBezTo>
                    <a:pt x="1966" y="311"/>
                    <a:pt x="1916" y="310"/>
                    <a:pt x="1868" y="310"/>
                  </a:cubicBezTo>
                  <a:cubicBezTo>
                    <a:pt x="1704" y="310"/>
                    <a:pt x="1562" y="327"/>
                    <a:pt x="1415" y="483"/>
                  </a:cubicBezTo>
                  <a:cubicBezTo>
                    <a:pt x="1124" y="798"/>
                    <a:pt x="0" y="2970"/>
                    <a:pt x="947" y="3235"/>
                  </a:cubicBezTo>
                  <a:cubicBezTo>
                    <a:pt x="1196" y="3297"/>
                    <a:pt x="920" y="5017"/>
                    <a:pt x="1114" y="5017"/>
                  </a:cubicBezTo>
                  <a:cubicBezTo>
                    <a:pt x="1117" y="5017"/>
                    <a:pt x="1121" y="5017"/>
                    <a:pt x="1124" y="5016"/>
                  </a:cubicBezTo>
                  <a:cubicBezTo>
                    <a:pt x="1154" y="5006"/>
                    <a:pt x="1182" y="5002"/>
                    <a:pt x="1209" y="5002"/>
                  </a:cubicBezTo>
                  <a:cubicBezTo>
                    <a:pt x="1607" y="5002"/>
                    <a:pt x="1718" y="5988"/>
                    <a:pt x="1718" y="5988"/>
                  </a:cubicBezTo>
                  <a:lnTo>
                    <a:pt x="2059" y="5256"/>
                  </a:lnTo>
                  <a:cubicBezTo>
                    <a:pt x="1945" y="4978"/>
                    <a:pt x="2033" y="4460"/>
                    <a:pt x="2134" y="4422"/>
                  </a:cubicBezTo>
                  <a:cubicBezTo>
                    <a:pt x="2235" y="4384"/>
                    <a:pt x="2097" y="4334"/>
                    <a:pt x="2336" y="4081"/>
                  </a:cubicBezTo>
                  <a:cubicBezTo>
                    <a:pt x="2406" y="4011"/>
                    <a:pt x="2465" y="3997"/>
                    <a:pt x="2517" y="3997"/>
                  </a:cubicBezTo>
                  <a:cubicBezTo>
                    <a:pt x="2555" y="3997"/>
                    <a:pt x="2590" y="4004"/>
                    <a:pt x="2624" y="4004"/>
                  </a:cubicBezTo>
                  <a:cubicBezTo>
                    <a:pt x="2711" y="4004"/>
                    <a:pt x="2793" y="3952"/>
                    <a:pt x="2905" y="3576"/>
                  </a:cubicBezTo>
                  <a:cubicBezTo>
                    <a:pt x="2993" y="3286"/>
                    <a:pt x="3574" y="3071"/>
                    <a:pt x="3991" y="2516"/>
                  </a:cubicBezTo>
                  <a:cubicBezTo>
                    <a:pt x="4231" y="2213"/>
                    <a:pt x="4976" y="1846"/>
                    <a:pt x="5670" y="1771"/>
                  </a:cubicBezTo>
                  <a:cubicBezTo>
                    <a:pt x="5670" y="1771"/>
                    <a:pt x="6162" y="1910"/>
                    <a:pt x="6327" y="2187"/>
                  </a:cubicBezTo>
                  <a:cubicBezTo>
                    <a:pt x="6402" y="2326"/>
                    <a:pt x="6453" y="2478"/>
                    <a:pt x="6478" y="2642"/>
                  </a:cubicBezTo>
                  <a:cubicBezTo>
                    <a:pt x="6668" y="2250"/>
                    <a:pt x="6718" y="1796"/>
                    <a:pt x="6604" y="1367"/>
                  </a:cubicBezTo>
                  <a:cubicBezTo>
                    <a:pt x="6377" y="432"/>
                    <a:pt x="5013" y="28"/>
                    <a:pt x="4433" y="3"/>
                  </a:cubicBezTo>
                  <a:cubicBezTo>
                    <a:pt x="4383" y="2"/>
                    <a:pt x="4334" y="1"/>
                    <a:pt x="4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4"/>
            <p:cNvSpPr/>
            <p:nvPr/>
          </p:nvSpPr>
          <p:spPr>
            <a:xfrm>
              <a:off x="6191744" y="1588877"/>
              <a:ext cx="52092" cy="85839"/>
            </a:xfrm>
            <a:custGeom>
              <a:avLst/>
              <a:gdLst/>
              <a:ahLst/>
              <a:cxnLst/>
              <a:rect l="l" t="t" r="r" b="b"/>
              <a:pathLst>
                <a:path w="1150" h="1895" extrusionOk="0">
                  <a:moveTo>
                    <a:pt x="621" y="0"/>
                  </a:moveTo>
                  <a:cubicBezTo>
                    <a:pt x="450" y="0"/>
                    <a:pt x="256" y="106"/>
                    <a:pt x="152" y="430"/>
                  </a:cubicBezTo>
                  <a:cubicBezTo>
                    <a:pt x="0" y="935"/>
                    <a:pt x="215" y="1099"/>
                    <a:pt x="442" y="1617"/>
                  </a:cubicBezTo>
                  <a:cubicBezTo>
                    <a:pt x="517" y="1787"/>
                    <a:pt x="680" y="1894"/>
                    <a:pt x="858" y="1894"/>
                  </a:cubicBezTo>
                  <a:cubicBezTo>
                    <a:pt x="892" y="1894"/>
                    <a:pt x="926" y="1890"/>
                    <a:pt x="960" y="1882"/>
                  </a:cubicBezTo>
                  <a:cubicBezTo>
                    <a:pt x="960" y="1882"/>
                    <a:pt x="1150" y="506"/>
                    <a:pt x="935" y="152"/>
                  </a:cubicBezTo>
                  <a:cubicBezTo>
                    <a:pt x="889" y="72"/>
                    <a:pt x="763" y="0"/>
                    <a:pt x="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4"/>
            <p:cNvSpPr/>
            <p:nvPr/>
          </p:nvSpPr>
          <p:spPr>
            <a:xfrm>
              <a:off x="6144862" y="1462500"/>
              <a:ext cx="73246" cy="75556"/>
            </a:xfrm>
            <a:custGeom>
              <a:avLst/>
              <a:gdLst/>
              <a:ahLst/>
              <a:cxnLst/>
              <a:rect l="l" t="t" r="r" b="b"/>
              <a:pathLst>
                <a:path w="1617" h="1668" extrusionOk="0">
                  <a:moveTo>
                    <a:pt x="1127" y="1"/>
                  </a:moveTo>
                  <a:cubicBezTo>
                    <a:pt x="1087" y="1"/>
                    <a:pt x="1043" y="9"/>
                    <a:pt x="985" y="26"/>
                  </a:cubicBezTo>
                  <a:cubicBezTo>
                    <a:pt x="682" y="114"/>
                    <a:pt x="13" y="947"/>
                    <a:pt x="0" y="1225"/>
                  </a:cubicBezTo>
                  <a:cubicBezTo>
                    <a:pt x="0" y="1339"/>
                    <a:pt x="189" y="1276"/>
                    <a:pt x="278" y="1427"/>
                  </a:cubicBezTo>
                  <a:cubicBezTo>
                    <a:pt x="328" y="1516"/>
                    <a:pt x="379" y="1591"/>
                    <a:pt x="455" y="1667"/>
                  </a:cubicBezTo>
                  <a:cubicBezTo>
                    <a:pt x="543" y="821"/>
                    <a:pt x="1616" y="253"/>
                    <a:pt x="1616" y="253"/>
                  </a:cubicBezTo>
                  <a:cubicBezTo>
                    <a:pt x="1325" y="74"/>
                    <a:pt x="1244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4"/>
            <p:cNvSpPr/>
            <p:nvPr/>
          </p:nvSpPr>
          <p:spPr>
            <a:xfrm>
              <a:off x="6051053" y="1813682"/>
              <a:ext cx="403827" cy="617178"/>
            </a:xfrm>
            <a:custGeom>
              <a:avLst/>
              <a:gdLst/>
              <a:ahLst/>
              <a:cxnLst/>
              <a:rect l="l" t="t" r="r" b="b"/>
              <a:pathLst>
                <a:path w="8915" h="13625" extrusionOk="0">
                  <a:moveTo>
                    <a:pt x="6049" y="0"/>
                  </a:moveTo>
                  <a:lnTo>
                    <a:pt x="6049" y="0"/>
                  </a:lnTo>
                  <a:cubicBezTo>
                    <a:pt x="6049" y="0"/>
                    <a:pt x="6099" y="1490"/>
                    <a:pt x="5013" y="1793"/>
                  </a:cubicBezTo>
                  <a:cubicBezTo>
                    <a:pt x="4859" y="1834"/>
                    <a:pt x="4707" y="1852"/>
                    <a:pt x="4557" y="1852"/>
                  </a:cubicBezTo>
                  <a:cubicBezTo>
                    <a:pt x="3209" y="1852"/>
                    <a:pt x="2084" y="379"/>
                    <a:pt x="2084" y="379"/>
                  </a:cubicBezTo>
                  <a:cubicBezTo>
                    <a:pt x="1288" y="657"/>
                    <a:pt x="0" y="1667"/>
                    <a:pt x="0" y="1667"/>
                  </a:cubicBezTo>
                  <a:cubicBezTo>
                    <a:pt x="493" y="2892"/>
                    <a:pt x="707" y="4963"/>
                    <a:pt x="581" y="5379"/>
                  </a:cubicBezTo>
                  <a:cubicBezTo>
                    <a:pt x="442" y="5809"/>
                    <a:pt x="707" y="7476"/>
                    <a:pt x="935" y="9370"/>
                  </a:cubicBezTo>
                  <a:cubicBezTo>
                    <a:pt x="1099" y="10784"/>
                    <a:pt x="985" y="12728"/>
                    <a:pt x="922" y="13625"/>
                  </a:cubicBezTo>
                  <a:cubicBezTo>
                    <a:pt x="3296" y="13372"/>
                    <a:pt x="5657" y="13208"/>
                    <a:pt x="8056" y="13057"/>
                  </a:cubicBezTo>
                  <a:cubicBezTo>
                    <a:pt x="8587" y="12829"/>
                    <a:pt x="8915" y="12653"/>
                    <a:pt x="8915" y="12653"/>
                  </a:cubicBezTo>
                  <a:cubicBezTo>
                    <a:pt x="8915" y="12653"/>
                    <a:pt x="8561" y="10443"/>
                    <a:pt x="8448" y="9180"/>
                  </a:cubicBezTo>
                  <a:cubicBezTo>
                    <a:pt x="8334" y="7917"/>
                    <a:pt x="8284" y="6743"/>
                    <a:pt x="8460" y="6099"/>
                  </a:cubicBezTo>
                  <a:cubicBezTo>
                    <a:pt x="8700" y="5266"/>
                    <a:pt x="8359" y="4243"/>
                    <a:pt x="7905" y="2905"/>
                  </a:cubicBezTo>
                  <a:cubicBezTo>
                    <a:pt x="7614" y="2071"/>
                    <a:pt x="7362" y="1225"/>
                    <a:pt x="7172" y="367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4"/>
            <p:cNvSpPr/>
            <p:nvPr/>
          </p:nvSpPr>
          <p:spPr>
            <a:xfrm>
              <a:off x="6027001" y="1813682"/>
              <a:ext cx="206557" cy="618356"/>
            </a:xfrm>
            <a:custGeom>
              <a:avLst/>
              <a:gdLst/>
              <a:ahLst/>
              <a:cxnLst/>
              <a:rect l="l" t="t" r="r" b="b"/>
              <a:pathLst>
                <a:path w="4560" h="13651" extrusionOk="0">
                  <a:moveTo>
                    <a:pt x="3196" y="0"/>
                  </a:moveTo>
                  <a:cubicBezTo>
                    <a:pt x="1491" y="657"/>
                    <a:pt x="1" y="1907"/>
                    <a:pt x="1" y="1907"/>
                  </a:cubicBezTo>
                  <a:cubicBezTo>
                    <a:pt x="1" y="1907"/>
                    <a:pt x="455" y="4508"/>
                    <a:pt x="771" y="6528"/>
                  </a:cubicBezTo>
                  <a:cubicBezTo>
                    <a:pt x="872" y="7223"/>
                    <a:pt x="961" y="7842"/>
                    <a:pt x="998" y="8271"/>
                  </a:cubicBezTo>
                  <a:cubicBezTo>
                    <a:pt x="1137" y="9559"/>
                    <a:pt x="1175" y="12350"/>
                    <a:pt x="1175" y="13650"/>
                  </a:cubicBezTo>
                  <a:cubicBezTo>
                    <a:pt x="1390" y="13625"/>
                    <a:pt x="1592" y="13600"/>
                    <a:pt x="1794" y="13587"/>
                  </a:cubicBezTo>
                  <a:cubicBezTo>
                    <a:pt x="2716" y="13499"/>
                    <a:pt x="3637" y="13410"/>
                    <a:pt x="4559" y="13334"/>
                  </a:cubicBezTo>
                  <a:cubicBezTo>
                    <a:pt x="4559" y="11567"/>
                    <a:pt x="4534" y="8107"/>
                    <a:pt x="4483" y="6794"/>
                  </a:cubicBezTo>
                  <a:cubicBezTo>
                    <a:pt x="4420" y="5001"/>
                    <a:pt x="3196" y="0"/>
                    <a:pt x="3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4"/>
            <p:cNvSpPr/>
            <p:nvPr/>
          </p:nvSpPr>
          <p:spPr>
            <a:xfrm>
              <a:off x="6061924" y="2039620"/>
              <a:ext cx="57800" cy="392412"/>
            </a:xfrm>
            <a:custGeom>
              <a:avLst/>
              <a:gdLst/>
              <a:ahLst/>
              <a:cxnLst/>
              <a:rect l="l" t="t" r="r" b="b"/>
              <a:pathLst>
                <a:path w="1276" h="8663" extrusionOk="0">
                  <a:moveTo>
                    <a:pt x="783" y="0"/>
                  </a:moveTo>
                  <a:cubicBezTo>
                    <a:pt x="783" y="0"/>
                    <a:pt x="379" y="707"/>
                    <a:pt x="0" y="1553"/>
                  </a:cubicBezTo>
                  <a:cubicBezTo>
                    <a:pt x="101" y="2235"/>
                    <a:pt x="190" y="2854"/>
                    <a:pt x="227" y="3283"/>
                  </a:cubicBezTo>
                  <a:cubicBezTo>
                    <a:pt x="366" y="4571"/>
                    <a:pt x="404" y="7374"/>
                    <a:pt x="404" y="8662"/>
                  </a:cubicBezTo>
                  <a:cubicBezTo>
                    <a:pt x="619" y="8637"/>
                    <a:pt x="821" y="8624"/>
                    <a:pt x="1023" y="8599"/>
                  </a:cubicBezTo>
                  <a:cubicBezTo>
                    <a:pt x="1162" y="7665"/>
                    <a:pt x="1275" y="5190"/>
                    <a:pt x="1238" y="3081"/>
                  </a:cubicBezTo>
                  <a:cubicBezTo>
                    <a:pt x="1212" y="998"/>
                    <a:pt x="783" y="0"/>
                    <a:pt x="783" y="0"/>
                  </a:cubicBez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4"/>
            <p:cNvSpPr/>
            <p:nvPr/>
          </p:nvSpPr>
          <p:spPr>
            <a:xfrm>
              <a:off x="6145405" y="1813682"/>
              <a:ext cx="103595" cy="539991"/>
            </a:xfrm>
            <a:custGeom>
              <a:avLst/>
              <a:gdLst/>
              <a:ahLst/>
              <a:cxnLst/>
              <a:rect l="l" t="t" r="r" b="b"/>
              <a:pathLst>
                <a:path w="2287" h="11921" extrusionOk="0">
                  <a:moveTo>
                    <a:pt x="594" y="0"/>
                  </a:moveTo>
                  <a:lnTo>
                    <a:pt x="1" y="379"/>
                  </a:lnTo>
                  <a:lnTo>
                    <a:pt x="127" y="3473"/>
                  </a:lnTo>
                  <a:lnTo>
                    <a:pt x="1023" y="3965"/>
                  </a:lnTo>
                  <a:lnTo>
                    <a:pt x="455" y="4849"/>
                  </a:lnTo>
                  <a:lnTo>
                    <a:pt x="1920" y="11920"/>
                  </a:lnTo>
                  <a:cubicBezTo>
                    <a:pt x="1920" y="11920"/>
                    <a:pt x="2286" y="8069"/>
                    <a:pt x="1920" y="5089"/>
                  </a:cubicBezTo>
                  <a:cubicBezTo>
                    <a:pt x="1718" y="3334"/>
                    <a:pt x="1276" y="1629"/>
                    <a:pt x="594" y="0"/>
                  </a:cubicBez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4"/>
            <p:cNvSpPr/>
            <p:nvPr/>
          </p:nvSpPr>
          <p:spPr>
            <a:xfrm>
              <a:off x="6333567" y="1820522"/>
              <a:ext cx="140785" cy="590317"/>
            </a:xfrm>
            <a:custGeom>
              <a:avLst/>
              <a:gdLst/>
              <a:ahLst/>
              <a:cxnLst/>
              <a:rect l="l" t="t" r="r" b="b"/>
              <a:pathLst>
                <a:path w="3108" h="13032" extrusionOk="0">
                  <a:moveTo>
                    <a:pt x="178" y="1"/>
                  </a:moveTo>
                  <a:lnTo>
                    <a:pt x="481" y="3423"/>
                  </a:lnTo>
                  <a:cubicBezTo>
                    <a:pt x="481" y="3423"/>
                    <a:pt x="178" y="9231"/>
                    <a:pt x="39" y="11037"/>
                  </a:cubicBezTo>
                  <a:cubicBezTo>
                    <a:pt x="1" y="11542"/>
                    <a:pt x="1" y="12262"/>
                    <a:pt x="1" y="13032"/>
                  </a:cubicBezTo>
                  <a:cubicBezTo>
                    <a:pt x="1036" y="12956"/>
                    <a:pt x="2072" y="12893"/>
                    <a:pt x="3107" y="12843"/>
                  </a:cubicBezTo>
                  <a:cubicBezTo>
                    <a:pt x="3082" y="12527"/>
                    <a:pt x="3069" y="12186"/>
                    <a:pt x="3044" y="11845"/>
                  </a:cubicBezTo>
                  <a:cubicBezTo>
                    <a:pt x="2615" y="5127"/>
                    <a:pt x="1428" y="279"/>
                    <a:pt x="1428" y="279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4"/>
            <p:cNvSpPr/>
            <p:nvPr/>
          </p:nvSpPr>
          <p:spPr>
            <a:xfrm>
              <a:off x="6321019" y="1805665"/>
              <a:ext cx="72114" cy="533106"/>
            </a:xfrm>
            <a:custGeom>
              <a:avLst/>
              <a:gdLst/>
              <a:ahLst/>
              <a:cxnLst/>
              <a:rect l="l" t="t" r="r" b="b"/>
              <a:pathLst>
                <a:path w="1592" h="11769" extrusionOk="0">
                  <a:moveTo>
                    <a:pt x="0" y="1"/>
                  </a:moveTo>
                  <a:cubicBezTo>
                    <a:pt x="0" y="1"/>
                    <a:pt x="531" y="6504"/>
                    <a:pt x="493" y="8587"/>
                  </a:cubicBezTo>
                  <a:cubicBezTo>
                    <a:pt x="455" y="10683"/>
                    <a:pt x="328" y="11769"/>
                    <a:pt x="328" y="11769"/>
                  </a:cubicBezTo>
                  <a:lnTo>
                    <a:pt x="1591" y="5594"/>
                  </a:lnTo>
                  <a:lnTo>
                    <a:pt x="998" y="4193"/>
                  </a:lnTo>
                  <a:lnTo>
                    <a:pt x="1541" y="3284"/>
                  </a:lnTo>
                  <a:lnTo>
                    <a:pt x="455" y="3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4"/>
            <p:cNvSpPr/>
            <p:nvPr/>
          </p:nvSpPr>
          <p:spPr>
            <a:xfrm>
              <a:off x="5968659" y="1898069"/>
              <a:ext cx="425615" cy="459815"/>
            </a:xfrm>
            <a:custGeom>
              <a:avLst/>
              <a:gdLst/>
              <a:ahLst/>
              <a:cxnLst/>
              <a:rect l="l" t="t" r="r" b="b"/>
              <a:pathLst>
                <a:path w="9396" h="10151" extrusionOk="0">
                  <a:moveTo>
                    <a:pt x="2062" y="0"/>
                  </a:moveTo>
                  <a:cubicBezTo>
                    <a:pt x="1097" y="0"/>
                    <a:pt x="619" y="1485"/>
                    <a:pt x="392" y="2923"/>
                  </a:cubicBezTo>
                  <a:cubicBezTo>
                    <a:pt x="1" y="5385"/>
                    <a:pt x="140" y="8668"/>
                    <a:pt x="228" y="9451"/>
                  </a:cubicBezTo>
                  <a:cubicBezTo>
                    <a:pt x="296" y="10045"/>
                    <a:pt x="522" y="10151"/>
                    <a:pt x="917" y="10151"/>
                  </a:cubicBezTo>
                  <a:cubicBezTo>
                    <a:pt x="1035" y="10151"/>
                    <a:pt x="1167" y="10142"/>
                    <a:pt x="1314" y="10133"/>
                  </a:cubicBezTo>
                  <a:cubicBezTo>
                    <a:pt x="1958" y="10095"/>
                    <a:pt x="4458" y="8744"/>
                    <a:pt x="6138" y="7835"/>
                  </a:cubicBezTo>
                  <a:cubicBezTo>
                    <a:pt x="7375" y="7178"/>
                    <a:pt x="8625" y="6219"/>
                    <a:pt x="9395" y="5840"/>
                  </a:cubicBezTo>
                  <a:cubicBezTo>
                    <a:pt x="9181" y="5272"/>
                    <a:pt x="8916" y="5284"/>
                    <a:pt x="8688" y="4729"/>
                  </a:cubicBezTo>
                  <a:cubicBezTo>
                    <a:pt x="7451" y="5410"/>
                    <a:pt x="6125" y="5916"/>
                    <a:pt x="4749" y="6231"/>
                  </a:cubicBezTo>
                  <a:cubicBezTo>
                    <a:pt x="3966" y="6421"/>
                    <a:pt x="3221" y="6736"/>
                    <a:pt x="2552" y="7191"/>
                  </a:cubicBezTo>
                  <a:cubicBezTo>
                    <a:pt x="2501" y="6383"/>
                    <a:pt x="2514" y="5575"/>
                    <a:pt x="2589" y="4767"/>
                  </a:cubicBezTo>
                  <a:cubicBezTo>
                    <a:pt x="2754" y="3062"/>
                    <a:pt x="3448" y="549"/>
                    <a:pt x="2589" y="132"/>
                  </a:cubicBezTo>
                  <a:cubicBezTo>
                    <a:pt x="2399" y="42"/>
                    <a:pt x="2224" y="0"/>
                    <a:pt x="2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4"/>
            <p:cNvSpPr/>
            <p:nvPr/>
          </p:nvSpPr>
          <p:spPr>
            <a:xfrm>
              <a:off x="6373609" y="2015568"/>
              <a:ext cx="76689" cy="91003"/>
            </a:xfrm>
            <a:custGeom>
              <a:avLst/>
              <a:gdLst/>
              <a:ahLst/>
              <a:cxnLst/>
              <a:rect l="l" t="t" r="r" b="b"/>
              <a:pathLst>
                <a:path w="1693" h="2009" extrusionOk="0">
                  <a:moveTo>
                    <a:pt x="1693" y="1"/>
                  </a:moveTo>
                  <a:lnTo>
                    <a:pt x="961" y="127"/>
                  </a:lnTo>
                  <a:lnTo>
                    <a:pt x="455" y="758"/>
                  </a:lnTo>
                  <a:lnTo>
                    <a:pt x="1" y="2008"/>
                  </a:lnTo>
                  <a:lnTo>
                    <a:pt x="1642" y="594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4"/>
            <p:cNvSpPr/>
            <p:nvPr/>
          </p:nvSpPr>
          <p:spPr>
            <a:xfrm>
              <a:off x="6359884" y="2005875"/>
              <a:ext cx="153921" cy="78546"/>
            </a:xfrm>
            <a:custGeom>
              <a:avLst/>
              <a:gdLst/>
              <a:ahLst/>
              <a:cxnLst/>
              <a:rect l="l" t="t" r="r" b="b"/>
              <a:pathLst>
                <a:path w="3398" h="1734" extrusionOk="0">
                  <a:moveTo>
                    <a:pt x="3221" y="0"/>
                  </a:moveTo>
                  <a:lnTo>
                    <a:pt x="3221" y="13"/>
                  </a:lnTo>
                  <a:lnTo>
                    <a:pt x="51" y="1275"/>
                  </a:lnTo>
                  <a:cubicBezTo>
                    <a:pt x="26" y="1288"/>
                    <a:pt x="1" y="1326"/>
                    <a:pt x="26" y="1364"/>
                  </a:cubicBezTo>
                  <a:lnTo>
                    <a:pt x="152" y="1692"/>
                  </a:lnTo>
                  <a:cubicBezTo>
                    <a:pt x="163" y="1713"/>
                    <a:pt x="190" y="1733"/>
                    <a:pt x="213" y="1733"/>
                  </a:cubicBezTo>
                  <a:cubicBezTo>
                    <a:pt x="218" y="1733"/>
                    <a:pt x="223" y="1732"/>
                    <a:pt x="228" y="1730"/>
                  </a:cubicBezTo>
                  <a:lnTo>
                    <a:pt x="3398" y="467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25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4"/>
            <p:cNvSpPr/>
            <p:nvPr/>
          </p:nvSpPr>
          <p:spPr>
            <a:xfrm>
              <a:off x="6345615" y="2015025"/>
              <a:ext cx="151022" cy="72521"/>
            </a:xfrm>
            <a:custGeom>
              <a:avLst/>
              <a:gdLst/>
              <a:ahLst/>
              <a:cxnLst/>
              <a:rect l="l" t="t" r="r" b="b"/>
              <a:pathLst>
                <a:path w="3334" h="1601" extrusionOk="0">
                  <a:moveTo>
                    <a:pt x="3195" y="0"/>
                  </a:moveTo>
                  <a:lnTo>
                    <a:pt x="89" y="1250"/>
                  </a:lnTo>
                  <a:cubicBezTo>
                    <a:pt x="25" y="1263"/>
                    <a:pt x="0" y="1339"/>
                    <a:pt x="13" y="1389"/>
                  </a:cubicBezTo>
                  <a:lnTo>
                    <a:pt x="76" y="1528"/>
                  </a:lnTo>
                  <a:cubicBezTo>
                    <a:pt x="85" y="1575"/>
                    <a:pt x="129" y="1601"/>
                    <a:pt x="172" y="1601"/>
                  </a:cubicBezTo>
                  <a:cubicBezTo>
                    <a:pt x="187" y="1601"/>
                    <a:pt x="202" y="1598"/>
                    <a:pt x="215" y="1591"/>
                  </a:cubicBezTo>
                  <a:lnTo>
                    <a:pt x="3334" y="354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4"/>
            <p:cNvSpPr/>
            <p:nvPr/>
          </p:nvSpPr>
          <p:spPr>
            <a:xfrm>
              <a:off x="6484585" y="2000258"/>
              <a:ext cx="59521" cy="28719"/>
            </a:xfrm>
            <a:custGeom>
              <a:avLst/>
              <a:gdLst/>
              <a:ahLst/>
              <a:cxnLst/>
              <a:rect l="l" t="t" r="r" b="b"/>
              <a:pathLst>
                <a:path w="1314" h="634" extrusionOk="0">
                  <a:moveTo>
                    <a:pt x="1215" y="0"/>
                  </a:moveTo>
                  <a:cubicBezTo>
                    <a:pt x="1202" y="0"/>
                    <a:pt x="1188" y="4"/>
                    <a:pt x="1175" y="10"/>
                  </a:cubicBezTo>
                  <a:lnTo>
                    <a:pt x="76" y="452"/>
                  </a:lnTo>
                  <a:cubicBezTo>
                    <a:pt x="26" y="478"/>
                    <a:pt x="1" y="528"/>
                    <a:pt x="13" y="579"/>
                  </a:cubicBezTo>
                  <a:cubicBezTo>
                    <a:pt x="32" y="617"/>
                    <a:pt x="66" y="634"/>
                    <a:pt x="104" y="634"/>
                  </a:cubicBezTo>
                  <a:cubicBezTo>
                    <a:pt x="116" y="634"/>
                    <a:pt x="127" y="632"/>
                    <a:pt x="139" y="629"/>
                  </a:cubicBezTo>
                  <a:lnTo>
                    <a:pt x="1238" y="187"/>
                  </a:lnTo>
                  <a:cubicBezTo>
                    <a:pt x="1288" y="162"/>
                    <a:pt x="1314" y="111"/>
                    <a:pt x="1301" y="61"/>
                  </a:cubicBezTo>
                  <a:cubicBezTo>
                    <a:pt x="1283" y="24"/>
                    <a:pt x="1251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4"/>
            <p:cNvSpPr/>
            <p:nvPr/>
          </p:nvSpPr>
          <p:spPr>
            <a:xfrm>
              <a:off x="6505738" y="2001843"/>
              <a:ext cx="30938" cy="25231"/>
            </a:xfrm>
            <a:custGeom>
              <a:avLst/>
              <a:gdLst/>
              <a:ahLst/>
              <a:cxnLst/>
              <a:rect l="l" t="t" r="r" b="b"/>
              <a:pathLst>
                <a:path w="683" h="557" extrusionOk="0">
                  <a:moveTo>
                    <a:pt x="594" y="1"/>
                  </a:moveTo>
                  <a:lnTo>
                    <a:pt x="1" y="102"/>
                  </a:lnTo>
                  <a:lnTo>
                    <a:pt x="178" y="556"/>
                  </a:lnTo>
                  <a:lnTo>
                    <a:pt x="683" y="203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4"/>
            <p:cNvSpPr/>
            <p:nvPr/>
          </p:nvSpPr>
          <p:spPr>
            <a:xfrm>
              <a:off x="6406222" y="2022997"/>
              <a:ext cx="80131" cy="37235"/>
            </a:xfrm>
            <a:custGeom>
              <a:avLst/>
              <a:gdLst/>
              <a:ahLst/>
              <a:cxnLst/>
              <a:rect l="l" t="t" r="r" b="b"/>
              <a:pathLst>
                <a:path w="1769" h="822" extrusionOk="0">
                  <a:moveTo>
                    <a:pt x="1731" y="1"/>
                  </a:moveTo>
                  <a:lnTo>
                    <a:pt x="1" y="695"/>
                  </a:lnTo>
                  <a:lnTo>
                    <a:pt x="51" y="822"/>
                  </a:lnTo>
                  <a:lnTo>
                    <a:pt x="1768" y="140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4"/>
            <p:cNvSpPr/>
            <p:nvPr/>
          </p:nvSpPr>
          <p:spPr>
            <a:xfrm>
              <a:off x="6353588" y="2005603"/>
              <a:ext cx="131635" cy="184451"/>
            </a:xfrm>
            <a:custGeom>
              <a:avLst/>
              <a:gdLst/>
              <a:ahLst/>
              <a:cxnLst/>
              <a:rect l="l" t="t" r="r" b="b"/>
              <a:pathLst>
                <a:path w="2906" h="4072" extrusionOk="0">
                  <a:moveTo>
                    <a:pt x="2420" y="0"/>
                  </a:moveTo>
                  <a:cubicBezTo>
                    <a:pt x="2354" y="0"/>
                    <a:pt x="2296" y="12"/>
                    <a:pt x="2261" y="44"/>
                  </a:cubicBezTo>
                  <a:cubicBezTo>
                    <a:pt x="1895" y="372"/>
                    <a:pt x="2072" y="498"/>
                    <a:pt x="1794" y="903"/>
                  </a:cubicBezTo>
                  <a:cubicBezTo>
                    <a:pt x="1592" y="1193"/>
                    <a:pt x="923" y="1572"/>
                    <a:pt x="683" y="1824"/>
                  </a:cubicBezTo>
                  <a:cubicBezTo>
                    <a:pt x="443" y="2064"/>
                    <a:pt x="89" y="2405"/>
                    <a:pt x="89" y="2405"/>
                  </a:cubicBezTo>
                  <a:lnTo>
                    <a:pt x="1" y="4072"/>
                  </a:lnTo>
                  <a:cubicBezTo>
                    <a:pt x="380" y="3819"/>
                    <a:pt x="771" y="3605"/>
                    <a:pt x="1175" y="3403"/>
                  </a:cubicBezTo>
                  <a:cubicBezTo>
                    <a:pt x="1453" y="3302"/>
                    <a:pt x="2261" y="2872"/>
                    <a:pt x="2261" y="2872"/>
                  </a:cubicBezTo>
                  <a:lnTo>
                    <a:pt x="2716" y="2291"/>
                  </a:lnTo>
                  <a:cubicBezTo>
                    <a:pt x="2716" y="2291"/>
                    <a:pt x="2792" y="1749"/>
                    <a:pt x="2627" y="1635"/>
                  </a:cubicBezTo>
                  <a:lnTo>
                    <a:pt x="2728" y="1231"/>
                  </a:lnTo>
                  <a:lnTo>
                    <a:pt x="2476" y="726"/>
                  </a:lnTo>
                  <a:lnTo>
                    <a:pt x="2905" y="107"/>
                  </a:lnTo>
                  <a:cubicBezTo>
                    <a:pt x="2905" y="107"/>
                    <a:pt x="2621" y="0"/>
                    <a:pt x="24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4"/>
            <p:cNvSpPr/>
            <p:nvPr/>
          </p:nvSpPr>
          <p:spPr>
            <a:xfrm>
              <a:off x="5954934" y="1885658"/>
              <a:ext cx="393590" cy="479112"/>
            </a:xfrm>
            <a:custGeom>
              <a:avLst/>
              <a:gdLst/>
              <a:ahLst/>
              <a:cxnLst/>
              <a:rect l="l" t="t" r="r" b="b"/>
              <a:pathLst>
                <a:path w="8689" h="10577" extrusionOk="0">
                  <a:moveTo>
                    <a:pt x="8398" y="5293"/>
                  </a:moveTo>
                  <a:lnTo>
                    <a:pt x="8398" y="5293"/>
                  </a:lnTo>
                  <a:cubicBezTo>
                    <a:pt x="8397" y="5295"/>
                    <a:pt x="8396" y="5298"/>
                    <a:pt x="8395" y="5300"/>
                  </a:cubicBezTo>
                  <a:lnTo>
                    <a:pt x="8395" y="5300"/>
                  </a:lnTo>
                  <a:cubicBezTo>
                    <a:pt x="8399" y="5297"/>
                    <a:pt x="8400" y="5295"/>
                    <a:pt x="8398" y="5293"/>
                  </a:cubicBezTo>
                  <a:close/>
                  <a:moveTo>
                    <a:pt x="2580" y="1"/>
                  </a:moveTo>
                  <a:cubicBezTo>
                    <a:pt x="2320" y="1"/>
                    <a:pt x="1995" y="97"/>
                    <a:pt x="1592" y="318"/>
                  </a:cubicBezTo>
                  <a:cubicBezTo>
                    <a:pt x="1024" y="634"/>
                    <a:pt x="455" y="2338"/>
                    <a:pt x="342" y="3424"/>
                  </a:cubicBezTo>
                  <a:cubicBezTo>
                    <a:pt x="241" y="4510"/>
                    <a:pt x="1" y="9927"/>
                    <a:pt x="733" y="10521"/>
                  </a:cubicBezTo>
                  <a:cubicBezTo>
                    <a:pt x="781" y="10559"/>
                    <a:pt x="857" y="10577"/>
                    <a:pt x="957" y="10577"/>
                  </a:cubicBezTo>
                  <a:cubicBezTo>
                    <a:pt x="2378" y="10577"/>
                    <a:pt x="8688" y="6998"/>
                    <a:pt x="8688" y="6998"/>
                  </a:cubicBezTo>
                  <a:cubicBezTo>
                    <a:pt x="8688" y="6998"/>
                    <a:pt x="8150" y="5859"/>
                    <a:pt x="8395" y="5300"/>
                  </a:cubicBezTo>
                  <a:lnTo>
                    <a:pt x="8395" y="5300"/>
                  </a:lnTo>
                  <a:cubicBezTo>
                    <a:pt x="8266" y="5405"/>
                    <a:pt x="5204" y="6365"/>
                    <a:pt x="4016" y="6720"/>
                  </a:cubicBezTo>
                  <a:cubicBezTo>
                    <a:pt x="3461" y="6871"/>
                    <a:pt x="2981" y="7010"/>
                    <a:pt x="2981" y="7010"/>
                  </a:cubicBezTo>
                  <a:cubicBezTo>
                    <a:pt x="3196" y="6265"/>
                    <a:pt x="3410" y="2806"/>
                    <a:pt x="3473" y="1631"/>
                  </a:cubicBezTo>
                  <a:cubicBezTo>
                    <a:pt x="3520" y="764"/>
                    <a:pt x="3312" y="1"/>
                    <a:pt x="2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4"/>
            <p:cNvSpPr/>
            <p:nvPr/>
          </p:nvSpPr>
          <p:spPr>
            <a:xfrm>
              <a:off x="6059071" y="2789456"/>
              <a:ext cx="788765" cy="192786"/>
            </a:xfrm>
            <a:custGeom>
              <a:avLst/>
              <a:gdLst/>
              <a:ahLst/>
              <a:cxnLst/>
              <a:rect l="l" t="t" r="r" b="b"/>
              <a:pathLst>
                <a:path w="17413" h="4256" extrusionOk="0">
                  <a:moveTo>
                    <a:pt x="14041" y="0"/>
                  </a:moveTo>
                  <a:lnTo>
                    <a:pt x="101" y="1048"/>
                  </a:lnTo>
                  <a:lnTo>
                    <a:pt x="0" y="1490"/>
                  </a:lnTo>
                  <a:lnTo>
                    <a:pt x="3775" y="4255"/>
                  </a:lnTo>
                  <a:lnTo>
                    <a:pt x="17413" y="2980"/>
                  </a:lnTo>
                  <a:lnTo>
                    <a:pt x="14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4"/>
            <p:cNvSpPr/>
            <p:nvPr/>
          </p:nvSpPr>
          <p:spPr>
            <a:xfrm>
              <a:off x="6063646" y="2777996"/>
              <a:ext cx="788222" cy="192786"/>
            </a:xfrm>
            <a:custGeom>
              <a:avLst/>
              <a:gdLst/>
              <a:ahLst/>
              <a:cxnLst/>
              <a:rect l="l" t="t" r="r" b="b"/>
              <a:pathLst>
                <a:path w="17401" h="4256" extrusionOk="0">
                  <a:moveTo>
                    <a:pt x="14029" y="0"/>
                  </a:moveTo>
                  <a:lnTo>
                    <a:pt x="0" y="1301"/>
                  </a:lnTo>
                  <a:lnTo>
                    <a:pt x="3750" y="4256"/>
                  </a:lnTo>
                  <a:lnTo>
                    <a:pt x="17400" y="2980"/>
                  </a:lnTo>
                  <a:lnTo>
                    <a:pt x="140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4"/>
            <p:cNvSpPr/>
            <p:nvPr/>
          </p:nvSpPr>
          <p:spPr>
            <a:xfrm>
              <a:off x="5493681" y="2430347"/>
              <a:ext cx="137025" cy="503844"/>
            </a:xfrm>
            <a:custGeom>
              <a:avLst/>
              <a:gdLst/>
              <a:ahLst/>
              <a:cxnLst/>
              <a:rect l="l" t="t" r="r" b="b"/>
              <a:pathLst>
                <a:path w="3025" h="11123" extrusionOk="0">
                  <a:moveTo>
                    <a:pt x="185" y="0"/>
                  </a:moveTo>
                  <a:cubicBezTo>
                    <a:pt x="1" y="0"/>
                    <a:pt x="122" y="758"/>
                    <a:pt x="133" y="844"/>
                  </a:cubicBezTo>
                  <a:cubicBezTo>
                    <a:pt x="234" y="1375"/>
                    <a:pt x="524" y="1817"/>
                    <a:pt x="676" y="2309"/>
                  </a:cubicBezTo>
                  <a:cubicBezTo>
                    <a:pt x="865" y="2915"/>
                    <a:pt x="764" y="3496"/>
                    <a:pt x="1042" y="4089"/>
                  </a:cubicBezTo>
                  <a:cubicBezTo>
                    <a:pt x="1332" y="4683"/>
                    <a:pt x="1762" y="5226"/>
                    <a:pt x="1711" y="5920"/>
                  </a:cubicBezTo>
                  <a:cubicBezTo>
                    <a:pt x="1673" y="6716"/>
                    <a:pt x="2128" y="7499"/>
                    <a:pt x="2330" y="8244"/>
                  </a:cubicBezTo>
                  <a:cubicBezTo>
                    <a:pt x="2582" y="9191"/>
                    <a:pt x="2759" y="10163"/>
                    <a:pt x="3024" y="11123"/>
                  </a:cubicBezTo>
                  <a:cubicBezTo>
                    <a:pt x="2974" y="10592"/>
                    <a:pt x="2911" y="10075"/>
                    <a:pt x="2860" y="9582"/>
                  </a:cubicBezTo>
                  <a:cubicBezTo>
                    <a:pt x="2671" y="7461"/>
                    <a:pt x="2481" y="5314"/>
                    <a:pt x="1989" y="3584"/>
                  </a:cubicBezTo>
                  <a:cubicBezTo>
                    <a:pt x="1585" y="2195"/>
                    <a:pt x="840" y="592"/>
                    <a:pt x="310" y="74"/>
                  </a:cubicBezTo>
                  <a:cubicBezTo>
                    <a:pt x="258" y="22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4"/>
            <p:cNvSpPr/>
            <p:nvPr/>
          </p:nvSpPr>
          <p:spPr>
            <a:xfrm>
              <a:off x="5614623" y="2574570"/>
              <a:ext cx="196229" cy="302995"/>
            </a:xfrm>
            <a:custGeom>
              <a:avLst/>
              <a:gdLst/>
              <a:ahLst/>
              <a:cxnLst/>
              <a:rect l="l" t="t" r="r" b="b"/>
              <a:pathLst>
                <a:path w="4332" h="6689" extrusionOk="0">
                  <a:moveTo>
                    <a:pt x="3814" y="1"/>
                  </a:moveTo>
                  <a:cubicBezTo>
                    <a:pt x="3405" y="1"/>
                    <a:pt x="2870" y="105"/>
                    <a:pt x="2741" y="135"/>
                  </a:cubicBezTo>
                  <a:cubicBezTo>
                    <a:pt x="632" y="615"/>
                    <a:pt x="1" y="3216"/>
                    <a:pt x="228" y="5615"/>
                  </a:cubicBezTo>
                  <a:cubicBezTo>
                    <a:pt x="228" y="5981"/>
                    <a:pt x="253" y="6335"/>
                    <a:pt x="304" y="6689"/>
                  </a:cubicBezTo>
                  <a:cubicBezTo>
                    <a:pt x="380" y="5615"/>
                    <a:pt x="683" y="4529"/>
                    <a:pt x="1049" y="3923"/>
                  </a:cubicBezTo>
                  <a:cubicBezTo>
                    <a:pt x="1188" y="3709"/>
                    <a:pt x="1352" y="3544"/>
                    <a:pt x="1390" y="3279"/>
                  </a:cubicBezTo>
                  <a:cubicBezTo>
                    <a:pt x="1503" y="2673"/>
                    <a:pt x="1238" y="2585"/>
                    <a:pt x="1870" y="2244"/>
                  </a:cubicBezTo>
                  <a:cubicBezTo>
                    <a:pt x="2223" y="2042"/>
                    <a:pt x="2615" y="1941"/>
                    <a:pt x="2855" y="1562"/>
                  </a:cubicBezTo>
                  <a:cubicBezTo>
                    <a:pt x="3107" y="1145"/>
                    <a:pt x="2981" y="994"/>
                    <a:pt x="3524" y="830"/>
                  </a:cubicBezTo>
                  <a:cubicBezTo>
                    <a:pt x="3877" y="729"/>
                    <a:pt x="4332" y="653"/>
                    <a:pt x="4307" y="186"/>
                  </a:cubicBezTo>
                  <a:cubicBezTo>
                    <a:pt x="4297" y="45"/>
                    <a:pt x="4082" y="1"/>
                    <a:pt x="3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4"/>
            <p:cNvSpPr/>
            <p:nvPr/>
          </p:nvSpPr>
          <p:spPr>
            <a:xfrm>
              <a:off x="5424740" y="2560483"/>
              <a:ext cx="213397" cy="339958"/>
            </a:xfrm>
            <a:custGeom>
              <a:avLst/>
              <a:gdLst/>
              <a:ahLst/>
              <a:cxnLst/>
              <a:rect l="l" t="t" r="r" b="b"/>
              <a:pathLst>
                <a:path w="4711" h="7505" extrusionOk="0">
                  <a:moveTo>
                    <a:pt x="441" y="0"/>
                  </a:moveTo>
                  <a:cubicBezTo>
                    <a:pt x="395" y="0"/>
                    <a:pt x="349" y="1"/>
                    <a:pt x="304" y="4"/>
                  </a:cubicBezTo>
                  <a:cubicBezTo>
                    <a:pt x="1" y="29"/>
                    <a:pt x="1289" y="1343"/>
                    <a:pt x="1415" y="1456"/>
                  </a:cubicBezTo>
                  <a:cubicBezTo>
                    <a:pt x="1541" y="1570"/>
                    <a:pt x="1743" y="1684"/>
                    <a:pt x="1819" y="1810"/>
                  </a:cubicBezTo>
                  <a:cubicBezTo>
                    <a:pt x="1933" y="2025"/>
                    <a:pt x="1819" y="2214"/>
                    <a:pt x="1907" y="2466"/>
                  </a:cubicBezTo>
                  <a:cubicBezTo>
                    <a:pt x="2059" y="2984"/>
                    <a:pt x="2652" y="3009"/>
                    <a:pt x="2981" y="3363"/>
                  </a:cubicBezTo>
                  <a:cubicBezTo>
                    <a:pt x="3258" y="3666"/>
                    <a:pt x="3094" y="3994"/>
                    <a:pt x="3195" y="4348"/>
                  </a:cubicBezTo>
                  <a:cubicBezTo>
                    <a:pt x="3284" y="4664"/>
                    <a:pt x="3511" y="4853"/>
                    <a:pt x="3688" y="5131"/>
                  </a:cubicBezTo>
                  <a:cubicBezTo>
                    <a:pt x="4168" y="5838"/>
                    <a:pt x="4433" y="6709"/>
                    <a:pt x="4710" y="7505"/>
                  </a:cubicBezTo>
                  <a:cubicBezTo>
                    <a:pt x="4660" y="7138"/>
                    <a:pt x="4597" y="6772"/>
                    <a:pt x="4534" y="6431"/>
                  </a:cubicBezTo>
                  <a:cubicBezTo>
                    <a:pt x="4332" y="5333"/>
                    <a:pt x="4243" y="4234"/>
                    <a:pt x="3928" y="3325"/>
                  </a:cubicBezTo>
                  <a:cubicBezTo>
                    <a:pt x="3738" y="2782"/>
                    <a:pt x="3473" y="2264"/>
                    <a:pt x="3170" y="1785"/>
                  </a:cubicBezTo>
                  <a:cubicBezTo>
                    <a:pt x="2482" y="650"/>
                    <a:pt x="1436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4"/>
            <p:cNvSpPr/>
            <p:nvPr/>
          </p:nvSpPr>
          <p:spPr>
            <a:xfrm>
              <a:off x="5568873" y="2362266"/>
              <a:ext cx="76145" cy="564497"/>
            </a:xfrm>
            <a:custGeom>
              <a:avLst/>
              <a:gdLst/>
              <a:ahLst/>
              <a:cxnLst/>
              <a:rect l="l" t="t" r="r" b="b"/>
              <a:pathLst>
                <a:path w="1681" h="12462" extrusionOk="0">
                  <a:moveTo>
                    <a:pt x="570" y="0"/>
                  </a:moveTo>
                  <a:cubicBezTo>
                    <a:pt x="497" y="0"/>
                    <a:pt x="464" y="112"/>
                    <a:pt x="379" y="314"/>
                  </a:cubicBezTo>
                  <a:cubicBezTo>
                    <a:pt x="13" y="1198"/>
                    <a:pt x="329" y="1956"/>
                    <a:pt x="140" y="2827"/>
                  </a:cubicBezTo>
                  <a:cubicBezTo>
                    <a:pt x="1" y="3458"/>
                    <a:pt x="291" y="3951"/>
                    <a:pt x="392" y="4557"/>
                  </a:cubicBezTo>
                  <a:cubicBezTo>
                    <a:pt x="443" y="5012"/>
                    <a:pt x="354" y="5504"/>
                    <a:pt x="430" y="6009"/>
                  </a:cubicBezTo>
                  <a:cubicBezTo>
                    <a:pt x="493" y="6527"/>
                    <a:pt x="619" y="7057"/>
                    <a:pt x="695" y="7587"/>
                  </a:cubicBezTo>
                  <a:cubicBezTo>
                    <a:pt x="922" y="9204"/>
                    <a:pt x="986" y="10833"/>
                    <a:pt x="859" y="12461"/>
                  </a:cubicBezTo>
                  <a:cubicBezTo>
                    <a:pt x="1099" y="12121"/>
                    <a:pt x="1099" y="11186"/>
                    <a:pt x="1112" y="10732"/>
                  </a:cubicBezTo>
                  <a:cubicBezTo>
                    <a:pt x="1137" y="10012"/>
                    <a:pt x="1150" y="9317"/>
                    <a:pt x="1188" y="8623"/>
                  </a:cubicBezTo>
                  <a:cubicBezTo>
                    <a:pt x="1213" y="8156"/>
                    <a:pt x="1238" y="7688"/>
                    <a:pt x="1289" y="7247"/>
                  </a:cubicBezTo>
                  <a:cubicBezTo>
                    <a:pt x="1390" y="6552"/>
                    <a:pt x="1440" y="5845"/>
                    <a:pt x="1453" y="5138"/>
                  </a:cubicBezTo>
                  <a:cubicBezTo>
                    <a:pt x="1453" y="4506"/>
                    <a:pt x="1680" y="3774"/>
                    <a:pt x="1554" y="3155"/>
                  </a:cubicBezTo>
                  <a:cubicBezTo>
                    <a:pt x="1478" y="2802"/>
                    <a:pt x="1301" y="2410"/>
                    <a:pt x="1225" y="2044"/>
                  </a:cubicBezTo>
                  <a:cubicBezTo>
                    <a:pt x="1099" y="1451"/>
                    <a:pt x="1263" y="567"/>
                    <a:pt x="720" y="87"/>
                  </a:cubicBezTo>
                  <a:cubicBezTo>
                    <a:pt x="653" y="28"/>
                    <a:pt x="607" y="0"/>
                    <a:pt x="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4"/>
            <p:cNvSpPr/>
            <p:nvPr/>
          </p:nvSpPr>
          <p:spPr>
            <a:xfrm>
              <a:off x="5600898" y="2403939"/>
              <a:ext cx="90414" cy="500537"/>
            </a:xfrm>
            <a:custGeom>
              <a:avLst/>
              <a:gdLst/>
              <a:ahLst/>
              <a:cxnLst/>
              <a:rect l="l" t="t" r="r" b="b"/>
              <a:pathLst>
                <a:path w="1996" h="11050" extrusionOk="0">
                  <a:moveTo>
                    <a:pt x="1493" y="0"/>
                  </a:moveTo>
                  <a:cubicBezTo>
                    <a:pt x="1235" y="0"/>
                    <a:pt x="929" y="403"/>
                    <a:pt x="834" y="670"/>
                  </a:cubicBezTo>
                  <a:cubicBezTo>
                    <a:pt x="708" y="1061"/>
                    <a:pt x="708" y="1478"/>
                    <a:pt x="544" y="1869"/>
                  </a:cubicBezTo>
                  <a:cubicBezTo>
                    <a:pt x="405" y="2210"/>
                    <a:pt x="165" y="2538"/>
                    <a:pt x="89" y="2879"/>
                  </a:cubicBezTo>
                  <a:cubicBezTo>
                    <a:pt x="1" y="3347"/>
                    <a:pt x="178" y="3826"/>
                    <a:pt x="203" y="4294"/>
                  </a:cubicBezTo>
                  <a:cubicBezTo>
                    <a:pt x="228" y="4773"/>
                    <a:pt x="140" y="5266"/>
                    <a:pt x="152" y="5758"/>
                  </a:cubicBezTo>
                  <a:cubicBezTo>
                    <a:pt x="165" y="6314"/>
                    <a:pt x="329" y="6857"/>
                    <a:pt x="342" y="7425"/>
                  </a:cubicBezTo>
                  <a:cubicBezTo>
                    <a:pt x="367" y="8082"/>
                    <a:pt x="354" y="8789"/>
                    <a:pt x="316" y="9509"/>
                  </a:cubicBezTo>
                  <a:cubicBezTo>
                    <a:pt x="304" y="9925"/>
                    <a:pt x="241" y="10733"/>
                    <a:pt x="430" y="11049"/>
                  </a:cubicBezTo>
                  <a:cubicBezTo>
                    <a:pt x="253" y="10746"/>
                    <a:pt x="544" y="9622"/>
                    <a:pt x="582" y="9256"/>
                  </a:cubicBezTo>
                  <a:cubicBezTo>
                    <a:pt x="645" y="8663"/>
                    <a:pt x="733" y="8082"/>
                    <a:pt x="847" y="7501"/>
                  </a:cubicBezTo>
                  <a:cubicBezTo>
                    <a:pt x="1024" y="6440"/>
                    <a:pt x="1099" y="5279"/>
                    <a:pt x="1364" y="4243"/>
                  </a:cubicBezTo>
                  <a:cubicBezTo>
                    <a:pt x="1453" y="3864"/>
                    <a:pt x="1693" y="3536"/>
                    <a:pt x="1743" y="3157"/>
                  </a:cubicBezTo>
                  <a:cubicBezTo>
                    <a:pt x="1806" y="2728"/>
                    <a:pt x="1642" y="2299"/>
                    <a:pt x="1743" y="1869"/>
                  </a:cubicBezTo>
                  <a:cubicBezTo>
                    <a:pt x="1882" y="1314"/>
                    <a:pt x="1996" y="897"/>
                    <a:pt x="1794" y="316"/>
                  </a:cubicBezTo>
                  <a:cubicBezTo>
                    <a:pt x="1722" y="87"/>
                    <a:pt x="1612" y="0"/>
                    <a:pt x="1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4"/>
            <p:cNvSpPr/>
            <p:nvPr/>
          </p:nvSpPr>
          <p:spPr>
            <a:xfrm>
              <a:off x="5614079" y="2477636"/>
              <a:ext cx="172176" cy="406817"/>
            </a:xfrm>
            <a:custGeom>
              <a:avLst/>
              <a:gdLst/>
              <a:ahLst/>
              <a:cxnLst/>
              <a:rect l="l" t="t" r="r" b="b"/>
              <a:pathLst>
                <a:path w="3801" h="8981" extrusionOk="0">
                  <a:moveTo>
                    <a:pt x="3564" y="1"/>
                  </a:moveTo>
                  <a:cubicBezTo>
                    <a:pt x="3398" y="1"/>
                    <a:pt x="3135" y="97"/>
                    <a:pt x="3069" y="116"/>
                  </a:cubicBezTo>
                  <a:cubicBezTo>
                    <a:pt x="2589" y="293"/>
                    <a:pt x="2172" y="583"/>
                    <a:pt x="1856" y="975"/>
                  </a:cubicBezTo>
                  <a:cubicBezTo>
                    <a:pt x="480" y="2528"/>
                    <a:pt x="190" y="4977"/>
                    <a:pt x="76" y="7503"/>
                  </a:cubicBezTo>
                  <a:cubicBezTo>
                    <a:pt x="38" y="7983"/>
                    <a:pt x="0" y="8488"/>
                    <a:pt x="0" y="8980"/>
                  </a:cubicBezTo>
                  <a:cubicBezTo>
                    <a:pt x="0" y="7440"/>
                    <a:pt x="834" y="5987"/>
                    <a:pt x="1263" y="4548"/>
                  </a:cubicBezTo>
                  <a:cubicBezTo>
                    <a:pt x="1377" y="4169"/>
                    <a:pt x="1313" y="3689"/>
                    <a:pt x="1591" y="3374"/>
                  </a:cubicBezTo>
                  <a:cubicBezTo>
                    <a:pt x="1793" y="3146"/>
                    <a:pt x="2071" y="2982"/>
                    <a:pt x="2273" y="2742"/>
                  </a:cubicBezTo>
                  <a:cubicBezTo>
                    <a:pt x="2563" y="2414"/>
                    <a:pt x="2526" y="1959"/>
                    <a:pt x="2702" y="1606"/>
                  </a:cubicBezTo>
                  <a:cubicBezTo>
                    <a:pt x="2879" y="1252"/>
                    <a:pt x="3182" y="1164"/>
                    <a:pt x="3422" y="861"/>
                  </a:cubicBezTo>
                  <a:cubicBezTo>
                    <a:pt x="3510" y="747"/>
                    <a:pt x="3801" y="192"/>
                    <a:pt x="3687" y="40"/>
                  </a:cubicBezTo>
                  <a:cubicBezTo>
                    <a:pt x="3665" y="12"/>
                    <a:pt x="3620" y="1"/>
                    <a:pt x="3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4"/>
            <p:cNvSpPr/>
            <p:nvPr/>
          </p:nvSpPr>
          <p:spPr>
            <a:xfrm>
              <a:off x="5519138" y="2780261"/>
              <a:ext cx="203069" cy="197407"/>
            </a:xfrm>
            <a:custGeom>
              <a:avLst/>
              <a:gdLst/>
              <a:ahLst/>
              <a:cxnLst/>
              <a:rect l="l" t="t" r="r" b="b"/>
              <a:pathLst>
                <a:path w="4483" h="4358" extrusionOk="0">
                  <a:moveTo>
                    <a:pt x="0" y="1"/>
                  </a:moveTo>
                  <a:lnTo>
                    <a:pt x="846" y="4357"/>
                  </a:lnTo>
                  <a:lnTo>
                    <a:pt x="3548" y="4357"/>
                  </a:lnTo>
                  <a:lnTo>
                    <a:pt x="4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4"/>
            <p:cNvSpPr/>
            <p:nvPr/>
          </p:nvSpPr>
          <p:spPr>
            <a:xfrm>
              <a:off x="6728234" y="3770892"/>
              <a:ext cx="179650" cy="249997"/>
            </a:xfrm>
            <a:custGeom>
              <a:avLst/>
              <a:gdLst/>
              <a:ahLst/>
              <a:cxnLst/>
              <a:rect l="l" t="t" r="r" b="b"/>
              <a:pathLst>
                <a:path w="3966" h="5519" extrusionOk="0">
                  <a:moveTo>
                    <a:pt x="2375" y="1"/>
                  </a:moveTo>
                  <a:lnTo>
                    <a:pt x="1" y="721"/>
                  </a:lnTo>
                  <a:lnTo>
                    <a:pt x="2185" y="5519"/>
                  </a:lnTo>
                  <a:lnTo>
                    <a:pt x="3966" y="4357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4"/>
            <p:cNvSpPr/>
            <p:nvPr/>
          </p:nvSpPr>
          <p:spPr>
            <a:xfrm>
              <a:off x="6724791" y="3972280"/>
              <a:ext cx="269475" cy="219149"/>
            </a:xfrm>
            <a:custGeom>
              <a:avLst/>
              <a:gdLst/>
              <a:ahLst/>
              <a:cxnLst/>
              <a:rect l="l" t="t" r="r" b="b"/>
              <a:pathLst>
                <a:path w="5949" h="4838" extrusionOk="0">
                  <a:moveTo>
                    <a:pt x="4895" y="1"/>
                  </a:moveTo>
                  <a:cubicBezTo>
                    <a:pt x="4767" y="1"/>
                    <a:pt x="4641" y="29"/>
                    <a:pt x="4493" y="29"/>
                  </a:cubicBezTo>
                  <a:cubicBezTo>
                    <a:pt x="4462" y="29"/>
                    <a:pt x="4429" y="28"/>
                    <a:pt x="4395" y="25"/>
                  </a:cubicBezTo>
                  <a:lnTo>
                    <a:pt x="1819" y="1376"/>
                  </a:lnTo>
                  <a:lnTo>
                    <a:pt x="1" y="4735"/>
                  </a:lnTo>
                  <a:cubicBezTo>
                    <a:pt x="1" y="4735"/>
                    <a:pt x="283" y="4838"/>
                    <a:pt x="825" y="4838"/>
                  </a:cubicBezTo>
                  <a:cubicBezTo>
                    <a:pt x="1322" y="4838"/>
                    <a:pt x="2038" y="4751"/>
                    <a:pt x="2956" y="4419"/>
                  </a:cubicBezTo>
                  <a:cubicBezTo>
                    <a:pt x="3334" y="4280"/>
                    <a:pt x="3814" y="3459"/>
                    <a:pt x="4294" y="2702"/>
                  </a:cubicBezTo>
                  <a:cubicBezTo>
                    <a:pt x="4660" y="2096"/>
                    <a:pt x="5948" y="745"/>
                    <a:pt x="5481" y="290"/>
                  </a:cubicBezTo>
                  <a:cubicBezTo>
                    <a:pt x="5243" y="52"/>
                    <a:pt x="5067" y="1"/>
                    <a:pt x="4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4"/>
            <p:cNvSpPr/>
            <p:nvPr/>
          </p:nvSpPr>
          <p:spPr>
            <a:xfrm>
              <a:off x="6718495" y="3933914"/>
              <a:ext cx="255161" cy="253938"/>
            </a:xfrm>
            <a:custGeom>
              <a:avLst/>
              <a:gdLst/>
              <a:ahLst/>
              <a:cxnLst/>
              <a:rect l="l" t="t" r="r" b="b"/>
              <a:pathLst>
                <a:path w="5633" h="5606" extrusionOk="0">
                  <a:moveTo>
                    <a:pt x="4130" y="1"/>
                  </a:moveTo>
                  <a:cubicBezTo>
                    <a:pt x="4130" y="1"/>
                    <a:pt x="2362" y="960"/>
                    <a:pt x="1958" y="2236"/>
                  </a:cubicBezTo>
                  <a:cubicBezTo>
                    <a:pt x="1554" y="3511"/>
                    <a:pt x="51" y="5051"/>
                    <a:pt x="51" y="5051"/>
                  </a:cubicBezTo>
                  <a:cubicBezTo>
                    <a:pt x="1" y="5456"/>
                    <a:pt x="140" y="5594"/>
                    <a:pt x="140" y="5594"/>
                  </a:cubicBezTo>
                  <a:cubicBezTo>
                    <a:pt x="207" y="5602"/>
                    <a:pt x="274" y="5605"/>
                    <a:pt x="341" y="5605"/>
                  </a:cubicBezTo>
                  <a:cubicBezTo>
                    <a:pt x="976" y="5605"/>
                    <a:pt x="1576" y="5283"/>
                    <a:pt x="1908" y="4723"/>
                  </a:cubicBezTo>
                  <a:cubicBezTo>
                    <a:pt x="2324" y="4092"/>
                    <a:pt x="3448" y="1958"/>
                    <a:pt x="4130" y="1415"/>
                  </a:cubicBezTo>
                  <a:cubicBezTo>
                    <a:pt x="4429" y="1186"/>
                    <a:pt x="4790" y="1074"/>
                    <a:pt x="5156" y="1074"/>
                  </a:cubicBezTo>
                  <a:cubicBezTo>
                    <a:pt x="5315" y="1074"/>
                    <a:pt x="5476" y="1095"/>
                    <a:pt x="5633" y="1137"/>
                  </a:cubicBezTo>
                  <a:cubicBezTo>
                    <a:pt x="5582" y="683"/>
                    <a:pt x="4913" y="190"/>
                    <a:pt x="4913" y="190"/>
                  </a:cubicBezTo>
                  <a:lnTo>
                    <a:pt x="4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4"/>
            <p:cNvSpPr/>
            <p:nvPr/>
          </p:nvSpPr>
          <p:spPr>
            <a:xfrm>
              <a:off x="6718495" y="3891516"/>
              <a:ext cx="222547" cy="270653"/>
            </a:xfrm>
            <a:custGeom>
              <a:avLst/>
              <a:gdLst/>
              <a:ahLst/>
              <a:cxnLst/>
              <a:rect l="l" t="t" r="r" b="b"/>
              <a:pathLst>
                <a:path w="4913" h="5975" extrusionOk="0">
                  <a:moveTo>
                    <a:pt x="3738" y="0"/>
                  </a:moveTo>
                  <a:cubicBezTo>
                    <a:pt x="3314" y="0"/>
                    <a:pt x="2890" y="274"/>
                    <a:pt x="2678" y="899"/>
                  </a:cubicBezTo>
                  <a:cubicBezTo>
                    <a:pt x="2489" y="1467"/>
                    <a:pt x="2059" y="1934"/>
                    <a:pt x="1504" y="2161"/>
                  </a:cubicBezTo>
                  <a:cubicBezTo>
                    <a:pt x="1188" y="2300"/>
                    <a:pt x="1276" y="2982"/>
                    <a:pt x="1137" y="3929"/>
                  </a:cubicBezTo>
                  <a:cubicBezTo>
                    <a:pt x="999" y="4889"/>
                    <a:pt x="1" y="5381"/>
                    <a:pt x="51" y="5975"/>
                  </a:cubicBezTo>
                  <a:cubicBezTo>
                    <a:pt x="51" y="5975"/>
                    <a:pt x="910" y="5836"/>
                    <a:pt x="1276" y="5571"/>
                  </a:cubicBezTo>
                  <a:cubicBezTo>
                    <a:pt x="1630" y="5293"/>
                    <a:pt x="2804" y="2869"/>
                    <a:pt x="3107" y="2149"/>
                  </a:cubicBezTo>
                  <a:cubicBezTo>
                    <a:pt x="3443" y="1321"/>
                    <a:pt x="3995" y="1102"/>
                    <a:pt x="4564" y="1102"/>
                  </a:cubicBezTo>
                  <a:cubicBezTo>
                    <a:pt x="4680" y="1102"/>
                    <a:pt x="4797" y="1111"/>
                    <a:pt x="4913" y="1126"/>
                  </a:cubicBezTo>
                  <a:cubicBezTo>
                    <a:pt x="4913" y="1126"/>
                    <a:pt x="4812" y="356"/>
                    <a:pt x="4130" y="78"/>
                  </a:cubicBezTo>
                  <a:cubicBezTo>
                    <a:pt x="4004" y="27"/>
                    <a:pt x="3871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4"/>
            <p:cNvSpPr/>
            <p:nvPr/>
          </p:nvSpPr>
          <p:spPr>
            <a:xfrm>
              <a:off x="6572097" y="3290841"/>
              <a:ext cx="311194" cy="610520"/>
            </a:xfrm>
            <a:custGeom>
              <a:avLst/>
              <a:gdLst/>
              <a:ahLst/>
              <a:cxnLst/>
              <a:rect l="l" t="t" r="r" b="b"/>
              <a:pathLst>
                <a:path w="6870" h="13478" extrusionOk="0">
                  <a:moveTo>
                    <a:pt x="1110" y="1"/>
                  </a:moveTo>
                  <a:cubicBezTo>
                    <a:pt x="468" y="1"/>
                    <a:pt x="0" y="142"/>
                    <a:pt x="0" y="510"/>
                  </a:cubicBezTo>
                  <a:cubicBezTo>
                    <a:pt x="0" y="1331"/>
                    <a:pt x="89" y="2076"/>
                    <a:pt x="670" y="4134"/>
                  </a:cubicBezTo>
                  <a:cubicBezTo>
                    <a:pt x="1251" y="6192"/>
                    <a:pt x="3725" y="13478"/>
                    <a:pt x="3725" y="13478"/>
                  </a:cubicBezTo>
                  <a:cubicBezTo>
                    <a:pt x="3725" y="13478"/>
                    <a:pt x="5328" y="12966"/>
                    <a:pt x="6621" y="12966"/>
                  </a:cubicBezTo>
                  <a:cubicBezTo>
                    <a:pt x="6705" y="12966"/>
                    <a:pt x="6788" y="12968"/>
                    <a:pt x="6870" y="12973"/>
                  </a:cubicBezTo>
                  <a:cubicBezTo>
                    <a:pt x="6870" y="12973"/>
                    <a:pt x="6364" y="9172"/>
                    <a:pt x="5872" y="6369"/>
                  </a:cubicBezTo>
                  <a:cubicBezTo>
                    <a:pt x="5594" y="4753"/>
                    <a:pt x="5430" y="3124"/>
                    <a:pt x="5380" y="1495"/>
                  </a:cubicBezTo>
                  <a:lnTo>
                    <a:pt x="3801" y="510"/>
                  </a:lnTo>
                  <a:cubicBezTo>
                    <a:pt x="3018" y="228"/>
                    <a:pt x="1923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4"/>
            <p:cNvSpPr/>
            <p:nvPr/>
          </p:nvSpPr>
          <p:spPr>
            <a:xfrm>
              <a:off x="6973604" y="3712596"/>
              <a:ext cx="179650" cy="249997"/>
            </a:xfrm>
            <a:custGeom>
              <a:avLst/>
              <a:gdLst/>
              <a:ahLst/>
              <a:cxnLst/>
              <a:rect l="l" t="t" r="r" b="b"/>
              <a:pathLst>
                <a:path w="3966" h="5519" extrusionOk="0">
                  <a:moveTo>
                    <a:pt x="2375" y="0"/>
                  </a:moveTo>
                  <a:lnTo>
                    <a:pt x="1" y="720"/>
                  </a:lnTo>
                  <a:lnTo>
                    <a:pt x="2185" y="5518"/>
                  </a:lnTo>
                  <a:lnTo>
                    <a:pt x="3966" y="4356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4"/>
            <p:cNvSpPr/>
            <p:nvPr/>
          </p:nvSpPr>
          <p:spPr>
            <a:xfrm>
              <a:off x="6970162" y="3913938"/>
              <a:ext cx="269475" cy="219149"/>
            </a:xfrm>
            <a:custGeom>
              <a:avLst/>
              <a:gdLst/>
              <a:ahLst/>
              <a:cxnLst/>
              <a:rect l="l" t="t" r="r" b="b"/>
              <a:pathLst>
                <a:path w="5949" h="4838" extrusionOk="0">
                  <a:moveTo>
                    <a:pt x="4902" y="1"/>
                  </a:moveTo>
                  <a:cubicBezTo>
                    <a:pt x="4773" y="1"/>
                    <a:pt x="4647" y="29"/>
                    <a:pt x="4496" y="29"/>
                  </a:cubicBezTo>
                  <a:cubicBezTo>
                    <a:pt x="4464" y="29"/>
                    <a:pt x="4430" y="28"/>
                    <a:pt x="4395" y="25"/>
                  </a:cubicBezTo>
                  <a:lnTo>
                    <a:pt x="1819" y="1376"/>
                  </a:lnTo>
                  <a:lnTo>
                    <a:pt x="1" y="4735"/>
                  </a:lnTo>
                  <a:cubicBezTo>
                    <a:pt x="1" y="4735"/>
                    <a:pt x="283" y="4838"/>
                    <a:pt x="825" y="4838"/>
                  </a:cubicBezTo>
                  <a:cubicBezTo>
                    <a:pt x="1322" y="4838"/>
                    <a:pt x="2038" y="4751"/>
                    <a:pt x="2956" y="4419"/>
                  </a:cubicBezTo>
                  <a:cubicBezTo>
                    <a:pt x="3334" y="4280"/>
                    <a:pt x="3814" y="3472"/>
                    <a:pt x="4294" y="2702"/>
                  </a:cubicBezTo>
                  <a:cubicBezTo>
                    <a:pt x="4660" y="2108"/>
                    <a:pt x="5948" y="745"/>
                    <a:pt x="5494" y="290"/>
                  </a:cubicBezTo>
                  <a:cubicBezTo>
                    <a:pt x="5249" y="52"/>
                    <a:pt x="5073" y="1"/>
                    <a:pt x="4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4"/>
            <p:cNvSpPr/>
            <p:nvPr/>
          </p:nvSpPr>
          <p:spPr>
            <a:xfrm>
              <a:off x="6964454" y="3876161"/>
              <a:ext cx="254572" cy="253485"/>
            </a:xfrm>
            <a:custGeom>
              <a:avLst/>
              <a:gdLst/>
              <a:ahLst/>
              <a:cxnLst/>
              <a:rect l="l" t="t" r="r" b="b"/>
              <a:pathLst>
                <a:path w="5620" h="5596" extrusionOk="0">
                  <a:moveTo>
                    <a:pt x="4117" y="0"/>
                  </a:moveTo>
                  <a:cubicBezTo>
                    <a:pt x="4117" y="0"/>
                    <a:pt x="2349" y="960"/>
                    <a:pt x="1945" y="2235"/>
                  </a:cubicBezTo>
                  <a:cubicBezTo>
                    <a:pt x="1541" y="3498"/>
                    <a:pt x="38" y="5039"/>
                    <a:pt x="38" y="5039"/>
                  </a:cubicBezTo>
                  <a:cubicBezTo>
                    <a:pt x="1" y="5455"/>
                    <a:pt x="127" y="5581"/>
                    <a:pt x="127" y="5581"/>
                  </a:cubicBezTo>
                  <a:cubicBezTo>
                    <a:pt x="203" y="5591"/>
                    <a:pt x="279" y="5596"/>
                    <a:pt x="355" y="5596"/>
                  </a:cubicBezTo>
                  <a:cubicBezTo>
                    <a:pt x="980" y="5596"/>
                    <a:pt x="1568" y="5275"/>
                    <a:pt x="1895" y="4723"/>
                  </a:cubicBezTo>
                  <a:cubicBezTo>
                    <a:pt x="2311" y="4091"/>
                    <a:pt x="3435" y="1958"/>
                    <a:pt x="4117" y="1415"/>
                  </a:cubicBezTo>
                  <a:cubicBezTo>
                    <a:pt x="4416" y="1186"/>
                    <a:pt x="4775" y="1068"/>
                    <a:pt x="5141" y="1068"/>
                  </a:cubicBezTo>
                  <a:cubicBezTo>
                    <a:pt x="5301" y="1068"/>
                    <a:pt x="5462" y="1091"/>
                    <a:pt x="5620" y="1137"/>
                  </a:cubicBezTo>
                  <a:cubicBezTo>
                    <a:pt x="5569" y="682"/>
                    <a:pt x="4913" y="190"/>
                    <a:pt x="4913" y="190"/>
                  </a:cubicBezTo>
                  <a:lnTo>
                    <a:pt x="4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4"/>
            <p:cNvSpPr/>
            <p:nvPr/>
          </p:nvSpPr>
          <p:spPr>
            <a:xfrm>
              <a:off x="6963866" y="3833401"/>
              <a:ext cx="222547" cy="270426"/>
            </a:xfrm>
            <a:custGeom>
              <a:avLst/>
              <a:gdLst/>
              <a:ahLst/>
              <a:cxnLst/>
              <a:rect l="l" t="t" r="r" b="b"/>
              <a:pathLst>
                <a:path w="4913" h="5970" extrusionOk="0">
                  <a:moveTo>
                    <a:pt x="4913" y="1121"/>
                  </a:moveTo>
                  <a:lnTo>
                    <a:pt x="4913" y="1121"/>
                  </a:lnTo>
                  <a:cubicBezTo>
                    <a:pt x="4913" y="1121"/>
                    <a:pt x="4913" y="1121"/>
                    <a:pt x="4913" y="1121"/>
                  </a:cubicBezTo>
                  <a:cubicBezTo>
                    <a:pt x="4913" y="1121"/>
                    <a:pt x="4913" y="1121"/>
                    <a:pt x="4913" y="1121"/>
                  </a:cubicBezTo>
                  <a:cubicBezTo>
                    <a:pt x="4913" y="1121"/>
                    <a:pt x="4913" y="1121"/>
                    <a:pt x="4913" y="1121"/>
                  </a:cubicBezTo>
                  <a:close/>
                  <a:moveTo>
                    <a:pt x="3743" y="0"/>
                  </a:moveTo>
                  <a:cubicBezTo>
                    <a:pt x="3317" y="0"/>
                    <a:pt x="2890" y="266"/>
                    <a:pt x="2678" y="894"/>
                  </a:cubicBezTo>
                  <a:cubicBezTo>
                    <a:pt x="2489" y="1475"/>
                    <a:pt x="2059" y="1929"/>
                    <a:pt x="1504" y="2157"/>
                  </a:cubicBezTo>
                  <a:cubicBezTo>
                    <a:pt x="1188" y="2295"/>
                    <a:pt x="1276" y="2977"/>
                    <a:pt x="1137" y="3924"/>
                  </a:cubicBezTo>
                  <a:cubicBezTo>
                    <a:pt x="999" y="4871"/>
                    <a:pt x="1" y="5376"/>
                    <a:pt x="51" y="5970"/>
                  </a:cubicBezTo>
                  <a:cubicBezTo>
                    <a:pt x="51" y="5970"/>
                    <a:pt x="910" y="5831"/>
                    <a:pt x="1276" y="5553"/>
                  </a:cubicBezTo>
                  <a:cubicBezTo>
                    <a:pt x="1630" y="5288"/>
                    <a:pt x="2804" y="2851"/>
                    <a:pt x="3107" y="2131"/>
                  </a:cubicBezTo>
                  <a:cubicBezTo>
                    <a:pt x="3442" y="1314"/>
                    <a:pt x="3995" y="1097"/>
                    <a:pt x="4562" y="1097"/>
                  </a:cubicBezTo>
                  <a:cubicBezTo>
                    <a:pt x="4679" y="1097"/>
                    <a:pt x="4797" y="1106"/>
                    <a:pt x="4913" y="1121"/>
                  </a:cubicBezTo>
                  <a:lnTo>
                    <a:pt x="4913" y="1121"/>
                  </a:lnTo>
                  <a:cubicBezTo>
                    <a:pt x="4909" y="1108"/>
                    <a:pt x="4801" y="346"/>
                    <a:pt x="4130" y="73"/>
                  </a:cubicBezTo>
                  <a:cubicBezTo>
                    <a:pt x="4005" y="26"/>
                    <a:pt x="3874" y="0"/>
                    <a:pt x="3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4"/>
            <p:cNvSpPr/>
            <p:nvPr/>
          </p:nvSpPr>
          <p:spPr>
            <a:xfrm>
              <a:off x="6818057" y="3232953"/>
              <a:ext cx="310605" cy="610067"/>
            </a:xfrm>
            <a:custGeom>
              <a:avLst/>
              <a:gdLst/>
              <a:ahLst/>
              <a:cxnLst/>
              <a:rect l="l" t="t" r="r" b="b"/>
              <a:pathLst>
                <a:path w="6857" h="13468" extrusionOk="0">
                  <a:moveTo>
                    <a:pt x="1101" y="0"/>
                  </a:moveTo>
                  <a:cubicBezTo>
                    <a:pt x="463" y="0"/>
                    <a:pt x="0" y="139"/>
                    <a:pt x="0" y="500"/>
                  </a:cubicBezTo>
                  <a:cubicBezTo>
                    <a:pt x="0" y="1333"/>
                    <a:pt x="76" y="2066"/>
                    <a:pt x="657" y="4137"/>
                  </a:cubicBezTo>
                  <a:cubicBezTo>
                    <a:pt x="1238" y="6195"/>
                    <a:pt x="3712" y="13468"/>
                    <a:pt x="3712" y="13468"/>
                  </a:cubicBezTo>
                  <a:cubicBezTo>
                    <a:pt x="3712" y="13468"/>
                    <a:pt x="5283" y="12966"/>
                    <a:pt x="6569" y="12966"/>
                  </a:cubicBezTo>
                  <a:cubicBezTo>
                    <a:pt x="6667" y="12966"/>
                    <a:pt x="6763" y="12969"/>
                    <a:pt x="6857" y="12976"/>
                  </a:cubicBezTo>
                  <a:cubicBezTo>
                    <a:pt x="6857" y="12976"/>
                    <a:pt x="6351" y="9175"/>
                    <a:pt x="5859" y="6359"/>
                  </a:cubicBezTo>
                  <a:cubicBezTo>
                    <a:pt x="5581" y="4743"/>
                    <a:pt x="5417" y="3126"/>
                    <a:pt x="5367" y="1485"/>
                  </a:cubicBezTo>
                  <a:lnTo>
                    <a:pt x="3801" y="500"/>
                  </a:lnTo>
                  <a:cubicBezTo>
                    <a:pt x="3009" y="224"/>
                    <a:pt x="1913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4"/>
            <p:cNvSpPr/>
            <p:nvPr/>
          </p:nvSpPr>
          <p:spPr>
            <a:xfrm>
              <a:off x="6681896" y="3428905"/>
              <a:ext cx="197407" cy="788765"/>
            </a:xfrm>
            <a:custGeom>
              <a:avLst/>
              <a:gdLst/>
              <a:ahLst/>
              <a:cxnLst/>
              <a:rect l="l" t="t" r="r" b="b"/>
              <a:pathLst>
                <a:path w="4358" h="17413" extrusionOk="0">
                  <a:moveTo>
                    <a:pt x="4357" y="0"/>
                  </a:moveTo>
                  <a:lnTo>
                    <a:pt x="3170" y="38"/>
                  </a:lnTo>
                  <a:lnTo>
                    <a:pt x="1" y="17413"/>
                  </a:lnTo>
                  <a:lnTo>
                    <a:pt x="418" y="17375"/>
                  </a:lnTo>
                  <a:lnTo>
                    <a:pt x="4357" y="0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4"/>
            <p:cNvSpPr/>
            <p:nvPr/>
          </p:nvSpPr>
          <p:spPr>
            <a:xfrm>
              <a:off x="7165797" y="3432891"/>
              <a:ext cx="153332" cy="704693"/>
            </a:xfrm>
            <a:custGeom>
              <a:avLst/>
              <a:gdLst/>
              <a:ahLst/>
              <a:cxnLst/>
              <a:rect l="l" t="t" r="r" b="b"/>
              <a:pathLst>
                <a:path w="3385" h="15557" extrusionOk="0">
                  <a:moveTo>
                    <a:pt x="1061" y="0"/>
                  </a:moveTo>
                  <a:lnTo>
                    <a:pt x="0" y="26"/>
                  </a:lnTo>
                  <a:lnTo>
                    <a:pt x="3031" y="15557"/>
                  </a:lnTo>
                  <a:lnTo>
                    <a:pt x="3384" y="15519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4"/>
            <p:cNvSpPr/>
            <p:nvPr/>
          </p:nvSpPr>
          <p:spPr>
            <a:xfrm>
              <a:off x="7007350" y="3553560"/>
              <a:ext cx="126471" cy="829986"/>
            </a:xfrm>
            <a:custGeom>
              <a:avLst/>
              <a:gdLst/>
              <a:ahLst/>
              <a:cxnLst/>
              <a:rect l="l" t="t" r="r" b="b"/>
              <a:pathLst>
                <a:path w="2792" h="18323" extrusionOk="0">
                  <a:moveTo>
                    <a:pt x="2791" y="1"/>
                  </a:moveTo>
                  <a:lnTo>
                    <a:pt x="1630" y="39"/>
                  </a:lnTo>
                  <a:lnTo>
                    <a:pt x="1" y="18322"/>
                  </a:lnTo>
                  <a:lnTo>
                    <a:pt x="1" y="18322"/>
                  </a:lnTo>
                  <a:lnTo>
                    <a:pt x="405" y="18285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4"/>
            <p:cNvSpPr/>
            <p:nvPr/>
          </p:nvSpPr>
          <p:spPr>
            <a:xfrm>
              <a:off x="7393411" y="3536982"/>
              <a:ext cx="205379" cy="747635"/>
            </a:xfrm>
            <a:custGeom>
              <a:avLst/>
              <a:gdLst/>
              <a:ahLst/>
              <a:cxnLst/>
              <a:rect l="l" t="t" r="r" b="b"/>
              <a:pathLst>
                <a:path w="4534" h="16505" extrusionOk="0">
                  <a:moveTo>
                    <a:pt x="1036" y="1"/>
                  </a:moveTo>
                  <a:lnTo>
                    <a:pt x="1" y="38"/>
                  </a:lnTo>
                  <a:lnTo>
                    <a:pt x="4193" y="16504"/>
                  </a:lnTo>
                  <a:lnTo>
                    <a:pt x="4534" y="1646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4"/>
            <p:cNvSpPr/>
            <p:nvPr/>
          </p:nvSpPr>
          <p:spPr>
            <a:xfrm>
              <a:off x="6697342" y="3394570"/>
              <a:ext cx="861468" cy="229069"/>
            </a:xfrm>
            <a:custGeom>
              <a:avLst/>
              <a:gdLst/>
              <a:ahLst/>
              <a:cxnLst/>
              <a:rect l="l" t="t" r="r" b="b"/>
              <a:pathLst>
                <a:path w="19018" h="5057" extrusionOk="0">
                  <a:moveTo>
                    <a:pt x="152" y="0"/>
                  </a:moveTo>
                  <a:cubicBezTo>
                    <a:pt x="152" y="0"/>
                    <a:pt x="1" y="1844"/>
                    <a:pt x="443" y="2286"/>
                  </a:cubicBezTo>
                  <a:cubicBezTo>
                    <a:pt x="897" y="2740"/>
                    <a:pt x="5822" y="4975"/>
                    <a:pt x="6946" y="5051"/>
                  </a:cubicBezTo>
                  <a:cubicBezTo>
                    <a:pt x="6995" y="5055"/>
                    <a:pt x="7061" y="5056"/>
                    <a:pt x="7143" y="5056"/>
                  </a:cubicBezTo>
                  <a:cubicBezTo>
                    <a:pt x="8901" y="5056"/>
                    <a:pt x="17812" y="4302"/>
                    <a:pt x="18234" y="3940"/>
                  </a:cubicBezTo>
                  <a:cubicBezTo>
                    <a:pt x="18689" y="3574"/>
                    <a:pt x="19017" y="619"/>
                    <a:pt x="19017" y="619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4"/>
            <p:cNvSpPr/>
            <p:nvPr/>
          </p:nvSpPr>
          <p:spPr>
            <a:xfrm>
              <a:off x="6572686" y="3197440"/>
              <a:ext cx="534828" cy="335337"/>
            </a:xfrm>
            <a:custGeom>
              <a:avLst/>
              <a:gdLst/>
              <a:ahLst/>
              <a:cxnLst/>
              <a:rect l="l" t="t" r="r" b="b"/>
              <a:pathLst>
                <a:path w="11807" h="7403" extrusionOk="0">
                  <a:moveTo>
                    <a:pt x="2971" y="0"/>
                  </a:moveTo>
                  <a:cubicBezTo>
                    <a:pt x="2634" y="0"/>
                    <a:pt x="2323" y="33"/>
                    <a:pt x="2046" y="110"/>
                  </a:cubicBezTo>
                  <a:cubicBezTo>
                    <a:pt x="76" y="653"/>
                    <a:pt x="76" y="1991"/>
                    <a:pt x="0" y="2622"/>
                  </a:cubicBezTo>
                  <a:cubicBezTo>
                    <a:pt x="0" y="2622"/>
                    <a:pt x="2652" y="4933"/>
                    <a:pt x="5101" y="5842"/>
                  </a:cubicBezTo>
                  <a:cubicBezTo>
                    <a:pt x="8713" y="7190"/>
                    <a:pt x="10521" y="7403"/>
                    <a:pt x="11303" y="7403"/>
                  </a:cubicBezTo>
                  <a:cubicBezTo>
                    <a:pt x="11664" y="7403"/>
                    <a:pt x="11806" y="7358"/>
                    <a:pt x="11806" y="7358"/>
                  </a:cubicBezTo>
                  <a:lnTo>
                    <a:pt x="10241" y="1221"/>
                  </a:lnTo>
                  <a:cubicBezTo>
                    <a:pt x="8017" y="1221"/>
                    <a:pt x="5020" y="0"/>
                    <a:pt x="2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4"/>
            <p:cNvSpPr/>
            <p:nvPr/>
          </p:nvSpPr>
          <p:spPr>
            <a:xfrm>
              <a:off x="7148041" y="2144844"/>
              <a:ext cx="261457" cy="460494"/>
            </a:xfrm>
            <a:custGeom>
              <a:avLst/>
              <a:gdLst/>
              <a:ahLst/>
              <a:cxnLst/>
              <a:rect l="l" t="t" r="r" b="b"/>
              <a:pathLst>
                <a:path w="5772" h="10166" extrusionOk="0">
                  <a:moveTo>
                    <a:pt x="620" y="0"/>
                  </a:moveTo>
                  <a:cubicBezTo>
                    <a:pt x="481" y="922"/>
                    <a:pt x="317" y="2387"/>
                    <a:pt x="304" y="2942"/>
                  </a:cubicBezTo>
                  <a:cubicBezTo>
                    <a:pt x="279" y="3498"/>
                    <a:pt x="1" y="4218"/>
                    <a:pt x="190" y="5190"/>
                  </a:cubicBezTo>
                  <a:cubicBezTo>
                    <a:pt x="380" y="6175"/>
                    <a:pt x="683" y="6617"/>
                    <a:pt x="961" y="6933"/>
                  </a:cubicBezTo>
                  <a:cubicBezTo>
                    <a:pt x="1251" y="7248"/>
                    <a:pt x="2034" y="6970"/>
                    <a:pt x="2160" y="7387"/>
                  </a:cubicBezTo>
                  <a:cubicBezTo>
                    <a:pt x="2299" y="7791"/>
                    <a:pt x="1870" y="9509"/>
                    <a:pt x="1870" y="9509"/>
                  </a:cubicBezTo>
                  <a:lnTo>
                    <a:pt x="5771" y="10165"/>
                  </a:lnTo>
                  <a:lnTo>
                    <a:pt x="5279" y="7450"/>
                  </a:lnTo>
                  <a:lnTo>
                    <a:pt x="5494" y="99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4"/>
            <p:cNvSpPr/>
            <p:nvPr/>
          </p:nvSpPr>
          <p:spPr>
            <a:xfrm>
              <a:off x="7144643" y="2048589"/>
              <a:ext cx="390691" cy="433769"/>
            </a:xfrm>
            <a:custGeom>
              <a:avLst/>
              <a:gdLst/>
              <a:ahLst/>
              <a:cxnLst/>
              <a:rect l="l" t="t" r="r" b="b"/>
              <a:pathLst>
                <a:path w="8625" h="9576" extrusionOk="0">
                  <a:moveTo>
                    <a:pt x="3941" y="0"/>
                  </a:moveTo>
                  <a:cubicBezTo>
                    <a:pt x="2578" y="0"/>
                    <a:pt x="1694" y="364"/>
                    <a:pt x="1137" y="572"/>
                  </a:cubicBezTo>
                  <a:cubicBezTo>
                    <a:pt x="745" y="711"/>
                    <a:pt x="354" y="901"/>
                    <a:pt x="0" y="1128"/>
                  </a:cubicBezTo>
                  <a:lnTo>
                    <a:pt x="0" y="1418"/>
                  </a:lnTo>
                  <a:cubicBezTo>
                    <a:pt x="38" y="2807"/>
                    <a:pt x="556" y="3224"/>
                    <a:pt x="1010" y="3565"/>
                  </a:cubicBezTo>
                  <a:cubicBezTo>
                    <a:pt x="1503" y="3918"/>
                    <a:pt x="1844" y="4373"/>
                    <a:pt x="1844" y="4966"/>
                  </a:cubicBezTo>
                  <a:cubicBezTo>
                    <a:pt x="1856" y="5573"/>
                    <a:pt x="1806" y="6254"/>
                    <a:pt x="1932" y="6494"/>
                  </a:cubicBezTo>
                  <a:lnTo>
                    <a:pt x="2248" y="6595"/>
                  </a:lnTo>
                  <a:cubicBezTo>
                    <a:pt x="2248" y="6595"/>
                    <a:pt x="2197" y="5775"/>
                    <a:pt x="2740" y="5446"/>
                  </a:cubicBezTo>
                  <a:cubicBezTo>
                    <a:pt x="2823" y="5397"/>
                    <a:pt x="2898" y="5375"/>
                    <a:pt x="2964" y="5375"/>
                  </a:cubicBezTo>
                  <a:cubicBezTo>
                    <a:pt x="3323" y="5375"/>
                    <a:pt x="3446" y="6010"/>
                    <a:pt x="3372" y="6393"/>
                  </a:cubicBezTo>
                  <a:cubicBezTo>
                    <a:pt x="3283" y="6861"/>
                    <a:pt x="2639" y="7454"/>
                    <a:pt x="2639" y="7454"/>
                  </a:cubicBezTo>
                  <a:cubicBezTo>
                    <a:pt x="2639" y="7454"/>
                    <a:pt x="2702" y="7808"/>
                    <a:pt x="2728" y="8111"/>
                  </a:cubicBezTo>
                  <a:cubicBezTo>
                    <a:pt x="2753" y="8426"/>
                    <a:pt x="3220" y="9070"/>
                    <a:pt x="3548" y="9184"/>
                  </a:cubicBezTo>
                  <a:cubicBezTo>
                    <a:pt x="3864" y="9285"/>
                    <a:pt x="5354" y="9575"/>
                    <a:pt x="5354" y="9575"/>
                  </a:cubicBezTo>
                  <a:cubicBezTo>
                    <a:pt x="6276" y="8679"/>
                    <a:pt x="7046" y="7669"/>
                    <a:pt x="7677" y="6557"/>
                  </a:cubicBezTo>
                  <a:cubicBezTo>
                    <a:pt x="8624" y="4815"/>
                    <a:pt x="8271" y="3363"/>
                    <a:pt x="7690" y="3035"/>
                  </a:cubicBezTo>
                  <a:cubicBezTo>
                    <a:pt x="7690" y="3035"/>
                    <a:pt x="7753" y="560"/>
                    <a:pt x="5480" y="143"/>
                  </a:cubicBezTo>
                  <a:cubicBezTo>
                    <a:pt x="4909" y="41"/>
                    <a:pt x="4398" y="0"/>
                    <a:pt x="3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4"/>
            <p:cNvSpPr/>
            <p:nvPr/>
          </p:nvSpPr>
          <p:spPr>
            <a:xfrm>
              <a:off x="6925545" y="2522661"/>
              <a:ext cx="648705" cy="1009002"/>
            </a:xfrm>
            <a:custGeom>
              <a:avLst/>
              <a:gdLst/>
              <a:ahLst/>
              <a:cxnLst/>
              <a:rect l="l" t="t" r="r" b="b"/>
              <a:pathLst>
                <a:path w="14321" h="22275" extrusionOk="0">
                  <a:moveTo>
                    <a:pt x="9344" y="1"/>
                  </a:moveTo>
                  <a:cubicBezTo>
                    <a:pt x="8074" y="1"/>
                    <a:pt x="7059" y="157"/>
                    <a:pt x="7059" y="157"/>
                  </a:cubicBezTo>
                  <a:lnTo>
                    <a:pt x="4648" y="1168"/>
                  </a:lnTo>
                  <a:cubicBezTo>
                    <a:pt x="4067" y="1748"/>
                    <a:pt x="1908" y="5574"/>
                    <a:pt x="1908" y="5574"/>
                  </a:cubicBezTo>
                  <a:cubicBezTo>
                    <a:pt x="1908" y="5574"/>
                    <a:pt x="1731" y="8516"/>
                    <a:pt x="1302" y="10777"/>
                  </a:cubicBezTo>
                  <a:cubicBezTo>
                    <a:pt x="872" y="13037"/>
                    <a:pt x="1" y="16156"/>
                    <a:pt x="1" y="16156"/>
                  </a:cubicBezTo>
                  <a:cubicBezTo>
                    <a:pt x="1" y="16156"/>
                    <a:pt x="809" y="21989"/>
                    <a:pt x="4016" y="22255"/>
                  </a:cubicBezTo>
                  <a:cubicBezTo>
                    <a:pt x="4188" y="22268"/>
                    <a:pt x="4367" y="22275"/>
                    <a:pt x="4554" y="22275"/>
                  </a:cubicBezTo>
                  <a:cubicBezTo>
                    <a:pt x="7851" y="22275"/>
                    <a:pt x="13247" y="20272"/>
                    <a:pt x="13247" y="20272"/>
                  </a:cubicBezTo>
                  <a:cubicBezTo>
                    <a:pt x="13247" y="20272"/>
                    <a:pt x="11896" y="14678"/>
                    <a:pt x="12578" y="11648"/>
                  </a:cubicBezTo>
                  <a:cubicBezTo>
                    <a:pt x="13272" y="8605"/>
                    <a:pt x="14320" y="2544"/>
                    <a:pt x="13966" y="1849"/>
                  </a:cubicBezTo>
                  <a:cubicBezTo>
                    <a:pt x="13626" y="1155"/>
                    <a:pt x="12931" y="372"/>
                    <a:pt x="11024" y="107"/>
                  </a:cubicBezTo>
                  <a:cubicBezTo>
                    <a:pt x="10457" y="28"/>
                    <a:pt x="9878" y="1"/>
                    <a:pt x="9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4"/>
            <p:cNvSpPr/>
            <p:nvPr/>
          </p:nvSpPr>
          <p:spPr>
            <a:xfrm>
              <a:off x="6434804" y="2741397"/>
              <a:ext cx="725892" cy="299688"/>
            </a:xfrm>
            <a:custGeom>
              <a:avLst/>
              <a:gdLst/>
              <a:ahLst/>
              <a:cxnLst/>
              <a:rect l="l" t="t" r="r" b="b"/>
              <a:pathLst>
                <a:path w="16025" h="6616" extrusionOk="0">
                  <a:moveTo>
                    <a:pt x="13070" y="0"/>
                  </a:moveTo>
                  <a:cubicBezTo>
                    <a:pt x="13070" y="0"/>
                    <a:pt x="10974" y="3561"/>
                    <a:pt x="10683" y="4041"/>
                  </a:cubicBezTo>
                  <a:cubicBezTo>
                    <a:pt x="10590" y="4189"/>
                    <a:pt x="10413" y="4249"/>
                    <a:pt x="10139" y="4249"/>
                  </a:cubicBezTo>
                  <a:cubicBezTo>
                    <a:pt x="9521" y="4249"/>
                    <a:pt x="8409" y="3943"/>
                    <a:pt x="6643" y="3637"/>
                  </a:cubicBezTo>
                  <a:cubicBezTo>
                    <a:pt x="4446" y="3245"/>
                    <a:pt x="3953" y="3056"/>
                    <a:pt x="3183" y="2867"/>
                  </a:cubicBezTo>
                  <a:cubicBezTo>
                    <a:pt x="2456" y="2700"/>
                    <a:pt x="1943" y="2600"/>
                    <a:pt x="1601" y="2600"/>
                  </a:cubicBezTo>
                  <a:cubicBezTo>
                    <a:pt x="1580" y="2600"/>
                    <a:pt x="1561" y="2601"/>
                    <a:pt x="1541" y="2602"/>
                  </a:cubicBezTo>
                  <a:cubicBezTo>
                    <a:pt x="1175" y="2614"/>
                    <a:pt x="809" y="2639"/>
                    <a:pt x="456" y="2703"/>
                  </a:cubicBezTo>
                  <a:cubicBezTo>
                    <a:pt x="329" y="2753"/>
                    <a:pt x="304" y="2841"/>
                    <a:pt x="380" y="2892"/>
                  </a:cubicBezTo>
                  <a:cubicBezTo>
                    <a:pt x="418" y="2908"/>
                    <a:pt x="532" y="2913"/>
                    <a:pt x="657" y="2913"/>
                  </a:cubicBezTo>
                  <a:cubicBezTo>
                    <a:pt x="825" y="2913"/>
                    <a:pt x="1011" y="2905"/>
                    <a:pt x="1062" y="2905"/>
                  </a:cubicBezTo>
                  <a:cubicBezTo>
                    <a:pt x="1188" y="2942"/>
                    <a:pt x="1302" y="3018"/>
                    <a:pt x="1415" y="3094"/>
                  </a:cubicBezTo>
                  <a:cubicBezTo>
                    <a:pt x="1201" y="3056"/>
                    <a:pt x="986" y="3031"/>
                    <a:pt x="771" y="3018"/>
                  </a:cubicBezTo>
                  <a:cubicBezTo>
                    <a:pt x="620" y="3031"/>
                    <a:pt x="456" y="3056"/>
                    <a:pt x="304" y="3094"/>
                  </a:cubicBezTo>
                  <a:cubicBezTo>
                    <a:pt x="203" y="3132"/>
                    <a:pt x="102" y="3195"/>
                    <a:pt x="14" y="3271"/>
                  </a:cubicBezTo>
                  <a:cubicBezTo>
                    <a:pt x="1" y="3321"/>
                    <a:pt x="64" y="3384"/>
                    <a:pt x="102" y="3397"/>
                  </a:cubicBezTo>
                  <a:cubicBezTo>
                    <a:pt x="216" y="3397"/>
                    <a:pt x="342" y="3384"/>
                    <a:pt x="456" y="3359"/>
                  </a:cubicBezTo>
                  <a:lnTo>
                    <a:pt x="456" y="3359"/>
                  </a:lnTo>
                  <a:cubicBezTo>
                    <a:pt x="456" y="3359"/>
                    <a:pt x="430" y="3485"/>
                    <a:pt x="519" y="3523"/>
                  </a:cubicBezTo>
                  <a:cubicBezTo>
                    <a:pt x="538" y="3532"/>
                    <a:pt x="577" y="3534"/>
                    <a:pt x="626" y="3534"/>
                  </a:cubicBezTo>
                  <a:cubicBezTo>
                    <a:pt x="682" y="3534"/>
                    <a:pt x="751" y="3531"/>
                    <a:pt x="822" y="3531"/>
                  </a:cubicBezTo>
                  <a:cubicBezTo>
                    <a:pt x="974" y="3531"/>
                    <a:pt x="1134" y="3544"/>
                    <a:pt x="1188" y="3624"/>
                  </a:cubicBezTo>
                  <a:cubicBezTo>
                    <a:pt x="1302" y="3776"/>
                    <a:pt x="1428" y="4091"/>
                    <a:pt x="1807" y="4167"/>
                  </a:cubicBezTo>
                  <a:cubicBezTo>
                    <a:pt x="1892" y="4184"/>
                    <a:pt x="1989" y="4190"/>
                    <a:pt x="2092" y="4190"/>
                  </a:cubicBezTo>
                  <a:cubicBezTo>
                    <a:pt x="2276" y="4190"/>
                    <a:pt x="2481" y="4172"/>
                    <a:pt x="2678" y="4172"/>
                  </a:cubicBezTo>
                  <a:cubicBezTo>
                    <a:pt x="2859" y="4172"/>
                    <a:pt x="3034" y="4187"/>
                    <a:pt x="3183" y="4243"/>
                  </a:cubicBezTo>
                  <a:cubicBezTo>
                    <a:pt x="3587" y="4395"/>
                    <a:pt x="5784" y="5506"/>
                    <a:pt x="7893" y="6175"/>
                  </a:cubicBezTo>
                  <a:cubicBezTo>
                    <a:pt x="8921" y="6493"/>
                    <a:pt x="9810" y="6616"/>
                    <a:pt x="10515" y="6616"/>
                  </a:cubicBezTo>
                  <a:cubicBezTo>
                    <a:pt x="11264" y="6616"/>
                    <a:pt x="11805" y="6477"/>
                    <a:pt x="12085" y="6289"/>
                  </a:cubicBezTo>
                  <a:cubicBezTo>
                    <a:pt x="12628" y="5935"/>
                    <a:pt x="16025" y="758"/>
                    <a:pt x="16025" y="758"/>
                  </a:cubicBezTo>
                  <a:lnTo>
                    <a:pt x="130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4"/>
            <p:cNvSpPr/>
            <p:nvPr/>
          </p:nvSpPr>
          <p:spPr>
            <a:xfrm>
              <a:off x="6430863" y="2870446"/>
              <a:ext cx="83529" cy="20067"/>
            </a:xfrm>
            <a:custGeom>
              <a:avLst/>
              <a:gdLst/>
              <a:ahLst/>
              <a:cxnLst/>
              <a:rect l="l" t="t" r="r" b="b"/>
              <a:pathLst>
                <a:path w="1844" h="443" extrusionOk="0">
                  <a:moveTo>
                    <a:pt x="889" y="0"/>
                  </a:moveTo>
                  <a:cubicBezTo>
                    <a:pt x="756" y="0"/>
                    <a:pt x="623" y="6"/>
                    <a:pt x="492" y="18"/>
                  </a:cubicBezTo>
                  <a:cubicBezTo>
                    <a:pt x="328" y="18"/>
                    <a:pt x="176" y="93"/>
                    <a:pt x="63" y="220"/>
                  </a:cubicBezTo>
                  <a:cubicBezTo>
                    <a:pt x="0" y="282"/>
                    <a:pt x="24" y="387"/>
                    <a:pt x="118" y="387"/>
                  </a:cubicBezTo>
                  <a:cubicBezTo>
                    <a:pt x="139" y="387"/>
                    <a:pt x="162" y="382"/>
                    <a:pt x="189" y="371"/>
                  </a:cubicBezTo>
                  <a:cubicBezTo>
                    <a:pt x="365" y="305"/>
                    <a:pt x="551" y="268"/>
                    <a:pt x="739" y="268"/>
                  </a:cubicBezTo>
                  <a:cubicBezTo>
                    <a:pt x="766" y="268"/>
                    <a:pt x="793" y="269"/>
                    <a:pt x="820" y="270"/>
                  </a:cubicBezTo>
                  <a:cubicBezTo>
                    <a:pt x="936" y="291"/>
                    <a:pt x="1217" y="443"/>
                    <a:pt x="1410" y="443"/>
                  </a:cubicBezTo>
                  <a:cubicBezTo>
                    <a:pt x="1449" y="443"/>
                    <a:pt x="1485" y="437"/>
                    <a:pt x="1515" y="422"/>
                  </a:cubicBezTo>
                  <a:cubicBezTo>
                    <a:pt x="1616" y="371"/>
                    <a:pt x="1729" y="333"/>
                    <a:pt x="1843" y="321"/>
                  </a:cubicBezTo>
                  <a:lnTo>
                    <a:pt x="1376" y="30"/>
                  </a:lnTo>
                  <a:cubicBezTo>
                    <a:pt x="1216" y="9"/>
                    <a:pt x="1052" y="0"/>
                    <a:pt x="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4"/>
            <p:cNvSpPr/>
            <p:nvPr/>
          </p:nvSpPr>
          <p:spPr>
            <a:xfrm>
              <a:off x="6945566" y="2575793"/>
              <a:ext cx="268841" cy="354408"/>
            </a:xfrm>
            <a:custGeom>
              <a:avLst/>
              <a:gdLst/>
              <a:ahLst/>
              <a:cxnLst/>
              <a:rect l="l" t="t" r="r" b="b"/>
              <a:pathLst>
                <a:path w="5935" h="7824" extrusionOk="0">
                  <a:moveTo>
                    <a:pt x="4304" y="0"/>
                  </a:moveTo>
                  <a:cubicBezTo>
                    <a:pt x="4272" y="0"/>
                    <a:pt x="4239" y="2"/>
                    <a:pt x="4206" y="7"/>
                  </a:cubicBezTo>
                  <a:cubicBezTo>
                    <a:pt x="3069" y="159"/>
                    <a:pt x="1933" y="1863"/>
                    <a:pt x="1403" y="2962"/>
                  </a:cubicBezTo>
                  <a:cubicBezTo>
                    <a:pt x="796" y="4225"/>
                    <a:pt x="1" y="6119"/>
                    <a:pt x="1" y="6119"/>
                  </a:cubicBezTo>
                  <a:cubicBezTo>
                    <a:pt x="544" y="6598"/>
                    <a:pt x="1125" y="7015"/>
                    <a:pt x="1756" y="7369"/>
                  </a:cubicBezTo>
                  <a:cubicBezTo>
                    <a:pt x="2552" y="7823"/>
                    <a:pt x="3107" y="7823"/>
                    <a:pt x="3107" y="7823"/>
                  </a:cubicBezTo>
                  <a:cubicBezTo>
                    <a:pt x="3107" y="7823"/>
                    <a:pt x="4938" y="5134"/>
                    <a:pt x="5443" y="4060"/>
                  </a:cubicBezTo>
                  <a:cubicBezTo>
                    <a:pt x="5935" y="3028"/>
                    <a:pt x="5470" y="0"/>
                    <a:pt x="4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4"/>
            <p:cNvSpPr/>
            <p:nvPr/>
          </p:nvSpPr>
          <p:spPr>
            <a:xfrm>
              <a:off x="6985064" y="2552058"/>
              <a:ext cx="702428" cy="984722"/>
            </a:xfrm>
            <a:custGeom>
              <a:avLst/>
              <a:gdLst/>
              <a:ahLst/>
              <a:cxnLst/>
              <a:rect l="l" t="t" r="r" b="b"/>
              <a:pathLst>
                <a:path w="15507" h="21739" extrusionOk="0">
                  <a:moveTo>
                    <a:pt x="10075" y="0"/>
                  </a:moveTo>
                  <a:cubicBezTo>
                    <a:pt x="4864" y="0"/>
                    <a:pt x="2700" y="3828"/>
                    <a:pt x="2361" y="5468"/>
                  </a:cubicBezTo>
                  <a:cubicBezTo>
                    <a:pt x="2008" y="7135"/>
                    <a:pt x="240" y="20469"/>
                    <a:pt x="0" y="21467"/>
                  </a:cubicBezTo>
                  <a:cubicBezTo>
                    <a:pt x="0" y="21467"/>
                    <a:pt x="898" y="21739"/>
                    <a:pt x="3048" y="21739"/>
                  </a:cubicBezTo>
                  <a:cubicBezTo>
                    <a:pt x="3828" y="21739"/>
                    <a:pt x="4772" y="21703"/>
                    <a:pt x="5897" y="21606"/>
                  </a:cubicBezTo>
                  <a:cubicBezTo>
                    <a:pt x="11945" y="21101"/>
                    <a:pt x="12602" y="20810"/>
                    <a:pt x="12602" y="20810"/>
                  </a:cubicBezTo>
                  <a:cubicBezTo>
                    <a:pt x="12602" y="20810"/>
                    <a:pt x="15165" y="7413"/>
                    <a:pt x="15165" y="6100"/>
                  </a:cubicBezTo>
                  <a:cubicBezTo>
                    <a:pt x="15165" y="4786"/>
                    <a:pt x="15506" y="64"/>
                    <a:pt x="10203" y="1"/>
                  </a:cubicBezTo>
                  <a:cubicBezTo>
                    <a:pt x="10160" y="0"/>
                    <a:pt x="10118" y="0"/>
                    <a:pt x="10075" y="0"/>
                  </a:cubicBezTo>
                  <a:close/>
                </a:path>
              </a:pathLst>
            </a:custGeom>
            <a:solidFill>
              <a:srgbClr val="CAD5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2420;p84"/>
            <p:cNvGrpSpPr/>
            <p:nvPr/>
          </p:nvGrpSpPr>
          <p:grpSpPr>
            <a:xfrm rot="1000189">
              <a:off x="6282751" y="1604647"/>
              <a:ext cx="105615" cy="140195"/>
              <a:chOff x="3796922" y="2594725"/>
              <a:chExt cx="314603" cy="417525"/>
            </a:xfrm>
          </p:grpSpPr>
          <p:sp>
            <p:nvSpPr>
              <p:cNvPr id="2421" name="Google Shape;2421;p84"/>
              <p:cNvSpPr/>
              <p:nvPr/>
            </p:nvSpPr>
            <p:spPr>
              <a:xfrm>
                <a:off x="3836622" y="2710037"/>
                <a:ext cx="567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01" extrusionOk="0">
                    <a:moveTo>
                      <a:pt x="1210" y="0"/>
                    </a:moveTo>
                    <a:cubicBezTo>
                      <a:pt x="605" y="0"/>
                      <a:pt x="76" y="454"/>
                      <a:pt x="76" y="1059"/>
                    </a:cubicBezTo>
                    <a:cubicBezTo>
                      <a:pt x="0" y="1664"/>
                      <a:pt x="454" y="2193"/>
                      <a:pt x="1135" y="2193"/>
                    </a:cubicBezTo>
                    <a:cubicBezTo>
                      <a:pt x="1173" y="2198"/>
                      <a:pt x="1212" y="2200"/>
                      <a:pt x="1250" y="2200"/>
                    </a:cubicBezTo>
                    <a:cubicBezTo>
                      <a:pt x="1805" y="2200"/>
                      <a:pt x="2269" y="1701"/>
                      <a:pt x="2269" y="1134"/>
                    </a:cubicBezTo>
                    <a:cubicBezTo>
                      <a:pt x="2269" y="530"/>
                      <a:pt x="1815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84"/>
              <p:cNvSpPr/>
              <p:nvPr/>
            </p:nvSpPr>
            <p:spPr>
              <a:xfrm>
                <a:off x="3796922" y="2614112"/>
                <a:ext cx="68075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2023" extrusionOk="0">
                    <a:moveTo>
                      <a:pt x="1476" y="1"/>
                    </a:moveTo>
                    <a:cubicBezTo>
                      <a:pt x="1280" y="1"/>
                      <a:pt x="1084" y="44"/>
                      <a:pt x="908" y="132"/>
                    </a:cubicBezTo>
                    <a:cubicBezTo>
                      <a:pt x="227" y="510"/>
                      <a:pt x="0" y="1342"/>
                      <a:pt x="303" y="2023"/>
                    </a:cubicBezTo>
                    <a:lnTo>
                      <a:pt x="2723" y="813"/>
                    </a:lnTo>
                    <a:lnTo>
                      <a:pt x="2647" y="737"/>
                    </a:lnTo>
                    <a:cubicBezTo>
                      <a:pt x="2433" y="255"/>
                      <a:pt x="1953" y="1"/>
                      <a:pt x="1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84"/>
              <p:cNvSpPr/>
              <p:nvPr/>
            </p:nvSpPr>
            <p:spPr>
              <a:xfrm>
                <a:off x="3927163" y="2965225"/>
                <a:ext cx="699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881" extrusionOk="0">
                    <a:moveTo>
                      <a:pt x="227" y="0"/>
                    </a:moveTo>
                    <a:lnTo>
                      <a:pt x="227" y="0"/>
                    </a:lnTo>
                    <a:cubicBezTo>
                      <a:pt x="0" y="681"/>
                      <a:pt x="378" y="1437"/>
                      <a:pt x="1059" y="1739"/>
                    </a:cubicBezTo>
                    <a:cubicBezTo>
                      <a:pt x="1059" y="1815"/>
                      <a:pt x="1059" y="1815"/>
                      <a:pt x="1059" y="1815"/>
                    </a:cubicBezTo>
                    <a:cubicBezTo>
                      <a:pt x="1191" y="1859"/>
                      <a:pt x="1329" y="1880"/>
                      <a:pt x="1468" y="1880"/>
                    </a:cubicBezTo>
                    <a:cubicBezTo>
                      <a:pt x="2040" y="1880"/>
                      <a:pt x="2615" y="1517"/>
                      <a:pt x="2798" y="908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84"/>
              <p:cNvSpPr/>
              <p:nvPr/>
            </p:nvSpPr>
            <p:spPr>
              <a:xfrm>
                <a:off x="4045350" y="2594725"/>
                <a:ext cx="6617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231" extrusionOk="0">
                    <a:moveTo>
                      <a:pt x="1106" y="1"/>
                    </a:moveTo>
                    <a:cubicBezTo>
                      <a:pt x="688" y="1"/>
                      <a:pt x="275" y="201"/>
                      <a:pt x="0" y="567"/>
                    </a:cubicBezTo>
                    <a:lnTo>
                      <a:pt x="2193" y="2231"/>
                    </a:lnTo>
                    <a:cubicBezTo>
                      <a:pt x="2647" y="1626"/>
                      <a:pt x="2495" y="794"/>
                      <a:pt x="1890" y="265"/>
                    </a:cubicBezTo>
                    <a:cubicBezTo>
                      <a:pt x="1652" y="86"/>
                      <a:pt x="1378" y="1"/>
                      <a:pt x="1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84"/>
              <p:cNvSpPr/>
              <p:nvPr/>
            </p:nvSpPr>
            <p:spPr>
              <a:xfrm>
                <a:off x="4026425" y="2695850"/>
                <a:ext cx="56750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194" extrusionOk="0">
                    <a:moveTo>
                      <a:pt x="1135" y="0"/>
                    </a:moveTo>
                    <a:cubicBezTo>
                      <a:pt x="530" y="0"/>
                      <a:pt x="1" y="454"/>
                      <a:pt x="1" y="1059"/>
                    </a:cubicBezTo>
                    <a:cubicBezTo>
                      <a:pt x="1" y="1664"/>
                      <a:pt x="455" y="2193"/>
                      <a:pt x="1060" y="2193"/>
                    </a:cubicBezTo>
                    <a:cubicBezTo>
                      <a:pt x="1664" y="2193"/>
                      <a:pt x="2194" y="1740"/>
                      <a:pt x="2194" y="1135"/>
                    </a:cubicBezTo>
                    <a:cubicBezTo>
                      <a:pt x="2269" y="530"/>
                      <a:pt x="1740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84"/>
              <p:cNvSpPr/>
              <p:nvPr/>
            </p:nvSpPr>
            <p:spPr>
              <a:xfrm>
                <a:off x="3971456" y="2712292"/>
                <a:ext cx="94550" cy="166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6655" extrusionOk="0">
                    <a:moveTo>
                      <a:pt x="0" y="0"/>
                    </a:moveTo>
                    <a:lnTo>
                      <a:pt x="227" y="5293"/>
                    </a:lnTo>
                    <a:lnTo>
                      <a:pt x="303" y="6654"/>
                    </a:lnTo>
                    <a:lnTo>
                      <a:pt x="3781" y="5520"/>
                    </a:lnTo>
                    <a:lnTo>
                      <a:pt x="3252" y="4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84"/>
          <p:cNvSpPr txBox="1">
            <a:spLocks noGrp="1"/>
          </p:cNvSpPr>
          <p:nvPr>
            <p:ph type="title"/>
          </p:nvPr>
        </p:nvSpPr>
        <p:spPr>
          <a:xfrm>
            <a:off x="597125" y="273526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Hospitais inteligentes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D89092-E23D-EE1B-3B67-A7156DD9D795}"/>
              </a:ext>
            </a:extLst>
          </p:cNvPr>
          <p:cNvSpPr/>
          <p:nvPr/>
        </p:nvSpPr>
        <p:spPr>
          <a:xfrm>
            <a:off x="6490608" y="-277585"/>
            <a:ext cx="3242614" cy="2381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2FD514-9F3E-5A57-31F9-D5FF6A578266}"/>
              </a:ext>
            </a:extLst>
          </p:cNvPr>
          <p:cNvSpPr/>
          <p:nvPr/>
        </p:nvSpPr>
        <p:spPr>
          <a:xfrm>
            <a:off x="6270171" y="751114"/>
            <a:ext cx="1306286" cy="13471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3DF7A9-2368-63D9-9E58-D1B22C51ACD3}"/>
              </a:ext>
            </a:extLst>
          </p:cNvPr>
          <p:cNvSpPr/>
          <p:nvPr/>
        </p:nvSpPr>
        <p:spPr>
          <a:xfrm>
            <a:off x="4779651" y="3037113"/>
            <a:ext cx="4287326" cy="2106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074" name="Picture 2" descr="Hospitais inteligentes”: como as novas tecnologias podem melhorar os  serviços de saúde. | Novidades sobre Cibersegurança e Tecnologia | Secure  Futures | Kaspersky">
            <a:extLst>
              <a:ext uri="{FF2B5EF4-FFF2-40B4-BE49-F238E27FC236}">
                <a16:creationId xmlns:a16="http://schemas.microsoft.com/office/drawing/2014/main" id="{BBDD2A55-894B-DD01-1F62-435E87B11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" y="1485899"/>
            <a:ext cx="4335236" cy="310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7" name="Google Shape;2347;p84"/>
          <p:cNvSpPr txBox="1">
            <a:spLocks noGrp="1"/>
          </p:cNvSpPr>
          <p:nvPr>
            <p:ph type="subTitle" idx="1"/>
          </p:nvPr>
        </p:nvSpPr>
        <p:spPr>
          <a:xfrm>
            <a:off x="4364350" y="2011286"/>
            <a:ext cx="4702627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dirty="0">
                <a:solidFill>
                  <a:srgbClr val="1A4E6E"/>
                </a:solidFill>
              </a:rPr>
              <a:t>Cirurgias remotas</a:t>
            </a:r>
            <a:endParaRPr dirty="0"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dirty="0">
                <a:solidFill>
                  <a:srgbClr val="1A4E6E"/>
                </a:solidFill>
              </a:rPr>
              <a:t>Medicina de precisão: redução de erros médicos </a:t>
            </a:r>
            <a:endParaRPr dirty="0"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pt-PT" dirty="0">
                <a:solidFill>
                  <a:srgbClr val="1A4E6E"/>
                </a:solidFill>
              </a:rPr>
              <a:t>Realidade aumentada e Realidade virtual : Treino de profissionais e  diagnósticos mais precisos</a:t>
            </a:r>
            <a:endParaRPr dirty="0">
              <a:solidFill>
                <a:srgbClr val="1A4E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62657"/>
      </p:ext>
    </p:extLst>
  </p:cSld>
  <p:clrMapOvr>
    <a:masterClrMapping/>
  </p:clrMapOvr>
</p:sld>
</file>

<file path=ppt/theme/theme1.xml><?xml version="1.0" encoding="utf-8"?>
<a:theme xmlns:a="http://schemas.openxmlformats.org/drawingml/2006/main" name="Assistant Health App Pitch Deck XL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363</Words>
  <Application>Microsoft Office PowerPoint</Application>
  <PresentationFormat>Apresentação no Ecrã (16:9)</PresentationFormat>
  <Paragraphs>52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6" baseType="lpstr">
      <vt:lpstr>Montserrat</vt:lpstr>
      <vt:lpstr>Helvetica Neue Light</vt:lpstr>
      <vt:lpstr>Raleway</vt:lpstr>
      <vt:lpstr>Times New Roman</vt:lpstr>
      <vt:lpstr>Ribeye</vt:lpstr>
      <vt:lpstr>Arial</vt:lpstr>
      <vt:lpstr>Assistant Health App Pitch Deck XL by Slidesgo</vt:lpstr>
      <vt:lpstr>Health 5G   Future eHealth powered by 5G </vt:lpstr>
      <vt:lpstr>ÍNDICE</vt:lpstr>
      <vt:lpstr>Saúde e 5G</vt:lpstr>
      <vt:lpstr>Saúde e 5G</vt:lpstr>
      <vt:lpstr>O que é o 5G?</vt:lpstr>
      <vt:lpstr>O que é o 5G ?</vt:lpstr>
      <vt:lpstr>Objetivos e possíveis aplicações do 5G na Saúde</vt:lpstr>
      <vt:lpstr>Conectividade</vt:lpstr>
      <vt:lpstr>Hospitais inteligentes</vt:lpstr>
      <vt:lpstr>Monitoramento Remoto</vt:lpstr>
      <vt:lpstr>Aplicações no mundo real </vt:lpstr>
      <vt:lpstr>Apresentação do PowerPoint</vt:lpstr>
      <vt:lpstr>Use cases </vt:lpstr>
      <vt:lpstr>Korean Country Pilot </vt:lpstr>
      <vt:lpstr>German Country Pilot  </vt:lpstr>
      <vt:lpstr>Turkish Country Pilot  </vt:lpstr>
      <vt:lpstr>Spanish Country Pilot </vt:lpstr>
      <vt:lpstr>Irish Country Pilot 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5G   Future eHealth powered by 5G </dc:title>
  <cp:lastModifiedBy>Sandra Fabiana Pires Cerqueira</cp:lastModifiedBy>
  <cp:revision>12</cp:revision>
  <dcterms:modified xsi:type="dcterms:W3CDTF">2023-03-03T12:20:04Z</dcterms:modified>
</cp:coreProperties>
</file>