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78" r:id="rId12"/>
    <p:sldId id="279" r:id="rId13"/>
    <p:sldId id="280" r:id="rId14"/>
    <p:sldId id="281" r:id="rId15"/>
    <p:sldId id="282" r:id="rId16"/>
    <p:sldId id="284" r:id="rId17"/>
    <p:sldId id="287" r:id="rId18"/>
    <p:sldId id="290" r:id="rId19"/>
    <p:sldId id="283" r:id="rId20"/>
    <p:sldId id="285" r:id="rId21"/>
    <p:sldId id="286" r:id="rId22"/>
    <p:sldId id="289" r:id="rId2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4605507" val="976" rev64="64" revOS="3"/>
      <pr:smFileRevision xmlns:pr="smNativeData" dt="1594605507" val="0"/>
      <pr:guideOptions xmlns:pr="smNativeData" dt="159460550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8" d="100"/>
          <a:sy n="68" d="100"/>
        </p:scale>
        <p:origin x="380" y="36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380" y="362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D7BE8-EB01-4342-8B1E-394FF1D4542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742B2-09EE-0845-AA13-C5462E862AA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9F28801-1BE6-D34E-A75C-048510288E9B}" type="parTrans" cxnId="{C275522F-E61F-B241-A6FF-6107E71A7F60}">
      <dgm:prSet/>
      <dgm:spPr/>
      <dgm:t>
        <a:bodyPr/>
        <a:lstStyle/>
        <a:p>
          <a:endParaRPr lang="en-US"/>
        </a:p>
      </dgm:t>
    </dgm:pt>
    <dgm:pt modelId="{AECAA5F7-CF0E-004B-B1A9-EA1A4BF472C2}" type="sibTrans" cxnId="{C275522F-E61F-B241-A6FF-6107E71A7F60}">
      <dgm:prSet/>
      <dgm:spPr/>
      <dgm:t>
        <a:bodyPr/>
        <a:lstStyle/>
        <a:p>
          <a:endParaRPr lang="en-US"/>
        </a:p>
      </dgm:t>
    </dgm:pt>
    <dgm:pt modelId="{4A93269B-7D56-804E-B6B3-226DAFCF2F87}">
      <dgm:prSet phldrT="[Text]"/>
      <dgm:spPr/>
      <dgm:t>
        <a:bodyPr/>
        <a:lstStyle/>
        <a:p>
          <a:r>
            <a:rPr lang="en-US" dirty="0"/>
            <a:t>Tag</a:t>
          </a:r>
        </a:p>
      </dgm:t>
    </dgm:pt>
    <dgm:pt modelId="{F55A92D0-048A-3C42-9025-D77363F97F9D}" type="parTrans" cxnId="{29CDAB27-7601-B24F-9A85-F83D4F7F3B34}">
      <dgm:prSet/>
      <dgm:spPr/>
      <dgm:t>
        <a:bodyPr/>
        <a:lstStyle/>
        <a:p>
          <a:endParaRPr lang="en-US"/>
        </a:p>
      </dgm:t>
    </dgm:pt>
    <dgm:pt modelId="{CF8DD8DC-84BC-884F-9709-F1863153D85E}" type="sibTrans" cxnId="{29CDAB27-7601-B24F-9A85-F83D4F7F3B34}">
      <dgm:prSet/>
      <dgm:spPr/>
      <dgm:t>
        <a:bodyPr/>
        <a:lstStyle/>
        <a:p>
          <a:endParaRPr lang="en-US"/>
        </a:p>
      </dgm:t>
    </dgm:pt>
    <dgm:pt modelId="{128DE543-5477-B04D-839B-51371E8F492C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94ABAFFD-45E0-2E4F-9A3D-95D51E07F75E}" type="parTrans" cxnId="{38EF3D3B-0FC8-B044-8A76-45A9F7D28E67}">
      <dgm:prSet/>
      <dgm:spPr/>
      <dgm:t>
        <a:bodyPr/>
        <a:lstStyle/>
        <a:p>
          <a:endParaRPr lang="en-US"/>
        </a:p>
      </dgm:t>
    </dgm:pt>
    <dgm:pt modelId="{5EACEE0E-B51C-8347-B388-2814E8903B27}" type="sibTrans" cxnId="{38EF3D3B-0FC8-B044-8A76-45A9F7D28E67}">
      <dgm:prSet/>
      <dgm:spPr/>
      <dgm:t>
        <a:bodyPr/>
        <a:lstStyle/>
        <a:p>
          <a:endParaRPr lang="en-US"/>
        </a:p>
      </dgm:t>
    </dgm:pt>
    <dgm:pt modelId="{B7E931C4-8346-8940-85FC-89244936AACE}">
      <dgm:prSet phldrT="[Text]"/>
      <dgm:spPr/>
      <dgm:t>
        <a:bodyPr/>
        <a:lstStyle/>
        <a:p>
          <a:r>
            <a:rPr lang="en-US" dirty="0"/>
            <a:t>XPATH</a:t>
          </a:r>
        </a:p>
      </dgm:t>
    </dgm:pt>
    <dgm:pt modelId="{6598285F-D00B-A04A-A274-23C0A5872425}" type="parTrans" cxnId="{F27EC8A5-AD33-D745-9978-44378FCFA960}">
      <dgm:prSet/>
      <dgm:spPr/>
      <dgm:t>
        <a:bodyPr/>
        <a:lstStyle/>
        <a:p>
          <a:endParaRPr lang="en-US"/>
        </a:p>
      </dgm:t>
    </dgm:pt>
    <dgm:pt modelId="{F5C34D94-9457-F648-A1D4-6FB0C62368C7}" type="sibTrans" cxnId="{F27EC8A5-AD33-D745-9978-44378FCFA960}">
      <dgm:prSet/>
      <dgm:spPr/>
      <dgm:t>
        <a:bodyPr/>
        <a:lstStyle/>
        <a:p>
          <a:endParaRPr lang="en-US"/>
        </a:p>
      </dgm:t>
    </dgm:pt>
    <dgm:pt modelId="{AA30B9DA-DA9E-D34F-8E6B-ABCFB3D9F26C}">
      <dgm:prSet phldrT="[Text]"/>
      <dgm:spPr/>
      <dgm:t>
        <a:bodyPr/>
        <a:lstStyle/>
        <a:p>
          <a:r>
            <a:rPr lang="en-US" dirty="0"/>
            <a:t>Absolute</a:t>
          </a:r>
        </a:p>
      </dgm:t>
    </dgm:pt>
    <dgm:pt modelId="{87B98FF1-6600-B946-9420-1E95AE046994}" type="parTrans" cxnId="{17082791-B89F-3046-8DD4-301C22E6189E}">
      <dgm:prSet/>
      <dgm:spPr/>
      <dgm:t>
        <a:bodyPr/>
        <a:lstStyle/>
        <a:p>
          <a:endParaRPr lang="en-US"/>
        </a:p>
      </dgm:t>
    </dgm:pt>
    <dgm:pt modelId="{B4DFCFC4-BC65-1B4F-8BA9-C45B6498C306}" type="sibTrans" cxnId="{17082791-B89F-3046-8DD4-301C22E6189E}">
      <dgm:prSet/>
      <dgm:spPr/>
      <dgm:t>
        <a:bodyPr/>
        <a:lstStyle/>
        <a:p>
          <a:endParaRPr lang="en-US"/>
        </a:p>
      </dgm:t>
    </dgm:pt>
    <dgm:pt modelId="{1598C776-50EB-6E4C-9687-E98CBE825206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7E7EA5FE-622A-8747-87E1-943B4EC0F84E}" type="parTrans" cxnId="{6126CE7C-B815-BF41-9A17-2EC2A62E6D51}">
      <dgm:prSet/>
      <dgm:spPr/>
      <dgm:t>
        <a:bodyPr/>
        <a:lstStyle/>
        <a:p>
          <a:endParaRPr lang="en-US"/>
        </a:p>
      </dgm:t>
    </dgm:pt>
    <dgm:pt modelId="{1CB4D7E4-4B05-B04A-BA69-CC774616D544}" type="sibTrans" cxnId="{6126CE7C-B815-BF41-9A17-2EC2A62E6D51}">
      <dgm:prSet/>
      <dgm:spPr/>
      <dgm:t>
        <a:bodyPr/>
        <a:lstStyle/>
        <a:p>
          <a:endParaRPr lang="en-US"/>
        </a:p>
      </dgm:t>
    </dgm:pt>
    <dgm:pt modelId="{B0388918-660A-4041-8159-C46DC305A486}">
      <dgm:prSet phldrT="[Text]"/>
      <dgm:spPr/>
      <dgm:t>
        <a:bodyPr/>
        <a:lstStyle/>
        <a:p>
          <a:r>
            <a:rPr lang="en-US" dirty="0"/>
            <a:t>Descendant</a:t>
          </a:r>
        </a:p>
      </dgm:t>
    </dgm:pt>
    <dgm:pt modelId="{1872DB00-791A-CE49-B0DD-581BB57161AA}" type="parTrans" cxnId="{7C4357B9-F700-B748-AB86-9A98F4640243}">
      <dgm:prSet/>
      <dgm:spPr/>
      <dgm:t>
        <a:bodyPr/>
        <a:lstStyle/>
        <a:p>
          <a:endParaRPr lang="en-US"/>
        </a:p>
      </dgm:t>
    </dgm:pt>
    <dgm:pt modelId="{A22C5344-0EAE-9246-AE0B-429CA834113D}" type="sibTrans" cxnId="{7C4357B9-F700-B748-AB86-9A98F4640243}">
      <dgm:prSet/>
      <dgm:spPr/>
      <dgm:t>
        <a:bodyPr/>
        <a:lstStyle/>
        <a:p>
          <a:endParaRPr lang="en-US"/>
        </a:p>
      </dgm:t>
    </dgm:pt>
    <dgm:pt modelId="{714122D5-1E61-4E49-96C9-F1F62BFD206F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5F65085B-2842-6048-8644-4763013170E4}" type="parTrans" cxnId="{45AC6A80-0FD7-4B48-8F0B-76DEEC0706D0}">
      <dgm:prSet/>
      <dgm:spPr/>
      <dgm:t>
        <a:bodyPr/>
        <a:lstStyle/>
        <a:p>
          <a:endParaRPr lang="en-US"/>
        </a:p>
      </dgm:t>
    </dgm:pt>
    <dgm:pt modelId="{B12AEE2D-EC58-014D-98DE-8CEFC6F911CE}" type="sibTrans" cxnId="{45AC6A80-0FD7-4B48-8F0B-76DEEC0706D0}">
      <dgm:prSet/>
      <dgm:spPr/>
      <dgm:t>
        <a:bodyPr/>
        <a:lstStyle/>
        <a:p>
          <a:endParaRPr lang="en-US"/>
        </a:p>
      </dgm:t>
    </dgm:pt>
    <dgm:pt modelId="{2D14A8CF-2C35-F346-A7C2-DF4BCCF3D2FC}">
      <dgm:prSet phldrT="[Text]"/>
      <dgm:spPr/>
      <dgm:t>
        <a:bodyPr/>
        <a:lstStyle/>
        <a:p>
          <a:r>
            <a:rPr lang="en-US" dirty="0"/>
            <a:t>Comma</a:t>
          </a:r>
        </a:p>
      </dgm:t>
    </dgm:pt>
    <dgm:pt modelId="{69C0273D-F63E-3941-9FB0-E34124AA1BE5}" type="parTrans" cxnId="{74CECED7-CE99-BD4B-8070-4B302070746A}">
      <dgm:prSet/>
      <dgm:spPr/>
      <dgm:t>
        <a:bodyPr/>
        <a:lstStyle/>
        <a:p>
          <a:endParaRPr lang="en-US"/>
        </a:p>
      </dgm:t>
    </dgm:pt>
    <dgm:pt modelId="{A87211D6-BE19-1542-BCEA-561546DB0DEB}" type="sibTrans" cxnId="{74CECED7-CE99-BD4B-8070-4B302070746A}">
      <dgm:prSet/>
      <dgm:spPr/>
      <dgm:t>
        <a:bodyPr/>
        <a:lstStyle/>
        <a:p>
          <a:endParaRPr lang="en-US"/>
        </a:p>
      </dgm:t>
    </dgm:pt>
    <dgm:pt modelId="{1CA9F66E-6908-7843-9663-5E1A1E1A276D}">
      <dgm:prSet phldrT="[Text]"/>
      <dgm:spPr/>
      <dgm:t>
        <a:bodyPr/>
        <a:lstStyle/>
        <a:p>
          <a:r>
            <a:rPr lang="en-US" dirty="0"/>
            <a:t>Universal</a:t>
          </a:r>
        </a:p>
      </dgm:t>
    </dgm:pt>
    <dgm:pt modelId="{AE3AC924-A931-3A4F-954A-001F27FB1FEC}" type="parTrans" cxnId="{036D62B4-C432-C04F-98F2-F5E65B6514B8}">
      <dgm:prSet/>
      <dgm:spPr/>
      <dgm:t>
        <a:bodyPr/>
        <a:lstStyle/>
        <a:p>
          <a:endParaRPr lang="en-US"/>
        </a:p>
      </dgm:t>
    </dgm:pt>
    <dgm:pt modelId="{D4934DE0-2CAC-2640-AA28-9920CE46140D}" type="sibTrans" cxnId="{036D62B4-C432-C04F-98F2-F5E65B6514B8}">
      <dgm:prSet/>
      <dgm:spPr/>
      <dgm:t>
        <a:bodyPr/>
        <a:lstStyle/>
        <a:p>
          <a:endParaRPr lang="en-US"/>
        </a:p>
      </dgm:t>
    </dgm:pt>
    <dgm:pt modelId="{1EDB0F85-DB31-4044-ADAD-73C5351D8047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CC5D5600-C8C9-2A44-830B-88794143DA94}" type="parTrans" cxnId="{022F98B7-AD57-F94F-8172-945472B6627B}">
      <dgm:prSet/>
      <dgm:spPr/>
      <dgm:t>
        <a:bodyPr/>
        <a:lstStyle/>
        <a:p>
          <a:endParaRPr lang="en-US"/>
        </a:p>
      </dgm:t>
    </dgm:pt>
    <dgm:pt modelId="{2CA5B5B5-F7F3-DA43-BF6B-0043D7ECDBC9}" type="sibTrans" cxnId="{022F98B7-AD57-F94F-8172-945472B6627B}">
      <dgm:prSet/>
      <dgm:spPr/>
      <dgm:t>
        <a:bodyPr/>
        <a:lstStyle/>
        <a:p>
          <a:endParaRPr lang="en-US"/>
        </a:p>
      </dgm:t>
    </dgm:pt>
    <dgm:pt modelId="{7B20F58D-CEF2-634A-B9E5-BDCBAB607DB5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78A6C8D8-084C-F648-AD38-AD7D236F64D7}" type="parTrans" cxnId="{EF79D8E4-A9D2-D644-BEDD-2C6B78F20573}">
      <dgm:prSet/>
      <dgm:spPr/>
      <dgm:t>
        <a:bodyPr/>
        <a:lstStyle/>
        <a:p>
          <a:endParaRPr lang="en-US"/>
        </a:p>
      </dgm:t>
    </dgm:pt>
    <dgm:pt modelId="{AD9790D1-D53F-5A4F-83FA-16B392839D58}" type="sibTrans" cxnId="{EF79D8E4-A9D2-D644-BEDD-2C6B78F20573}">
      <dgm:prSet/>
      <dgm:spPr/>
      <dgm:t>
        <a:bodyPr/>
        <a:lstStyle/>
        <a:p>
          <a:endParaRPr lang="en-US"/>
        </a:p>
      </dgm:t>
    </dgm:pt>
    <dgm:pt modelId="{31EA9EB5-73D3-BE4E-903F-037BD458B79E}">
      <dgm:prSet phldrT="[Text]"/>
      <dgm:spPr/>
      <dgm:t>
        <a:bodyPr/>
        <a:lstStyle/>
        <a:p>
          <a:r>
            <a:rPr lang="en-US" dirty="0"/>
            <a:t>Relative</a:t>
          </a:r>
        </a:p>
      </dgm:t>
    </dgm:pt>
    <dgm:pt modelId="{532D4325-485C-2F41-89CE-086AF240A109}" type="parTrans" cxnId="{033F3F2F-70B7-5848-9077-D0D15804DADF}">
      <dgm:prSet/>
      <dgm:spPr/>
    </dgm:pt>
    <dgm:pt modelId="{8E1AFFA2-22A2-2B49-BAC6-5A0669E0C499}" type="sibTrans" cxnId="{033F3F2F-70B7-5848-9077-D0D15804DADF}">
      <dgm:prSet/>
      <dgm:spPr/>
    </dgm:pt>
    <dgm:pt modelId="{FE0A7760-AB92-A741-B1EB-662429F73DC1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B7838222-23CA-8D4A-8F28-039F3527F9A5}" type="parTrans" cxnId="{765FB371-183E-384E-A64E-EAAFC3A71F66}">
      <dgm:prSet/>
      <dgm:spPr/>
    </dgm:pt>
    <dgm:pt modelId="{95438B2D-28D0-964C-BBAD-3963E14BBE2A}" type="sibTrans" cxnId="{765FB371-183E-384E-A64E-EAAFC3A71F66}">
      <dgm:prSet/>
      <dgm:spPr/>
    </dgm:pt>
    <dgm:pt modelId="{8A8660A1-151E-9C44-9F64-FD7448D9A81D}">
      <dgm:prSet phldrT="[Text]"/>
      <dgm:spPr/>
      <dgm:t>
        <a:bodyPr/>
        <a:lstStyle/>
        <a:p>
          <a:r>
            <a:rPr lang="en-US" dirty="0"/>
            <a:t>Attribute</a:t>
          </a:r>
        </a:p>
      </dgm:t>
    </dgm:pt>
    <dgm:pt modelId="{1C2BA7D6-C18A-F243-891D-4CF620BE1ED3}" type="parTrans" cxnId="{CAA762F4-5FE1-3940-85DA-70EA415FFA4E}">
      <dgm:prSet/>
      <dgm:spPr/>
    </dgm:pt>
    <dgm:pt modelId="{1090ADA0-4875-0945-BE01-CA6BB499F976}" type="sibTrans" cxnId="{CAA762F4-5FE1-3940-85DA-70EA415FFA4E}">
      <dgm:prSet/>
      <dgm:spPr/>
    </dgm:pt>
    <dgm:pt modelId="{D14119A8-4C98-B147-A331-410B45079F7B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43505A79-808C-C34D-A0AA-F9C1846052AB}" type="parTrans" cxnId="{33771152-D28C-5941-801C-E45704668C36}">
      <dgm:prSet/>
      <dgm:spPr/>
    </dgm:pt>
    <dgm:pt modelId="{931C2C75-01BB-0D48-A2B0-935A90C44968}" type="sibTrans" cxnId="{33771152-D28C-5941-801C-E45704668C36}">
      <dgm:prSet/>
      <dgm:spPr/>
    </dgm:pt>
    <dgm:pt modelId="{7052A419-0B42-BF40-B170-CAAC4965BE16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297A2051-4455-044D-8CA1-DB8C59306999}" type="parTrans" cxnId="{918A2B1A-6FCD-424B-B7B0-03CED6AF74A7}">
      <dgm:prSet/>
      <dgm:spPr/>
    </dgm:pt>
    <dgm:pt modelId="{D88E5458-44CC-D543-B89C-C71168257F5B}" type="sibTrans" cxnId="{918A2B1A-6FCD-424B-B7B0-03CED6AF74A7}">
      <dgm:prSet/>
      <dgm:spPr/>
    </dgm:pt>
    <dgm:pt modelId="{B97CCF98-3F2F-EF43-B1D8-1457DE671887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57BFCBD-4E0D-9148-AD5F-896C5F28B060}" type="parTrans" cxnId="{AE608E15-3E02-914D-84B4-A8B51CDD6B84}">
      <dgm:prSet/>
      <dgm:spPr/>
    </dgm:pt>
    <dgm:pt modelId="{0FAE5A75-9376-744E-9953-0A65DCC301A0}" type="sibTrans" cxnId="{AE608E15-3E02-914D-84B4-A8B51CDD6B84}">
      <dgm:prSet/>
      <dgm:spPr/>
    </dgm:pt>
    <dgm:pt modelId="{D86292E7-DDFB-5B47-8B30-94C70D55ABBF}" type="pres">
      <dgm:prSet presAssocID="{AA8D7BE8-EB01-4342-8B1E-394FF1D45428}" presName="Name0" presStyleCnt="0">
        <dgm:presLayoutVars>
          <dgm:dir/>
          <dgm:animLvl val="lvl"/>
          <dgm:resizeHandles val="exact"/>
        </dgm:presLayoutVars>
      </dgm:prSet>
      <dgm:spPr/>
    </dgm:pt>
    <dgm:pt modelId="{40AACE0E-C780-3642-926F-A08B03A3C9B2}" type="pres">
      <dgm:prSet presAssocID="{BAB742B2-09EE-0845-AA13-C5462E862AA2}" presName="composite" presStyleCnt="0"/>
      <dgm:spPr/>
    </dgm:pt>
    <dgm:pt modelId="{1A5987CB-F326-354E-96F7-33AEA8EEEFD5}" type="pres">
      <dgm:prSet presAssocID="{BAB742B2-09EE-0845-AA13-C5462E862AA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2A9F452-6A49-194D-8AF0-E8167AE552B7}" type="pres">
      <dgm:prSet presAssocID="{BAB742B2-09EE-0845-AA13-C5462E862AA2}" presName="desTx" presStyleLbl="alignAccFollowNode1" presStyleIdx="0" presStyleCnt="2">
        <dgm:presLayoutVars>
          <dgm:bulletEnabled val="1"/>
        </dgm:presLayoutVars>
      </dgm:prSet>
      <dgm:spPr/>
    </dgm:pt>
    <dgm:pt modelId="{8AC3B8B2-4535-0444-9783-52AF8980ABC6}" type="pres">
      <dgm:prSet presAssocID="{AECAA5F7-CF0E-004B-B1A9-EA1A4BF472C2}" presName="space" presStyleCnt="0"/>
      <dgm:spPr/>
    </dgm:pt>
    <dgm:pt modelId="{50E539D7-0689-AC4E-B3DD-2866B2826CF8}" type="pres">
      <dgm:prSet presAssocID="{B7E931C4-8346-8940-85FC-89244936AACE}" presName="composite" presStyleCnt="0"/>
      <dgm:spPr/>
    </dgm:pt>
    <dgm:pt modelId="{27BC17B5-7A5B-5A4F-8C60-9AE59793E953}" type="pres">
      <dgm:prSet presAssocID="{B7E931C4-8346-8940-85FC-89244936AA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6AFF1ED-C810-B148-B899-509D101DFBBC}" type="pres">
      <dgm:prSet presAssocID="{B7E931C4-8346-8940-85FC-89244936AA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608E15-3E02-914D-84B4-A8B51CDD6B84}" srcId="{B7E931C4-8346-8940-85FC-89244936AACE}" destId="{B97CCF98-3F2F-EF43-B1D8-1457DE671887}" srcOrd="6" destOrd="0" parTransId="{657BFCBD-4E0D-9148-AD5F-896C5F28B060}" sibTransId="{0FAE5A75-9376-744E-9953-0A65DCC301A0}"/>
    <dgm:cxn modelId="{918A2B1A-6FCD-424B-B7B0-03CED6AF74A7}" srcId="{B7E931C4-8346-8940-85FC-89244936AACE}" destId="{7052A419-0B42-BF40-B170-CAAC4965BE16}" srcOrd="5" destOrd="0" parTransId="{297A2051-4455-044D-8CA1-DB8C59306999}" sibTransId="{D88E5458-44CC-D543-B89C-C71168257F5B}"/>
    <dgm:cxn modelId="{7F68E91E-3C30-5840-973E-318477572F92}" type="presOf" srcId="{B7E931C4-8346-8940-85FC-89244936AACE}" destId="{27BC17B5-7A5B-5A4F-8C60-9AE59793E953}" srcOrd="0" destOrd="0" presId="urn:microsoft.com/office/officeart/2005/8/layout/hList1"/>
    <dgm:cxn modelId="{72971C20-A055-954F-83D6-F35F14C7B219}" type="presOf" srcId="{BAB742B2-09EE-0845-AA13-C5462E862AA2}" destId="{1A5987CB-F326-354E-96F7-33AEA8EEEFD5}" srcOrd="0" destOrd="0" presId="urn:microsoft.com/office/officeart/2005/8/layout/hList1"/>
    <dgm:cxn modelId="{80D1CA25-A0CC-614A-AC36-358696E243D1}" type="presOf" srcId="{D14119A8-4C98-B147-A331-410B45079F7B}" destId="{E6AFF1ED-C810-B148-B899-509D101DFBBC}" srcOrd="0" destOrd="4" presId="urn:microsoft.com/office/officeart/2005/8/layout/hList1"/>
    <dgm:cxn modelId="{29CDAB27-7601-B24F-9A85-F83D4F7F3B34}" srcId="{BAB742B2-09EE-0845-AA13-C5462E862AA2}" destId="{4A93269B-7D56-804E-B6B3-226DAFCF2F87}" srcOrd="0" destOrd="0" parTransId="{F55A92D0-048A-3C42-9025-D77363F97F9D}" sibTransId="{CF8DD8DC-84BC-884F-9709-F1863153D85E}"/>
    <dgm:cxn modelId="{033F3F2F-70B7-5848-9077-D0D15804DADF}" srcId="{B7E931C4-8346-8940-85FC-89244936AACE}" destId="{31EA9EB5-73D3-BE4E-903F-037BD458B79E}" srcOrd="1" destOrd="0" parTransId="{532D4325-485C-2F41-89CE-086AF240A109}" sibTransId="{8E1AFFA2-22A2-2B49-BAC6-5A0669E0C499}"/>
    <dgm:cxn modelId="{C275522F-E61F-B241-A6FF-6107E71A7F60}" srcId="{AA8D7BE8-EB01-4342-8B1E-394FF1D45428}" destId="{BAB742B2-09EE-0845-AA13-C5462E862AA2}" srcOrd="0" destOrd="0" parTransId="{59F28801-1BE6-D34E-A75C-048510288E9B}" sibTransId="{AECAA5F7-CF0E-004B-B1A9-EA1A4BF472C2}"/>
    <dgm:cxn modelId="{14CA2132-8576-7340-895D-97280F50AB45}" type="presOf" srcId="{AA8D7BE8-EB01-4342-8B1E-394FF1D45428}" destId="{D86292E7-DDFB-5B47-8B30-94C70D55ABBF}" srcOrd="0" destOrd="0" presId="urn:microsoft.com/office/officeart/2005/8/layout/hList1"/>
    <dgm:cxn modelId="{38EF3D3B-0FC8-B044-8A76-45A9F7D28E67}" srcId="{BAB742B2-09EE-0845-AA13-C5462E862AA2}" destId="{128DE543-5477-B04D-839B-51371E8F492C}" srcOrd="8" destOrd="0" parTransId="{94ABAFFD-45E0-2E4F-9A3D-95D51E07F75E}" sibTransId="{5EACEE0E-B51C-8347-B388-2814E8903B27}"/>
    <dgm:cxn modelId="{24C2FC49-7CF9-8740-9ECF-835C0853BF24}" type="presOf" srcId="{8A8660A1-151E-9C44-9F64-FD7448D9A81D}" destId="{E6AFF1ED-C810-B148-B899-509D101DFBBC}" srcOrd="0" destOrd="3" presId="urn:microsoft.com/office/officeart/2005/8/layout/hList1"/>
    <dgm:cxn modelId="{5AF7124B-74D0-7E43-BC12-308E77AE0BFE}" type="presOf" srcId="{AA30B9DA-DA9E-D34F-8E6B-ABCFB3D9F26C}" destId="{E6AFF1ED-C810-B148-B899-509D101DFBBC}" srcOrd="0" destOrd="0" presId="urn:microsoft.com/office/officeart/2005/8/layout/hList1"/>
    <dgm:cxn modelId="{076BA24D-1A7A-0A43-9CB4-5EF6328A80C3}" type="presOf" srcId="{1CA9F66E-6908-7843-9663-5E1A1E1A276D}" destId="{E2A9F452-6A49-194D-8AF0-E8167AE552B7}" srcOrd="0" destOrd="5" presId="urn:microsoft.com/office/officeart/2005/8/layout/hList1"/>
    <dgm:cxn modelId="{84589450-AC10-0F47-8751-6E1085384082}" type="presOf" srcId="{4A93269B-7D56-804E-B6B3-226DAFCF2F87}" destId="{E2A9F452-6A49-194D-8AF0-E8167AE552B7}" srcOrd="0" destOrd="0" presId="urn:microsoft.com/office/officeart/2005/8/layout/hList1"/>
    <dgm:cxn modelId="{33771152-D28C-5941-801C-E45704668C36}" srcId="{B7E931C4-8346-8940-85FC-89244936AACE}" destId="{D14119A8-4C98-B147-A331-410B45079F7B}" srcOrd="4" destOrd="0" parTransId="{43505A79-808C-C34D-A0AA-F9C1846052AB}" sibTransId="{931C2C75-01BB-0D48-A2B0-935A90C44968}"/>
    <dgm:cxn modelId="{21BCF660-78F4-C04E-9EC4-968BC46B6C9D}" type="presOf" srcId="{7B20F58D-CEF2-634A-B9E5-BDCBAB607DB5}" destId="{E2A9F452-6A49-194D-8AF0-E8167AE552B7}" srcOrd="0" destOrd="7" presId="urn:microsoft.com/office/officeart/2005/8/layout/hList1"/>
    <dgm:cxn modelId="{EAAAAE67-34E4-EC4A-864E-3781853F41AF}" type="presOf" srcId="{31EA9EB5-73D3-BE4E-903F-037BD458B79E}" destId="{E6AFF1ED-C810-B148-B899-509D101DFBBC}" srcOrd="0" destOrd="1" presId="urn:microsoft.com/office/officeart/2005/8/layout/hList1"/>
    <dgm:cxn modelId="{765FB371-183E-384E-A64E-EAAFC3A71F66}" srcId="{B7E931C4-8346-8940-85FC-89244936AACE}" destId="{FE0A7760-AB92-A741-B1EB-662429F73DC1}" srcOrd="2" destOrd="0" parTransId="{B7838222-23CA-8D4A-8F28-039F3527F9A5}" sibTransId="{95438B2D-28D0-964C-BBAD-3963E14BBE2A}"/>
    <dgm:cxn modelId="{C31D9078-6E43-EC48-B534-AD5C411D45B0}" type="presOf" srcId="{7052A419-0B42-BF40-B170-CAAC4965BE16}" destId="{E6AFF1ED-C810-B148-B899-509D101DFBBC}" srcOrd="0" destOrd="5" presId="urn:microsoft.com/office/officeart/2005/8/layout/hList1"/>
    <dgm:cxn modelId="{6126CE7C-B815-BF41-9A17-2EC2A62E6D51}" srcId="{BAB742B2-09EE-0845-AA13-C5462E862AA2}" destId="{1598C776-50EB-6E4C-9687-E98CBE825206}" srcOrd="1" destOrd="0" parTransId="{7E7EA5FE-622A-8747-87E1-943B4EC0F84E}" sibTransId="{1CB4D7E4-4B05-B04A-BA69-CC774616D544}"/>
    <dgm:cxn modelId="{45AC6A80-0FD7-4B48-8F0B-76DEEC0706D0}" srcId="{BAB742B2-09EE-0845-AA13-C5462E862AA2}" destId="{714122D5-1E61-4E49-96C9-F1F62BFD206F}" srcOrd="3" destOrd="0" parTransId="{5F65085B-2842-6048-8644-4763013170E4}" sibTransId="{B12AEE2D-EC58-014D-98DE-8CEFC6F911CE}"/>
    <dgm:cxn modelId="{F03B6C81-F59E-E145-B2AD-0AF9C077838C}" type="presOf" srcId="{1598C776-50EB-6E4C-9687-E98CBE825206}" destId="{E2A9F452-6A49-194D-8AF0-E8167AE552B7}" srcOrd="0" destOrd="1" presId="urn:microsoft.com/office/officeart/2005/8/layout/hList1"/>
    <dgm:cxn modelId="{CE7E3484-C794-4344-95F5-66F5871C252E}" type="presOf" srcId="{2D14A8CF-2C35-F346-A7C2-DF4BCCF3D2FC}" destId="{E2A9F452-6A49-194D-8AF0-E8167AE552B7}" srcOrd="0" destOrd="4" presId="urn:microsoft.com/office/officeart/2005/8/layout/hList1"/>
    <dgm:cxn modelId="{17082791-B89F-3046-8DD4-301C22E6189E}" srcId="{B7E931C4-8346-8940-85FC-89244936AACE}" destId="{AA30B9DA-DA9E-D34F-8E6B-ABCFB3D9F26C}" srcOrd="0" destOrd="0" parTransId="{87B98FF1-6600-B946-9420-1E95AE046994}" sibTransId="{B4DFCFC4-BC65-1B4F-8BA9-C45B6498C306}"/>
    <dgm:cxn modelId="{8B954C95-47C9-5C40-8630-1AA054892416}" type="presOf" srcId="{714122D5-1E61-4E49-96C9-F1F62BFD206F}" destId="{E2A9F452-6A49-194D-8AF0-E8167AE552B7}" srcOrd="0" destOrd="3" presId="urn:microsoft.com/office/officeart/2005/8/layout/hList1"/>
    <dgm:cxn modelId="{F27EC8A5-AD33-D745-9978-44378FCFA960}" srcId="{AA8D7BE8-EB01-4342-8B1E-394FF1D45428}" destId="{B7E931C4-8346-8940-85FC-89244936AACE}" srcOrd="1" destOrd="0" parTransId="{6598285F-D00B-A04A-A274-23C0A5872425}" sibTransId="{F5C34D94-9457-F648-A1D4-6FB0C62368C7}"/>
    <dgm:cxn modelId="{036D62B4-C432-C04F-98F2-F5E65B6514B8}" srcId="{BAB742B2-09EE-0845-AA13-C5462E862AA2}" destId="{1CA9F66E-6908-7843-9663-5E1A1E1A276D}" srcOrd="5" destOrd="0" parTransId="{AE3AC924-A931-3A4F-954A-001F27FB1FEC}" sibTransId="{D4934DE0-2CAC-2640-AA28-9920CE46140D}"/>
    <dgm:cxn modelId="{022F98B7-AD57-F94F-8172-945472B6627B}" srcId="{BAB742B2-09EE-0845-AA13-C5462E862AA2}" destId="{1EDB0F85-DB31-4044-ADAD-73C5351D8047}" srcOrd="6" destOrd="0" parTransId="{CC5D5600-C8C9-2A44-830B-88794143DA94}" sibTransId="{2CA5B5B5-F7F3-DA43-BF6B-0043D7ECDBC9}"/>
    <dgm:cxn modelId="{7C4357B9-F700-B748-AB86-9A98F4640243}" srcId="{BAB742B2-09EE-0845-AA13-C5462E862AA2}" destId="{B0388918-660A-4041-8159-C46DC305A486}" srcOrd="2" destOrd="0" parTransId="{1872DB00-791A-CE49-B0DD-581BB57161AA}" sibTransId="{A22C5344-0EAE-9246-AE0B-429CA834113D}"/>
    <dgm:cxn modelId="{DC481DBD-3ADF-E644-BBA9-3BAD72C25E80}" type="presOf" srcId="{128DE543-5477-B04D-839B-51371E8F492C}" destId="{E2A9F452-6A49-194D-8AF0-E8167AE552B7}" srcOrd="0" destOrd="8" presId="urn:microsoft.com/office/officeart/2005/8/layout/hList1"/>
    <dgm:cxn modelId="{7A4822C0-083F-3443-9E13-85B91C30B15D}" type="presOf" srcId="{B97CCF98-3F2F-EF43-B1D8-1457DE671887}" destId="{E6AFF1ED-C810-B148-B899-509D101DFBBC}" srcOrd="0" destOrd="6" presId="urn:microsoft.com/office/officeart/2005/8/layout/hList1"/>
    <dgm:cxn modelId="{0E0696D7-6BE4-B643-AA6E-B0D5A2455184}" type="presOf" srcId="{1EDB0F85-DB31-4044-ADAD-73C5351D8047}" destId="{E2A9F452-6A49-194D-8AF0-E8167AE552B7}" srcOrd="0" destOrd="6" presId="urn:microsoft.com/office/officeart/2005/8/layout/hList1"/>
    <dgm:cxn modelId="{74CECED7-CE99-BD4B-8070-4B302070746A}" srcId="{BAB742B2-09EE-0845-AA13-C5462E862AA2}" destId="{2D14A8CF-2C35-F346-A7C2-DF4BCCF3D2FC}" srcOrd="4" destOrd="0" parTransId="{69C0273D-F63E-3941-9FB0-E34124AA1BE5}" sibTransId="{A87211D6-BE19-1542-BCEA-561546DB0DEB}"/>
    <dgm:cxn modelId="{C30026DA-3550-6742-994A-6013CFD92770}" type="presOf" srcId="{B0388918-660A-4041-8159-C46DC305A486}" destId="{E2A9F452-6A49-194D-8AF0-E8167AE552B7}" srcOrd="0" destOrd="2" presId="urn:microsoft.com/office/officeart/2005/8/layout/hList1"/>
    <dgm:cxn modelId="{EF79D8E4-A9D2-D644-BEDD-2C6B78F20573}" srcId="{BAB742B2-09EE-0845-AA13-C5462E862AA2}" destId="{7B20F58D-CEF2-634A-B9E5-BDCBAB607DB5}" srcOrd="7" destOrd="0" parTransId="{78A6C8D8-084C-F648-AD38-AD7D236F64D7}" sibTransId="{AD9790D1-D53F-5A4F-83FA-16B392839D58}"/>
    <dgm:cxn modelId="{CAA762F4-5FE1-3940-85DA-70EA415FFA4E}" srcId="{B7E931C4-8346-8940-85FC-89244936AACE}" destId="{8A8660A1-151E-9C44-9F64-FD7448D9A81D}" srcOrd="3" destOrd="0" parTransId="{1C2BA7D6-C18A-F243-891D-4CF620BE1ED3}" sibTransId="{1090ADA0-4875-0945-BE01-CA6BB499F976}"/>
    <dgm:cxn modelId="{2A9EF0F7-277F-2545-AF38-09B30AD629E2}" type="presOf" srcId="{FE0A7760-AB92-A741-B1EB-662429F73DC1}" destId="{E6AFF1ED-C810-B148-B899-509D101DFBBC}" srcOrd="0" destOrd="2" presId="urn:microsoft.com/office/officeart/2005/8/layout/hList1"/>
    <dgm:cxn modelId="{7048ECD0-A5C6-F046-9FFF-0AF9488DF3E4}" type="presParOf" srcId="{D86292E7-DDFB-5B47-8B30-94C70D55ABBF}" destId="{40AACE0E-C780-3642-926F-A08B03A3C9B2}" srcOrd="0" destOrd="0" presId="urn:microsoft.com/office/officeart/2005/8/layout/hList1"/>
    <dgm:cxn modelId="{CB694E23-AD98-BA42-A6E9-9345770D0B4A}" type="presParOf" srcId="{40AACE0E-C780-3642-926F-A08B03A3C9B2}" destId="{1A5987CB-F326-354E-96F7-33AEA8EEEFD5}" srcOrd="0" destOrd="0" presId="urn:microsoft.com/office/officeart/2005/8/layout/hList1"/>
    <dgm:cxn modelId="{617D391D-8E01-DB4A-80E3-BF7CC3DFC49C}" type="presParOf" srcId="{40AACE0E-C780-3642-926F-A08B03A3C9B2}" destId="{E2A9F452-6A49-194D-8AF0-E8167AE552B7}" srcOrd="1" destOrd="0" presId="urn:microsoft.com/office/officeart/2005/8/layout/hList1"/>
    <dgm:cxn modelId="{C615F975-0A38-2B40-A544-467B6243FB65}" type="presParOf" srcId="{D86292E7-DDFB-5B47-8B30-94C70D55ABBF}" destId="{8AC3B8B2-4535-0444-9783-52AF8980ABC6}" srcOrd="1" destOrd="0" presId="urn:microsoft.com/office/officeart/2005/8/layout/hList1"/>
    <dgm:cxn modelId="{49FECB96-E1C4-A74E-AAB9-853C7B1AB1B9}" type="presParOf" srcId="{D86292E7-DDFB-5B47-8B30-94C70D55ABBF}" destId="{50E539D7-0689-AC4E-B3DD-2866B2826CF8}" srcOrd="2" destOrd="0" presId="urn:microsoft.com/office/officeart/2005/8/layout/hList1"/>
    <dgm:cxn modelId="{026D1EA2-16FB-AA44-90B8-15FD9C3F941D}" type="presParOf" srcId="{50E539D7-0689-AC4E-B3DD-2866B2826CF8}" destId="{27BC17B5-7A5B-5A4F-8C60-9AE59793E953}" srcOrd="0" destOrd="0" presId="urn:microsoft.com/office/officeart/2005/8/layout/hList1"/>
    <dgm:cxn modelId="{990045EB-13A2-C34D-800A-25672F76F4EC}" type="presParOf" srcId="{50E539D7-0689-AC4E-B3DD-2866B2826CF8}" destId="{E6AFF1ED-C810-B148-B899-509D101DFB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87CB-F326-354E-96F7-33AEA8EEEFD5}">
      <dsp:nvSpPr>
        <dsp:cNvPr id="0" name=""/>
        <dsp:cNvSpPr/>
      </dsp:nvSpPr>
      <dsp:spPr>
        <a:xfrm>
          <a:off x="39" y="12708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CSS</a:t>
          </a:r>
        </a:p>
      </dsp:txBody>
      <dsp:txXfrm>
        <a:off x="39" y="12708"/>
        <a:ext cx="3798093" cy="864000"/>
      </dsp:txXfrm>
    </dsp:sp>
    <dsp:sp modelId="{E2A9F452-6A49-194D-8AF0-E8167AE552B7}">
      <dsp:nvSpPr>
        <dsp:cNvPr id="0" name=""/>
        <dsp:cNvSpPr/>
      </dsp:nvSpPr>
      <dsp:spPr>
        <a:xfrm>
          <a:off x="39" y="876708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Descendant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Class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Universal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attributes</a:t>
          </a:r>
        </a:p>
      </dsp:txBody>
      <dsp:txXfrm>
        <a:off x="39" y="876708"/>
        <a:ext cx="3798093" cy="4529250"/>
      </dsp:txXfrm>
    </dsp:sp>
    <dsp:sp modelId="{27BC17B5-7A5B-5A4F-8C60-9AE59793E953}">
      <dsp:nvSpPr>
        <dsp:cNvPr id="0" name=""/>
        <dsp:cNvSpPr/>
      </dsp:nvSpPr>
      <dsp:spPr>
        <a:xfrm>
          <a:off x="4329866" y="12708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XPATH</a:t>
          </a:r>
        </a:p>
      </dsp:txBody>
      <dsp:txXfrm>
        <a:off x="4329866" y="12708"/>
        <a:ext cx="3798093" cy="864000"/>
      </dsp:txXfrm>
    </dsp:sp>
    <dsp:sp modelId="{E6AFF1ED-C810-B148-B899-509D101DFBBC}">
      <dsp:nvSpPr>
        <dsp:cNvPr id="0" name=""/>
        <dsp:cNvSpPr/>
      </dsp:nvSpPr>
      <dsp:spPr>
        <a:xfrm>
          <a:off x="4329866" y="876708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Absolute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Relative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Text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Functions</a:t>
          </a:r>
        </a:p>
      </dsp:txBody>
      <dsp:txXfrm>
        <a:off x="4329866" y="876708"/>
        <a:ext cx="3798093" cy="452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Shape 4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Z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9gag.com" TargetMode="Externa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hape 141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7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hape 148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AT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1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sZ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6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7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N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68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3"/>
          <p:cNvSpPr>
            <a:spLocks noGrp="1" noChangeArrowheads="1"/>
            <a:extLst>
              <a:ext uri="smNativeData">
                <pr:smNativeData xmlns:pr="smNativeData" val="SMDATA_13_w7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nBFR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174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"/>
          <p:cNvGrpSpPr>
            <a:extLst>
              <a:ext uri="smNativeData">
                <pr:smNativeData xmlns:pr="smNativeData" val="SMDATA_7_w78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24"/>
            <p:cNvCxnSpPr>
              <a:extLst>
                <a:ext uri="smNativeData">
  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25"/>
            <p:cNvCxnSpPr>
              <a:extLst>
                <a:ext uri="smNativeData">
  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26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gAb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27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BQYXI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28"/>
            <p:cNvSpPr>
              <a:extLst>
                <a:ext uri="smNativeData">
                  <pr:smNativeData xmlns:pr="smNativeData" val="SMDATA_13_w7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29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30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31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32"/>
            <p:cNvSpPr>
              <a:extLst>
                <a:ext uri="smNativeData">
                  <pr:smNativeData xmlns:pr="smNativeData" val="SMDATA_13_w7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33"/>
            <p:cNvSpPr>
              <a:extLst>
                <a:ext uri="smNativeData">
                  <pr:smNativeData xmlns:pr="smNativeData" val="SMDATA_13_w78LXxMAAAAlAAAAagAAAA0AAAAAkAAAAJAAAACQAAAAkAAAAAAAAAABAAAAAAAAAAEAAABQAAAAAAAAAAAA8D8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DUax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34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yw4AAA05AADrGAAAEAAAACYAAAAIAAAAvZAAAP8f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5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14" name="Shape 35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6xgAAA05AACrHwAAEAAAACYAAAAIAAAAPZAAAP8f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r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ctr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5" name="Shape 36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6" name="Shape 37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7" name="Shape 38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64121F40-0E89-47E9-C7AA-F8BC51E431AD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CwGAAAEAAAACYAAAAIAAAAvZA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92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93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94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95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2A087A12-5CC7-5D8C-89B0-AAD934FE7FFF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98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CAAAWBYAANk0AACwGAAAEAAAACYAAAAIAAAAvZAAAP8fAAA="/>
              </a:ext>
            </a:extLst>
          </p:cNvSpPr>
          <p:nvPr>
            <p:ph idx="1"/>
          </p:nvPr>
        </p:nvSpPr>
        <p:spPr>
          <a:xfrm>
            <a:off x="1365885" y="3632200"/>
            <a:ext cx="7225030" cy="3810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99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2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0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01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02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8C5599A-D4D5-90AF-9B7D-22FA17336D77}" type="slidenum">
              <a:rPr lang="es-es"/>
              <a:t>‹#›</a:t>
            </a:fld>
          </a:p>
        </p:txBody>
      </p:sp>
      <p:sp>
        <p:nvSpPr>
          <p:cNvPr id="8" name="Shape 103"/>
          <p:cNvSpPr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04"/>
          <p:cNvSpPr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  <a:endParaRPr sz="1800">
              <a:solidFill>
                <a:srgbClr val="BFE47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6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4wsAAA05AADaGwAAEAAAACYAAAAIAAAAvZAAAP8f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07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08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09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10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D53F1D1-9FE0-0607-AEEB-6952BFA5583C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2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13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14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15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16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17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1776A6F4-BAFA-2350-B4CE-4C05E8804219}" type="slidenum">
              <a:rPr lang="es-es"/>
              <a:t>‹#›</a:t>
            </a:fld>
          </a:p>
        </p:txBody>
      </p:sp>
      <p:sp>
        <p:nvSpPr>
          <p:cNvPr id="8" name="Shape 118"/>
          <p:cNvSpPr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19"/>
          <p:cNvSpPr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1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05AABYFgAAEAAAACYAAAAIAAAAvZAAAP8f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22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23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24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25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26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13CB06B2-FCFE-9EF0-B073-0AA5483D465F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29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IAAP8fAAA="/>
              </a:ext>
            </a:extLst>
          </p:cNvSpPr>
          <p:nvPr>
            <p:ph idx="1"/>
          </p:nvPr>
        </p:nvSpPr>
        <p:spPr>
          <a:xfrm rot="5400000">
            <a:off x="3035300" y="-196850"/>
            <a:ext cx="3880485" cy="85966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3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31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32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633C195-DBEB-6637-A58B-2D628FC55378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MQAAwAMAAAo5AAAOJAAAEAAAACYAAAAIAAAAvZIAAP8fAAA="/>
              </a:ext>
            </a:extLst>
          </p:cNvSpPr>
          <p:nvPr>
            <p:ph type="title"/>
          </p:nvPr>
        </p:nvSpPr>
        <p:spPr>
          <a:xfrm rot="5400000">
            <a:off x="5994400" y="2583180"/>
            <a:ext cx="5251450" cy="13042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35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JkvAAAOJAAAEAAAACYAAAAIAAAAPZIAAP8fAAA="/>
              </a:ext>
            </a:extLst>
          </p:cNvSpPr>
          <p:nvPr>
            <p:ph idx="1"/>
          </p:nvPr>
        </p:nvSpPr>
        <p:spPr>
          <a:xfrm rot="5400000">
            <a:off x="1581785" y="-294640"/>
            <a:ext cx="5251450" cy="70599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36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37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38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43FA1408-46AE-AFE2-E042-B0B75A0C16E5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U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4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42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43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44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C85F86F-21D1-D00E-9F3D-D75BB6736982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nRAAAA05AADaGwAAEAAAACYAAAAIAAAAvZAAAP8f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47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lI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48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49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50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854461D-53D5-01B0-9BEC-A5E508A26DF0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53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OgdAAAqJQAAEAAAACYAAAAIAAAAPZAAAP8f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54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HwAASw0AAA05AAAqJQAAEAAAACYAAAAIAAAAPZAAAP8f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55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56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57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0EFBA17-59DD-BA4C-9357-AF19F41965FA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60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Sw0AAOgdAADXEAAAEAAAACYAAAAIAAAAvZAAAP8f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6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1xAAAOgdAAAqJQAAEAAAACYAAAAIAAAAPZAAAP8f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62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Sw0AAA05AADXEAAAEAAAACYAAAAIAAAAvZAAAP8f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63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1xAAAA05AAAqJQAAEAAAACYAAAAIAAAAPZAAAP8f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64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8" name="Shape 65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9" name="Shape 66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2443353B-75C9-16C3-87FB-83967BB571D6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8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69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71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70751C4B-059D-20EA-D3CD-F3BF528325A6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Shape 74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5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B445A43-0DE6-11AC-A8FC-FBF914B25EAE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OAkAAOEbAAAVEQAAEAAAACYAAAAIAAAAvZAAAP8f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0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78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HQAAKwMAAA05AAAqJQAAEAAAACYAAAAIAAAAPZAAAP8f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9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FREAAOEbAAD7IAAAEAAAACYAAAAIAAAAPZAAAP8f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8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81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82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60DAEC2E-608D-8F1A-C362-964FA22C35C3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/>
          <p:cNvSpPr>
            <a:spLocks noGrp="1" noChangeArrowheads="1"/>
            <a:extLst>
              <a:ext uri="smNativeData">
                <pr:smNativeData xmlns:pr="smNativeData" val="SMDATA_13_w7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iB0AAA05AAAFIQAAEAAAACYAAAAIAAAAvZAAAP8f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85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BoGwAAEAAAACYAAAAIAAAAPZAAAP8fAAA="/>
              </a:ext>
            </a:extLst>
          </p:cNvSpPr>
          <p:nvPr>
            <p:ph type="pic" idx="2"/>
          </p:nvPr>
        </p:nvSpPr>
        <p:spPr>
          <a:xfrm>
            <a:off x="677545" y="609600"/>
            <a:ext cx="8596630" cy="384556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86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BSEAAA05AAAqJQAAEAAAACYAAAAIAAAAPZAAAP8fAAA="/>
              </a:ext>
            </a:extLst>
          </p:cNvSpPr>
          <p:nvPr>
            <p:ph idx="1"/>
          </p:nvPr>
        </p:nvSpPr>
        <p:spPr>
          <a:xfrm>
            <a:off x="677545" y="5367655"/>
            <a:ext cx="8596630" cy="67373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87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88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89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4EF390C4-8AA3-A666-ED4B-7C33DE051B29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"/>
          <p:cNvGrpSpPr>
            <a:extLst>
              <a:ext uri="smNativeData">
                <pr:smNativeData xmlns:pr="smNativeData" val="SMDATA_7_w78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7"/>
            <p:cNvCxnSpPr>
              <a:extLst>
                <a:ext uri="smNativeData">
  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JCf+wM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8"/>
            <p:cNvCxnSpPr>
              <a:extLst>
                <a:ext uri="smNativeData">
  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9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10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11"/>
            <p:cNvSpPr>
              <a:extLst>
                <a:ext uri="smNativeData">
                  <pr:smNativeData xmlns:pr="smNativeData" val="SMDATA_13_w7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AgCSI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12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13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DpOAM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14"/>
            <p:cNvSpPr>
              <a:extLst>
                <a:ext uri="smNativeData">
                  <pr:smNativeData xmlns:pr="smNativeData" val="SMDATA_13_w7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15"/>
            <p:cNvSpPr>
              <a:extLst>
                <a:ext uri="smNativeData">
                  <pr:smNativeData xmlns:pr="smNativeData" val="SMDATA_13_w7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ilMAM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16"/>
            <p:cNvSpPr>
              <a:extLst>
                <a:ext uri="smNativeData">
                  <pr:smNativeData xmlns:pr="smNativeData" val="SMDATA_13_w78LXxMAAAAlAAAAagAAAA0AAAAAkAAAAJAAAACQAAAAkAAAAAAAAAABAAAAAAAAAAEAAABQAAAAAAAAAAAAAAA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17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vZ8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14" name="Shape 18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vZ8AAP8fAAA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5" name="Shape 19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vZ8AAP8fAAA="/>
              </a:ext>
            </a:extLst>
          </p:cNvSpPr>
          <p:nvPr>
            <p:ph type="dt" idx="10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6" name="Shape 20"/>
          <p:cNvSpPr>
            <a:spLocks noGrp="1" noChangeArrowheads="1"/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vZ8AAP8fAAA="/>
              </a:ext>
            </a:extLst>
          </p:cNvSpPr>
          <p:nvPr>
            <p:ph type="ftr" idx="11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7" name="Shape 21"/>
          <p:cNvSpPr>
            <a:spLocks noGrp="1" noChangeArrowheads="1"/>
            <a:extLst>
              <a:ext uri="smNativeData">
                <pr:smNativeData xmlns:pr="smNativeData" val="SMDATA_13_w7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vb8AAP8fAAA="/>
              </a:ext>
            </a:extLst>
          </p:cNvSpPr>
          <p:nvPr>
            <p:ph type="sldNum" idx="12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74C62EBB-F599-93D8-D77E-038D60302156}" type="slidenum">
              <a:rPr lang="es-es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microsoft.com/office/2007/relationships/diagramDrawing" Target="../diagrams/drawing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9gag.com" TargetMode="Externa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3"/>
          <p:cNvSpPr>
            <a:spLocks noGrp="1" noChangeArrowheads="1"/>
            <a:extLst>
              <a:ext uri="smNativeData">
                <pr:smNativeData xmlns:pr="smNativeData" val="SMDATA_13_w78LXxMAAAAlAAAAZAAAAA0AAAAAkAAAAEgAAACQAAAAS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9CQAAQw8AAIU5AABjGQAAEAAAACYAAAAIAAAAPTAAAP8fAAA="/>
              </a:ext>
            </a:extLst>
          </p:cNvSpPr>
          <p:nvPr>
            <p:ph type="ctrTitle"/>
          </p:nvPr>
        </p:nvSpPr>
        <p:spPr>
          <a:xfrm>
            <a:off x="1583055" y="2480945"/>
            <a:ext cx="7767320" cy="16459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</a:t>
            </a:r>
          </a:p>
        </p:txBody>
      </p:sp>
      <p:sp>
        <p:nvSpPr>
          <p:cNvPr id="3" name="Shape 144"/>
          <p:cNvSpPr>
            <a:spLocks noGrp="1" noChangeArrowheads="1"/>
            <a:extLst>
              <a:ext uri="smNativeData">
                <pr:smNativeData xmlns:pr="smNativeData" val="SMDATA_13_w7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FCQAA6xgAAA05AACrHwAAEAAAACYAAAAIAAAAPDAAAP8fAAA=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Modulo 4a</a:t>
            </a:r>
            <a:endParaRPr lang="es-es"/>
          </a:p>
        </p:txBody>
      </p:sp>
      <p:pic>
        <p:nvPicPr>
          <p:cNvPr id="4" name="Shape 145"/>
          <p:cNvPicPr>
            <a:extLst>
              <a:ext uri="smNativeData">
                <pr:smNativeData xmlns:pr="smNativeData" val="SMDATA_15_w78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KAAo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i4AAAsIAAANOQAASx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0" y="1307465"/>
            <a:ext cx="1762125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8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class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LYAt8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Utiliza clase del element con el simbolo “.”</a:t>
            </a:r>
            <a:endParaRPr lang="en-us"/>
          </a:p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&lt;div class="apple"&gt;&lt;/div&gt;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    &lt;div class="plate"&gt;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.table</a:t>
            </a:r>
            <a:endParaRPr lang="en-us"/>
          </a:p>
          <a:p>
            <a:pPr/>
            <a:r>
              <a:rPr lang="en-us"/>
              <a:t>div.bento</a:t>
            </a:r>
            <a:endParaRPr lang="en-us"/>
          </a:p>
          <a:p>
            <a:pPr/>
            <a:r>
              <a:rPr lang="en-us"/>
              <a:t>div.plate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wBDAs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Class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DnAB8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FAwAAswgAAGc4AACTIAAAEAAAACYAAAAIAAAAAQAAAAAAAAA="/>
              </a:ext>
            </a:extLst>
          </p:cNvSpPr>
          <p:nvPr>
            <p:ph type="body" idx="1"/>
          </p:nvPr>
        </p:nvSpPr>
        <p:spPr>
          <a:xfrm>
            <a:off x="572135" y="1414145"/>
            <a:ext cx="8596630" cy="388112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&lt;span class=”apple”&gt;</a:t>
            </a:r>
            <a:endParaRPr lang="en-us"/>
          </a:p>
          <a:p>
            <a:pPr marL="137160" indent="0">
              <a:buNone/>
            </a:pPr>
            <a:r>
              <a:rPr lang="en-us"/>
              <a:t>        &lt;/span&gt;</a:t>
            </a:r>
            <a:br/>
            <a:r>
              <a:rPr lang="en-us"/>
              <a:t>        &lt;div class="plate” id=“ceramic”&gt;</a:t>
            </a:r>
            <a:br/>
            <a:r>
              <a:rPr lang="en-us"/>
              <a:t>            &lt;span class=”apple"&gt;&lt;/div&gt;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.apple</a:t>
            </a:r>
            <a:endParaRPr lang="en-us"/>
          </a:p>
          <a:p>
            <a:pPr/>
            <a:r>
              <a:rPr lang="en-us"/>
              <a:t>.plate</a:t>
            </a:r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attribute value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Utiliza el valor o parte del valor de un atributo del element entre “[ ]”</a:t>
            </a:r>
            <a:endParaRPr lang="en-us"/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&lt;input type=“submit” value=“Click It”/&gt;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label[for=‘foo’]</a:t>
            </a:r>
            <a:endParaRPr lang="en-us"/>
          </a:p>
          <a:p>
            <a:pPr/>
            <a:r>
              <a:rPr lang="en-us"/>
              <a:t>[for=‘bar’]</a:t>
            </a:r>
            <a:endParaRPr lang="en-us"/>
          </a:p>
          <a:p>
            <a:pPr/>
            <a:r>
              <a:rPr lang="en-us"/>
              <a:t>[value*=‘Click’]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attribute value start or end with string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EAoAAA05AADvIQAAEAAAACYAAAAIAAAAAQAAAAAAAAA="/>
              </a:ext>
            </a:extLst>
          </p:cNvSpPr>
          <p:nvPr>
            <p:ph type="body" idx="1"/>
          </p:nvPr>
        </p:nvSpPr>
        <p:spPr>
          <a:xfrm>
            <a:off x="677545" y="1635760"/>
            <a:ext cx="8596630" cy="3880485"/>
          </a:xfrm>
        </p:spPr>
        <p:txBody>
          <a:bodyPr/>
          <a:lstStyle/>
          <a:p>
            <a:pPr/>
            <a:r>
              <a:rPr lang="en-us"/>
              <a:t>Utiliza el valor o parte del valor de un atributo del element entre “[ ]”</a:t>
            </a:r>
            <a:endParaRPr lang="en-us"/>
          </a:p>
          <a:p>
            <a:pPr/>
            <a:r>
              <a:rPr lang="en-us"/>
              <a:t>Utilizamos parte del valor con (^) y ($) si el valor comienza o termina con un substring</a:t>
            </a:r>
            <a:endParaRPr lang="en-us"/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&lt;input type=“submit” value=“Click It”/&gt;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[value^=‘Click’]</a:t>
            </a:r>
            <a:endParaRPr lang="en-us"/>
          </a:p>
          <a:p>
            <a:pPr/>
            <a:r>
              <a:rPr lang="en-us"/>
              <a:t>[value$=‘It’]</a:t>
            </a:r>
            <a:endParaRPr lang="en-us"/>
          </a:p>
          <a:p>
            <a:pPr marL="137160" indent="0">
              <a:buNone/>
            </a:pPr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Descendant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Utiliza tags de la jerarquia del element separadas por espacios</a:t>
            </a:r>
            <a:endParaRPr lang="en-us"/>
          </a:p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&lt;div class="apple"&gt;&lt;/div&gt;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    &lt;div class="plate"&gt;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section div.table</a:t>
            </a:r>
            <a:endParaRPr lang="en-us"/>
          </a:p>
          <a:p>
            <a:pPr/>
            <a:r>
              <a:rPr lang="en-us"/>
              <a:t>div.table div.bento</a:t>
            </a:r>
            <a:endParaRPr lang="en-us"/>
          </a:p>
          <a:p>
            <a:pPr/>
            <a:r>
              <a:rPr lang="en-us"/>
              <a:t>div.plate div.orange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combinados, descendentes, class, id, etc.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KwoAAA05AAALIgAAEAAAACYAAAAIAAAAAQAAAAAAAAA="/>
              </a:ext>
            </a:extLst>
          </p:cNvSpPr>
          <p:nvPr>
            <p:ph type="body" idx="1"/>
          </p:nvPr>
        </p:nvSpPr>
        <p:spPr>
          <a:xfrm>
            <a:off x="677545" y="1652905"/>
            <a:ext cx="8596630" cy="388112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&lt;section&gt;</a:t>
            </a:r>
            <a:br/>
            <a:r>
              <a:rPr lang="en-us"/>
              <a:t>    &lt;div class="table"&gt;</a:t>
            </a:r>
            <a:br/>
            <a:r>
              <a:rPr lang="en-us"/>
              <a:t>        &lt;div class="bento"&gt;</a:t>
            </a:r>
            <a:br/>
            <a:r>
              <a:rPr lang="en-us"/>
              <a:t>            &lt;span class=”orange"&gt;&lt;/span&gt;</a:t>
            </a:r>
            <a:br/>
            <a:r>
              <a:rPr lang="en-us"/>
              <a:t>        &lt;/div&gt;	</a:t>
            </a:r>
            <a:br/>
            <a:r>
              <a:rPr lang="en-us"/>
              <a:t>        &lt;div class="plate” id=“ceramic”&gt;</a:t>
            </a:r>
            <a:br/>
            <a:r>
              <a:rPr lang="en-us"/>
              <a:t>            &lt;div class="orange"&gt;&lt;/div&gt;</a:t>
            </a:r>
            <a:br/>
            <a:r>
              <a:rPr lang="en-us"/>
              <a:t>        &lt;/div&gt;</a:t>
            </a:r>
            <a:br/>
            <a:r>
              <a:rPr lang="en-us"/>
              <a:t>    &lt;/div&gt;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section div.table</a:t>
            </a:r>
            <a:endParaRPr lang="en-us"/>
          </a:p>
          <a:p>
            <a:pPr/>
            <a:r>
              <a:rPr lang="en-us"/>
              <a:t>div.table div.bento</a:t>
            </a:r>
            <a:endParaRPr lang="en-us"/>
          </a:p>
          <a:p>
            <a:pPr/>
            <a:r>
              <a:rPr lang="en-us"/>
              <a:t>div#ceramic div.orange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combinados por comas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Utiliza el id del element con el simbolo “#”</a:t>
            </a:r>
            <a:endParaRPr lang="en-us"/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label, input</a:t>
            </a:r>
            <a:endParaRPr lang="en-us"/>
          </a:p>
          <a:p>
            <a:pPr/>
            <a:r>
              <a:rPr lang="en-us"/>
              <a:t>input, button</a:t>
            </a:r>
            <a:endParaRPr lang="en-us"/>
          </a:p>
          <a:p>
            <a:pPr marL="137160" indent="0">
              <a:buNone/>
            </a:pP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4u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siblings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Los elementos al mismo nivel son hermanos</a:t>
            </a:r>
            <a:endParaRPr lang="en-us"/>
          </a:p>
          <a:p>
            <a:pPr/>
            <a:r>
              <a:rPr lang="en-us"/>
              <a:t>Se puede seleccionar uno solo (+) o varios (~)</a:t>
            </a:r>
            <a:endParaRPr lang="en-us"/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label[for=“foo”] + input</a:t>
            </a:r>
            <a:endParaRPr lang="en-us"/>
          </a:p>
          <a:p>
            <a:pPr/>
            <a:r>
              <a:rPr lang="en-us"/>
              <a:t>label[for=“foo”] ~ input</a:t>
            </a:r>
            <a:endParaRPr lang="en-us"/>
          </a:p>
          <a:p>
            <a:pPr marL="137160" indent="0">
              <a:buNone/>
            </a:pP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>
            <a:spLocks noGrp="1" noChangeArrowheads="1"/>
            <a:extLst>
              <a:ext uri="smNativeData">
                <pr:smNativeData xmlns:pr="smNativeData" val="SMDATA_13_w7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MP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Locators</a:t>
            </a:r>
            <a:endParaRPr/>
          </a:p>
        </p:txBody>
      </p:sp>
      <p:graphicFrame>
        <p:nvGraphicFramePr>
          <p:cNvPr id="3" name="Diagram 1"/>
          <p:cNvGraphicFramePr/>
          <p:nvPr/>
        </p:nvGraphicFramePr>
        <p:xfrm>
          <a:off x="1359535" y="136080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4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</a:p>
        </p:txBody>
      </p:sp>
      <p:pic>
        <p:nvPicPr>
          <p:cNvPr id="3" name="Shape 165"/>
          <p:cNvPicPr>
            <a:extLst>
              <a:ext uri="smNativeData">
                <pr:smNativeData xmlns:pr="smNativeData" val="SMDATA_15_w78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QcAADwIAACLOgAAkS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338580"/>
            <a:ext cx="8345170" cy="5255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V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</a:p>
        </p:txBody>
      </p:sp>
      <p:sp>
        <p:nvSpPr>
          <p:cNvPr id="3" name="Shape 171"/>
          <p:cNvSpPr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NCjbB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yEQAABQkAAA03AADlJAAAEAAAACYAAAAIAAAA//////////8="/>
              </a:ext>
            </a:extLst>
          </p:cNvSpPr>
          <p:nvPr/>
        </p:nvSpPr>
        <p:spPr>
          <a:xfrm>
            <a:off x="2835910" y="1466215"/>
            <a:ext cx="6113145" cy="4531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/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/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/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6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</a:p>
        </p:txBody>
      </p:sp>
      <p:sp>
        <p:nvSpPr>
          <p:cNvPr id="3" name="Shape 177"/>
          <p:cNvSpPr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MDeM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ZBAAArRkAAG88AAD3HQAAEAAAACYAAAAIAAAA//////////8="/>
              </a:ext>
            </a:extLst>
          </p:cNvSpPr>
          <p:nvPr/>
        </p:nvSpPr>
        <p:spPr>
          <a:xfrm>
            <a:off x="788035" y="4173855"/>
            <a:ext cx="9036050" cy="697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rgbClr val="4A86E8"/>
                </a:solidFill>
              </a:rPr>
              <a:t>&lt;a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class=</a:t>
            </a:r>
            <a:r>
              <a:rPr lang="es-es" sz="1500" b="1">
                <a:solidFill>
                  <a:srgbClr val="38761D"/>
                </a:solidFill>
              </a:rPr>
              <a:t>"logo257"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href=</a:t>
            </a:r>
            <a:r>
              <a:rPr lang="es-es" sz="1500" b="1">
                <a:solidFill>
                  <a:srgbClr val="38761D"/>
                </a:solidFill>
              </a:rPr>
              <a:t>"</a:t>
            </a:r>
            <a:r>
              <a:rPr lang="es-es" sz="1500" b="1" u="sng">
                <a:solidFill>
                  <a:srgbClr val="AF4345"/>
                </a:solidFill>
                <a:hlinkClick r:id="rId3"/>
              </a:rPr>
              <a:t>http://9gag.com</a:t>
            </a:r>
            <a:r>
              <a:rPr lang="es-es" sz="1500" b="1">
                <a:solidFill>
                  <a:srgbClr val="38761D"/>
                </a:solidFill>
              </a:rPr>
              <a:t>"</a:t>
            </a:r>
            <a:r>
              <a:rPr lang="es-es" sz="1500"/>
              <a:t> </a:t>
            </a:r>
            <a:r>
              <a:rPr lang="es-es" sz="1500" b="1">
                <a:solidFill>
                  <a:srgbClr val="B45F06"/>
                </a:solidFill>
              </a:rPr>
              <a:t>onclick=</a:t>
            </a:r>
            <a:r>
              <a:rPr lang="es-es" sz="1500" b="1">
                <a:solidFill>
                  <a:srgbClr val="38761D"/>
                </a:solidFill>
              </a:rPr>
              <a:t>"GAG.GA.track('NavigationBar');"</a:t>
            </a:r>
            <a:r>
              <a:rPr lang="es-es" sz="1500" b="1">
                <a:solidFill>
                  <a:srgbClr val="4A86E8"/>
                </a:solidFill>
              </a:rPr>
              <a:t>&gt;</a:t>
            </a:r>
            <a:r>
              <a:rPr lang="es-es" sz="1500" b="1"/>
              <a:t>9GAG</a:t>
            </a:r>
            <a:r>
              <a:rPr lang="es-es" sz="1500" b="1">
                <a:solidFill>
                  <a:srgbClr val="4A86E8"/>
                </a:solidFill>
              </a:rPr>
              <a:t>&lt;/a&gt;</a:t>
            </a:r>
          </a:p>
        </p:txBody>
      </p:sp>
      <p:sp>
        <p:nvSpPr>
          <p:cNvPr id="4" name="Shape 178"/>
          <p:cNvSpPr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bFAAA6iAAABkdAACfIwAAEAAAACYAAAAIAAAA//////////8="/>
              </a:ext>
            </a:extLst>
          </p:cNvSpPr>
          <p:nvPr/>
        </p:nvSpPr>
        <p:spPr>
          <a:xfrm>
            <a:off x="3390265" y="5350510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B45F06"/>
                </a:solidFill>
              </a:rPr>
              <a:t>ATTRIBUTOS</a:t>
            </a:r>
          </a:p>
        </p:txBody>
      </p:sp>
      <p:cxnSp>
        <p:nvCxnSpPr>
          <p:cNvPr id="5" name="Shape 179"/>
          <p:cNvCxnSpPr>
            <a:stCxn id="4" idx="0"/>
            <a:extLst>
              <a:ext uri="smNativeData">
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AiEAAAXhwAAPoYAADqIAAAEAAAACYAAAAIAAAA//////////8="/>
              </a:ext>
            </a:extLst>
          </p:cNvCxnSpPr>
          <p:nvPr/>
        </p:nvCxnSpPr>
        <p:spPr>
          <a:xfrm rot="16200000">
            <a:off x="2971800" y="4262120"/>
            <a:ext cx="739140" cy="1437640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6" name="Shape 180"/>
          <p:cNvCxnSpPr>
            <a:stCxn id="4" idx="0"/>
            <a:extLst>
              <a:ext uri="smNativeData">
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BcQuQ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6GAAATxwAAFUeAADqIAAAEAAAACYAAAAIAAAA//////////8="/>
              </a:ext>
            </a:extLst>
          </p:cNvCxnSpPr>
          <p:nvPr/>
        </p:nvCxnSpPr>
        <p:spPr>
          <a:xfrm rot="16200000">
            <a:off x="4121150" y="4540885"/>
            <a:ext cx="748665" cy="87058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cxnSp>
        <p:nvCxnSpPr>
          <p:cNvPr id="7" name="Shape 181"/>
          <p:cNvCxnSpPr>
            <a:stCxn id="4" idx="0"/>
            <a:extLst>
              <a:ext uri="smNativeData">
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C8CAAAXhwAAPoYAADqIAAAEAAAACYAAAAIAAAA//////////8="/>
              </a:ext>
            </a:extLst>
          </p:cNvCxnSpPr>
          <p:nvPr/>
        </p:nvCxnSpPr>
        <p:spPr>
          <a:xfrm rot="16200000">
            <a:off x="2370455" y="3660775"/>
            <a:ext cx="739140" cy="2640330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  <p:sp>
        <p:nvSpPr>
          <p:cNvPr id="8" name="Shape 182"/>
          <p:cNvSpPr>
            <a:extLst>
              <a:ext uri="smNativeData">
                <pr:smNativeData xmlns:pr="smNativeData" val="SMDATA_13_w7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M1n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DDgAAgg0AAAM1AACGEwAAEAAAACYAAAAIAAAA//////////8="/>
              </a:ext>
            </a:extLst>
          </p:cNvSpPr>
          <p:nvPr/>
        </p:nvSpPr>
        <p:spPr>
          <a:xfrm>
            <a:off x="2399665" y="2195830"/>
            <a:ext cx="6217920" cy="977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4A86E8"/>
                </a:solidFill>
              </a:rPr>
              <a:t>&lt;span </a:t>
            </a:r>
            <a:r>
              <a:rPr lang="es-es" sz="1800" b="1">
                <a:solidFill>
                  <a:srgbClr val="B45F06"/>
                </a:solidFill>
              </a:rPr>
              <a:t>class=</a:t>
            </a:r>
            <a:r>
              <a:rPr lang="es-es" sz="1800" b="1">
                <a:solidFill>
                  <a:srgbClr val="38761D"/>
                </a:solidFill>
              </a:rPr>
              <a:t>"badge-item-love-count"</a:t>
            </a:r>
            <a:r>
              <a:rPr lang="es-es" sz="1800" b="1">
                <a:solidFill>
                  <a:srgbClr val="4A86E8"/>
                </a:solidFill>
              </a:rPr>
              <a:t>&gt;</a:t>
            </a:r>
            <a:r>
              <a:rPr lang="es-es" sz="1800" b="1"/>
              <a:t>8,678</a:t>
            </a:r>
            <a:r>
              <a:rPr lang="es-es" sz="1800" b="1">
                <a:solidFill>
                  <a:srgbClr val="4A86E8"/>
                </a:solidFill>
              </a:rPr>
              <a:t>&lt;/span&gt;</a:t>
            </a:r>
          </a:p>
        </p:txBody>
      </p:sp>
      <p:sp>
        <p:nvSpPr>
          <p:cNvPr id="9" name="Shape 183"/>
          <p:cNvSpPr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0s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sEQAAzBMAACoaAACBFgAAEAAAACYAAAAIAAAA//////////8="/>
              </a:ext>
            </a:extLst>
          </p:cNvSpPr>
          <p:nvPr/>
        </p:nvSpPr>
        <p:spPr>
          <a:xfrm>
            <a:off x="2913380" y="3218180"/>
            <a:ext cx="1339850" cy="44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B45F06"/>
                </a:solidFill>
              </a:rPr>
              <a:t>ATTRIBUTO</a:t>
            </a:r>
          </a:p>
        </p:txBody>
      </p:sp>
      <p:cxnSp>
        <p:nvCxnSpPr>
          <p:cNvPr id="10" name="Shape 184"/>
          <p:cNvCxnSpPr>
            <a:stCxn id="9" idx="0"/>
            <a:extLst>
              <a:ext uri="smNativeData">
                <pr:smNativeData xmlns:pr="smNativeData" val="SMDATA_13_w7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Y3AAAMAAAAEAAAAAAAAAAAAAAAAAAAAAAAAAAeAAAAaAAAAAAAAAAAAAAAAAAAAAAAAAAAAAAAECcAABAnAAAAAAAAAAAAAAAAAAAAAAAAAAAAAAAAAAAAAAAAAAAAABQAAAAAAAAAwMD/AAAAAABkAAAAMgAAAAAAAABkAAAAAAAAAH9/fwAKAAAAHwAAAFQAAACQwiYF////AQAAAAAAAAAAAAAAAAAAAAAAAAAAAAAAAAAAAAAAAAAAtF8GAH9/fwAsPEMDzMzMAMDA/wB/f38AAAAAAAAAAAAAAAAAAAAAAAAAAAAhAAAAGAAAABQAAADyFAAAHhEAAAsWAADMEwAAEAAAACYAAAAIAAAA//////////8="/>
              </a:ext>
            </a:extLst>
          </p:cNvCxnSpPr>
          <p:nvPr/>
        </p:nvCxnSpPr>
        <p:spPr>
          <a:xfrm rot="16200000">
            <a:off x="3276600" y="2910840"/>
            <a:ext cx="435610" cy="178435"/>
          </a:xfrm>
          <a:prstGeom prst="straightConnector1">
            <a:avLst/>
          </a:prstGeom>
          <a:noFill/>
          <a:ln w="9525" cap="flat" cmpd="sng" algn="ctr">
            <a:solidFill>
              <a:srgbClr val="B45F06"/>
            </a:solidFill>
            <a:prstDash val="solid"/>
            <a:headEnd type="none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Selectors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/>
              <a:t>Language used to describe element style</a:t>
            </a:r>
            <a:endParaRPr lang="en-us"/>
          </a:p>
          <a:p>
            <a:pPr/>
            <a:r>
              <a:rPr lang="en-us"/>
              <a:t>Dictates how elements are displayed</a:t>
            </a:r>
            <a:endParaRPr lang="en-us"/>
          </a:p>
          <a:p>
            <a:pPr/>
            <a:r>
              <a:rPr lang="en-us"/>
              <a:t>Elements used:</a:t>
            </a:r>
            <a:endParaRPr lang="en-us"/>
          </a:p>
          <a:p>
            <a:pPr lvl="1"/>
            <a:r>
              <a:rPr lang="en-us"/>
              <a:t>Tags,</a:t>
            </a:r>
            <a:endParaRPr lang="en-us"/>
          </a:p>
          <a:p>
            <a:pPr lvl="1"/>
            <a:r>
              <a:rPr lang="en-us"/>
              <a:t>Ids</a:t>
            </a:r>
            <a:endParaRPr lang="en-us"/>
          </a:p>
          <a:p>
            <a:pPr lvl="1"/>
            <a:r>
              <a:rPr lang="en-us"/>
              <a:t>Classes</a:t>
            </a:r>
            <a:endParaRPr lang="en-us"/>
          </a:p>
          <a:p>
            <a:pPr lvl="1"/>
            <a:r>
              <a:rPr lang="en-us"/>
              <a:t>Attributes</a:t>
            </a:r>
            <a:endParaRPr lang="en-us"/>
          </a:p>
          <a:p>
            <a:pPr lvl="1"/>
            <a:r>
              <a:rPr lang="en-us"/>
              <a:t>Siblings,</a:t>
            </a:r>
            <a:endParaRPr lang="en-us"/>
          </a:p>
          <a:p>
            <a:pPr lvl="1"/>
            <a:r>
              <a:rPr lang="en-us"/>
              <a:t>etc</a:t>
            </a:r>
            <a:endParaRPr lang="en-us"/>
          </a:p>
          <a:p>
            <a:pPr/>
            <a:endParaRPr lang="en-us"/>
          </a:p>
        </p:txBody>
      </p:sp>
      <p:pic>
        <p:nvPicPr>
          <p:cNvPr id="4" name="Picture 4" descr="A close up of a sign&#10;&#10;Description automatically generated"/>
          <p:cNvPicPr>
            <a:picLocks noChangeAspect="1"/>
            <a:extLst>
              <a:ext uri="smNativeData">
                <pr:smNativeData xmlns:pr="smNativeData" val="SMDATA_15_w78L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Do8ejh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xkAAB8TAADXPAAA8y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5" y="3108325"/>
            <a:ext cx="5791200" cy="2735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Tags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cy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/>
              <a:t>Selecciona elementos por su tipo (etiqueta)</a:t>
            </a:r>
            <a:endParaRPr lang="en-us"/>
          </a:p>
          <a:p>
            <a:pPr marL="137160" indent="0">
              <a:buNone/>
            </a:pPr>
            <a:r>
              <a:rPr lang="en-us"/>
              <a:t>&lt;ul&gt;</a:t>
            </a:r>
            <a:br/>
            <a:r>
              <a:rPr lang="en-us"/>
              <a:t>    &lt;li&gt;&lt;a class="current" href="/" title="Home"&gt;Home&lt;/a&gt;&lt;/li&gt;</a:t>
            </a:r>
            <a:br/>
            <a:r>
              <a:rPr lang="en-us"/>
              <a:t>    &lt;li&gt;&lt;a href="/about" title="About"&gt;About&lt;/a&gt;&lt;/li&gt;</a:t>
            </a:r>
            <a:br/>
            <a:r>
              <a:rPr lang="en-us"/>
              <a:t>    &lt;li&gt;&lt;a href="/contact" title="Contact"&gt;Contact&lt;/a&gt;&lt;/li&gt;</a:t>
            </a:r>
            <a:br/>
            <a:r>
              <a:rPr lang="en-us"/>
              <a:t>    &lt;li&gt;&lt;a href="/songs" title="Songs"&gt;Songs&lt;/a&gt;&lt;/li&gt;</a:t>
            </a:r>
            <a:br/>
            <a:r>
              <a:rPr lang="en-us"/>
              <a:t>&lt;/ul&gt;</a:t>
            </a:r>
            <a:endParaRPr lang="en-us"/>
          </a:p>
          <a:p>
            <a:pPr marL="137160" indent="0">
              <a:buNone/>
            </a:pP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li</a:t>
            </a:r>
            <a:endParaRPr lang="en-us"/>
          </a:p>
          <a:p>
            <a:pPr/>
            <a:r>
              <a:rPr lang="en-us"/>
              <a:t>a 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Tags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&lt;/section&gt;Ex:</a:t>
            </a:r>
            <a:endParaRPr lang="en-us"/>
          </a:p>
          <a:p>
            <a:pPr/>
            <a:r>
              <a:rPr lang="en-us"/>
              <a:t>label</a:t>
            </a:r>
            <a:endParaRPr lang="en-us"/>
          </a:p>
          <a:p>
            <a:pPr/>
            <a:r>
              <a:rPr lang="en-us"/>
              <a:t>input 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BD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CSS by Id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w7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B/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xQoAAA05AACkIgAAEAAAACYAAAAIAAAAAQAAAAAAAAA="/>
              </a:ext>
            </a:extLst>
          </p:cNvSpPr>
          <p:nvPr>
            <p:ph type="body" idx="1"/>
          </p:nvPr>
        </p:nvSpPr>
        <p:spPr>
          <a:xfrm>
            <a:off x="677545" y="1750695"/>
            <a:ext cx="8596630" cy="3880485"/>
          </a:xfrm>
        </p:spPr>
        <p:txBody>
          <a:bodyPr/>
          <a:lstStyle/>
          <a:p>
            <a:pPr/>
            <a:r>
              <a:rPr lang="en-us"/>
              <a:t>Utiliza el id del element con el simbolo “#”</a:t>
            </a:r>
            <a:endParaRPr lang="en-us"/>
          </a:p>
          <a:p>
            <a:pPr marL="137160" indent="0">
              <a:buNone/>
            </a:pPr>
            <a:r>
              <a:rPr lang="en-us"/>
              <a:t>&lt;section class="main content"&gt;</a:t>
            </a:r>
            <a:br/>
            <a:r>
              <a:rPr lang="en-us"/>
              <a:t>    &lt;form action="/foo" method="POST"&gt;</a:t>
            </a:r>
            <a:br/>
            <a:r>
              <a:rPr lang="en-us"/>
              <a:t>        &lt;label for="foo"&gt;Foo:&lt;/label&gt;</a:t>
            </a:r>
            <a:br/>
            <a:r>
              <a:rPr lang="en-us"/>
              <a:t>        &lt;input id="foo" name="foo" type="text"&gt;</a:t>
            </a:r>
            <a:br/>
            <a:r>
              <a:rPr lang="en-us"/>
              <a:t>        &lt;label for="bar"&gt;Bar:&lt;/label&gt;</a:t>
            </a:r>
            <a:br/>
            <a:r>
              <a:rPr lang="en-us"/>
              <a:t>        &lt;input id="bar" name="bar" type="password"&gt;</a:t>
            </a:r>
            <a:br/>
            <a:r>
              <a:rPr lang="en-us"/>
              <a:t>        &lt;button&gt;Click Me!&lt;/button&gt;</a:t>
            </a:r>
            <a:br/>
            <a:r>
              <a:rPr lang="en-us"/>
              <a:t>    &lt;/form&gt;</a:t>
            </a:r>
            <a:br/>
            <a:r>
              <a:rPr lang="en-us"/>
              <a:t>&lt;/section&gt;</a:t>
            </a:r>
            <a:endParaRPr lang="en-us"/>
          </a:p>
          <a:p>
            <a:pPr marL="137160" indent="0">
              <a:buNone/>
            </a:pPr>
            <a:r>
              <a:rPr lang="en-us"/>
              <a:t>Ex:</a:t>
            </a:r>
            <a:endParaRPr lang="en-us"/>
          </a:p>
          <a:p>
            <a:pPr/>
            <a:r>
              <a:rPr lang="en-us"/>
              <a:t>#foo</a:t>
            </a:r>
            <a:endParaRPr lang="en-us"/>
          </a:p>
          <a:p>
            <a:pPr/>
            <a:r>
              <a:rPr lang="en-us"/>
              <a:t>#bar</a:t>
            </a:r>
            <a:endParaRPr lang="en-us"/>
          </a:p>
          <a:p>
            <a:pPr/>
            <a:r>
              <a:rPr lang="en-us"/>
              <a:t>input#foo</a:t>
            </a:r>
            <a:endParaRPr lang="en-us"/>
          </a:p>
          <a:p>
            <a:pPr/>
            <a:endParaRPr lang="en-us"/>
          </a:p>
          <a:p>
            <a:pPr/>
            <a:endParaRPr lang="en-us"/>
          </a:p>
          <a:p>
            <a:pPr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subject/>
  <dc:creator>OmarPapa</dc:creator>
  <cp:keywords/>
  <dc:description/>
  <cp:lastModifiedBy>omarnavarro</cp:lastModifiedBy>
  <cp:revision>0</cp:revision>
  <dcterms:created xsi:type="dcterms:W3CDTF">2020-07-12T20:57:48Z</dcterms:created>
  <dcterms:modified xsi:type="dcterms:W3CDTF">2020-07-13T01:58:27Z</dcterms:modified>
</cp:coreProperties>
</file>