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4605557" val="976" rev64="64" revOS="3"/>
      <pr:smFileRevision xmlns:pr="smNativeData" dt="1594605557" val="0"/>
      <pr:guideOptions xmlns:pr="smNativeData" dt="159460555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68" d="100"/>
          <a:sy n="68" d="100"/>
        </p:scale>
        <p:origin x="380" y="36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380" y="362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51AB5-1D55-2D43-82B3-4301C3F71F7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3E62C-9042-8E4E-8C22-E099BAC77867}">
      <dgm:prSet phldrT="[Text]"/>
      <dgm:spPr/>
      <dgm:t>
        <a:bodyPr/>
        <a:lstStyle/>
        <a:p>
          <a:r>
            <a:rPr lang="en-US" dirty="0"/>
            <a:t>Selenium WebDriver</a:t>
          </a:r>
        </a:p>
      </dgm:t>
    </dgm:pt>
    <dgm:pt modelId="{74A75BF6-1B5F-ED4C-B2AC-C788F2E196E1}" type="parTrans" cxnId="{D176882A-0E78-614D-AE3E-C6A8696F4CD5}">
      <dgm:prSet/>
      <dgm:spPr/>
      <dgm:t>
        <a:bodyPr/>
        <a:lstStyle/>
        <a:p>
          <a:endParaRPr lang="en-US"/>
        </a:p>
      </dgm:t>
    </dgm:pt>
    <dgm:pt modelId="{F10A9EEC-5D17-0849-995D-D2198BBB18EC}" type="sibTrans" cxnId="{D176882A-0E78-614D-AE3E-C6A8696F4CD5}">
      <dgm:prSet/>
      <dgm:spPr/>
      <dgm:t>
        <a:bodyPr/>
        <a:lstStyle/>
        <a:p>
          <a:endParaRPr lang="en-US"/>
        </a:p>
      </dgm:t>
    </dgm:pt>
    <dgm:pt modelId="{FE9AE38A-9BE0-504C-B8D6-A7A0782F8AB3}">
      <dgm:prSet phldrT="[Text]"/>
      <dgm:spPr/>
      <dgm:t>
        <a:bodyPr/>
        <a:lstStyle/>
        <a:p>
          <a:r>
            <a:rPr lang="en-US" dirty="0"/>
            <a:t>Drivers </a:t>
          </a:r>
          <a:r>
            <a:rPr lang="en-US" dirty="0" err="1"/>
            <a:t>disponibles</a:t>
          </a:r>
          <a:endParaRPr lang="en-US" dirty="0"/>
        </a:p>
      </dgm:t>
    </dgm:pt>
    <dgm:pt modelId="{4A040359-49F7-C34A-A952-E166878492EB}" type="parTrans" cxnId="{8F4E30F5-2B7C-FC42-AEAF-0A7F4B0BB910}">
      <dgm:prSet/>
      <dgm:spPr/>
      <dgm:t>
        <a:bodyPr/>
        <a:lstStyle/>
        <a:p>
          <a:endParaRPr lang="en-US"/>
        </a:p>
      </dgm:t>
    </dgm:pt>
    <dgm:pt modelId="{0F4BEDB9-AF89-CA45-AC9F-A74C90C16BF1}" type="sibTrans" cxnId="{8F4E30F5-2B7C-FC42-AEAF-0A7F4B0BB910}">
      <dgm:prSet/>
      <dgm:spPr/>
      <dgm:t>
        <a:bodyPr/>
        <a:lstStyle/>
        <a:p>
          <a:endParaRPr lang="en-US"/>
        </a:p>
      </dgm:t>
    </dgm:pt>
    <dgm:pt modelId="{EAC057CC-74F9-3045-992C-599296BAC190}">
      <dgm:prSet phldrT="[Text]"/>
      <dgm:spPr/>
      <dgm:t>
        <a:bodyPr/>
        <a:lstStyle/>
        <a:p>
          <a:r>
            <a:rPr lang="en-US" dirty="0" err="1"/>
            <a:t>Configuracion</a:t>
          </a:r>
          <a:r>
            <a:rPr lang="en-US" dirty="0"/>
            <a:t> Driver</a:t>
          </a:r>
        </a:p>
      </dgm:t>
    </dgm:pt>
    <dgm:pt modelId="{3A5F6C2A-1026-5740-A46B-4C3E6DDBD6A4}" type="parTrans" cxnId="{801E6435-F814-E743-93DD-79475516F86E}">
      <dgm:prSet/>
      <dgm:spPr/>
      <dgm:t>
        <a:bodyPr/>
        <a:lstStyle/>
        <a:p>
          <a:endParaRPr lang="en-US"/>
        </a:p>
      </dgm:t>
    </dgm:pt>
    <dgm:pt modelId="{2DD0836F-7328-E746-B332-EA40D94A3A71}" type="sibTrans" cxnId="{801E6435-F814-E743-93DD-79475516F86E}">
      <dgm:prSet/>
      <dgm:spPr/>
      <dgm:t>
        <a:bodyPr/>
        <a:lstStyle/>
        <a:p>
          <a:endParaRPr lang="en-US"/>
        </a:p>
      </dgm:t>
    </dgm:pt>
    <dgm:pt modelId="{0EA0B344-B88E-E643-BD7E-719DCF59A603}">
      <dgm:prSet phldrT="[Text]"/>
      <dgm:spPr/>
      <dgm:t>
        <a:bodyPr/>
        <a:lstStyle/>
        <a:p>
          <a:r>
            <a:rPr lang="en-US" dirty="0" err="1"/>
            <a:t>Busqueda</a:t>
          </a:r>
          <a:r>
            <a:rPr lang="en-US" dirty="0"/>
            <a:t> </a:t>
          </a:r>
          <a:r>
            <a:rPr lang="en-US" dirty="0" err="1"/>
            <a:t>Elementos</a:t>
          </a:r>
          <a:endParaRPr lang="en-US" dirty="0"/>
        </a:p>
      </dgm:t>
    </dgm:pt>
    <dgm:pt modelId="{80B1068E-82B0-B147-A127-2949F12DE957}" type="parTrans" cxnId="{CD792BFA-7ADF-7149-B911-0F073A1ACA5F}">
      <dgm:prSet/>
      <dgm:spPr/>
      <dgm:t>
        <a:bodyPr/>
        <a:lstStyle/>
        <a:p>
          <a:endParaRPr lang="en-US"/>
        </a:p>
      </dgm:t>
    </dgm:pt>
    <dgm:pt modelId="{36C7F803-992A-F944-9B8C-ECE4F9CAAB93}" type="sibTrans" cxnId="{CD792BFA-7ADF-7149-B911-0F073A1ACA5F}">
      <dgm:prSet/>
      <dgm:spPr/>
      <dgm:t>
        <a:bodyPr/>
        <a:lstStyle/>
        <a:p>
          <a:endParaRPr lang="en-US"/>
        </a:p>
      </dgm:t>
    </dgm:pt>
    <dgm:pt modelId="{26DA6E9A-4ADD-BA46-838B-01E4E2E679AD}">
      <dgm:prSet phldrT="[Text]"/>
      <dgm:spPr/>
      <dgm:t>
        <a:bodyPr/>
        <a:lstStyle/>
        <a:p>
          <a:r>
            <a:rPr lang="en-US" dirty="0" err="1"/>
            <a:t>Pausas</a:t>
          </a:r>
          <a:endParaRPr lang="en-US" dirty="0"/>
        </a:p>
      </dgm:t>
    </dgm:pt>
    <dgm:pt modelId="{4A3561C0-EBA4-0547-97C5-C5593C934493}" type="parTrans" cxnId="{0E256DAE-00DA-2D45-801D-02EA2EEA74E9}">
      <dgm:prSet/>
      <dgm:spPr/>
      <dgm:t>
        <a:bodyPr/>
        <a:lstStyle/>
        <a:p>
          <a:endParaRPr lang="en-US"/>
        </a:p>
      </dgm:t>
    </dgm:pt>
    <dgm:pt modelId="{387A5B74-C54A-9A47-8804-BD69BB326BDD}" type="sibTrans" cxnId="{0E256DAE-00DA-2D45-801D-02EA2EEA74E9}">
      <dgm:prSet/>
      <dgm:spPr/>
      <dgm:t>
        <a:bodyPr/>
        <a:lstStyle/>
        <a:p>
          <a:endParaRPr lang="en-US"/>
        </a:p>
      </dgm:t>
    </dgm:pt>
    <dgm:pt modelId="{D5033E39-6868-FE40-AC5A-B8570C7B1182}">
      <dgm:prSet phldrT="[Text]"/>
      <dgm:spPr/>
      <dgm:t>
        <a:bodyPr/>
        <a:lstStyle/>
        <a:p>
          <a:r>
            <a:rPr lang="en-US" dirty="0" err="1"/>
            <a:t>Implicita</a:t>
          </a:r>
          <a:endParaRPr lang="en-US" dirty="0"/>
        </a:p>
      </dgm:t>
    </dgm:pt>
    <dgm:pt modelId="{A1B7A7BA-E311-0640-AF1C-75FAD84875C6}" type="parTrans" cxnId="{C31E0C35-1AB3-7945-A5F7-4FCB40C1AB32}">
      <dgm:prSet/>
      <dgm:spPr/>
      <dgm:t>
        <a:bodyPr/>
        <a:lstStyle/>
        <a:p>
          <a:endParaRPr lang="en-US"/>
        </a:p>
      </dgm:t>
    </dgm:pt>
    <dgm:pt modelId="{556E5417-EA88-8349-A173-059E9902A233}" type="sibTrans" cxnId="{C31E0C35-1AB3-7945-A5F7-4FCB40C1AB32}">
      <dgm:prSet/>
      <dgm:spPr/>
      <dgm:t>
        <a:bodyPr/>
        <a:lstStyle/>
        <a:p>
          <a:endParaRPr lang="en-US"/>
        </a:p>
      </dgm:t>
    </dgm:pt>
    <dgm:pt modelId="{93581A2E-B7CE-8C4D-BBE4-59705997C024}">
      <dgm:prSet phldrT="[Text]"/>
      <dgm:spPr/>
      <dgm:t>
        <a:bodyPr/>
        <a:lstStyle/>
        <a:p>
          <a:r>
            <a:rPr lang="en-US" dirty="0" err="1"/>
            <a:t>Explicita</a:t>
          </a:r>
          <a:endParaRPr lang="en-US" dirty="0"/>
        </a:p>
      </dgm:t>
    </dgm:pt>
    <dgm:pt modelId="{3DF7AD60-C803-B140-AE1D-1E7EE61EAA94}" type="parTrans" cxnId="{79A59E2E-CBB7-A546-960F-D44251FC75A2}">
      <dgm:prSet/>
      <dgm:spPr/>
      <dgm:t>
        <a:bodyPr/>
        <a:lstStyle/>
        <a:p>
          <a:endParaRPr lang="en-US"/>
        </a:p>
      </dgm:t>
    </dgm:pt>
    <dgm:pt modelId="{FDDD6860-8E06-6840-BAD0-57F858AB8936}" type="sibTrans" cxnId="{79A59E2E-CBB7-A546-960F-D44251FC75A2}">
      <dgm:prSet/>
      <dgm:spPr/>
      <dgm:t>
        <a:bodyPr/>
        <a:lstStyle/>
        <a:p>
          <a:endParaRPr lang="en-US"/>
        </a:p>
      </dgm:t>
    </dgm:pt>
    <dgm:pt modelId="{F77BE80F-F936-8C4D-B139-88DBC19AB544}">
      <dgm:prSet phldrT="[Text]"/>
      <dgm:spPr/>
      <dgm:t>
        <a:bodyPr/>
        <a:lstStyle/>
        <a:p>
          <a:r>
            <a:rPr lang="en-US" dirty="0" err="1"/>
            <a:t>Fluida</a:t>
          </a:r>
          <a:endParaRPr lang="en-US" dirty="0"/>
        </a:p>
      </dgm:t>
    </dgm:pt>
    <dgm:pt modelId="{BC668E97-0B25-EF4C-A230-297080BA9BBE}" type="parTrans" cxnId="{B9A45514-C373-FC43-82EC-A65D4DF71F46}">
      <dgm:prSet/>
      <dgm:spPr/>
      <dgm:t>
        <a:bodyPr/>
        <a:lstStyle/>
        <a:p>
          <a:endParaRPr lang="en-US"/>
        </a:p>
      </dgm:t>
    </dgm:pt>
    <dgm:pt modelId="{54EADB30-06CA-6F47-B3F9-D58F75A734EC}" type="sibTrans" cxnId="{B9A45514-C373-FC43-82EC-A65D4DF71F46}">
      <dgm:prSet/>
      <dgm:spPr/>
      <dgm:t>
        <a:bodyPr/>
        <a:lstStyle/>
        <a:p>
          <a:endParaRPr lang="en-US"/>
        </a:p>
      </dgm:t>
    </dgm:pt>
    <dgm:pt modelId="{4C732F47-3D77-F447-AD11-D1EDDD4D7366}" type="pres">
      <dgm:prSet presAssocID="{A5351AB5-1D55-2D43-82B3-4301C3F71F7F}" presName="Name0" presStyleCnt="0">
        <dgm:presLayoutVars>
          <dgm:dir/>
          <dgm:animLvl val="lvl"/>
          <dgm:resizeHandles val="exact"/>
        </dgm:presLayoutVars>
      </dgm:prSet>
      <dgm:spPr/>
    </dgm:pt>
    <dgm:pt modelId="{6FE9818F-D5B7-FB43-9894-4C814505FAF7}" type="pres">
      <dgm:prSet presAssocID="{3183E62C-9042-8E4E-8C22-E099BAC77867}" presName="composite" presStyleCnt="0"/>
      <dgm:spPr/>
    </dgm:pt>
    <dgm:pt modelId="{04282771-5399-8E43-ABF6-544F0F36B144}" type="pres">
      <dgm:prSet presAssocID="{3183E62C-9042-8E4E-8C22-E099BAC7786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64D3AEE-ECBA-0646-8F26-E47A02165CB7}" type="pres">
      <dgm:prSet presAssocID="{3183E62C-9042-8E4E-8C22-E099BAC7786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9A45514-C373-FC43-82EC-A65D4DF71F46}" srcId="{26DA6E9A-4ADD-BA46-838B-01E4E2E679AD}" destId="{F77BE80F-F936-8C4D-B139-88DBC19AB544}" srcOrd="2" destOrd="0" parTransId="{BC668E97-0B25-EF4C-A230-297080BA9BBE}" sibTransId="{54EADB30-06CA-6F47-B3F9-D58F75A734EC}"/>
    <dgm:cxn modelId="{D83AB31E-361B-0549-A93D-407E25C63C9F}" type="presOf" srcId="{0EA0B344-B88E-E643-BD7E-719DCF59A603}" destId="{F64D3AEE-ECBA-0646-8F26-E47A02165CB7}" srcOrd="0" destOrd="2" presId="urn:microsoft.com/office/officeart/2005/8/layout/hList1"/>
    <dgm:cxn modelId="{D176882A-0E78-614D-AE3E-C6A8696F4CD5}" srcId="{A5351AB5-1D55-2D43-82B3-4301C3F71F7F}" destId="{3183E62C-9042-8E4E-8C22-E099BAC77867}" srcOrd="0" destOrd="0" parTransId="{74A75BF6-1B5F-ED4C-B2AC-C788F2E196E1}" sibTransId="{F10A9EEC-5D17-0849-995D-D2198BBB18EC}"/>
    <dgm:cxn modelId="{79A59E2E-CBB7-A546-960F-D44251FC75A2}" srcId="{26DA6E9A-4ADD-BA46-838B-01E4E2E679AD}" destId="{93581A2E-B7CE-8C4D-BBE4-59705997C024}" srcOrd="1" destOrd="0" parTransId="{3DF7AD60-C803-B140-AE1D-1E7EE61EAA94}" sibTransId="{FDDD6860-8E06-6840-BAD0-57F858AB8936}"/>
    <dgm:cxn modelId="{C31E0C35-1AB3-7945-A5F7-4FCB40C1AB32}" srcId="{26DA6E9A-4ADD-BA46-838B-01E4E2E679AD}" destId="{D5033E39-6868-FE40-AC5A-B8570C7B1182}" srcOrd="0" destOrd="0" parTransId="{A1B7A7BA-E311-0640-AF1C-75FAD84875C6}" sibTransId="{556E5417-EA88-8349-A173-059E9902A233}"/>
    <dgm:cxn modelId="{801E6435-F814-E743-93DD-79475516F86E}" srcId="{3183E62C-9042-8E4E-8C22-E099BAC77867}" destId="{EAC057CC-74F9-3045-992C-599296BAC190}" srcOrd="1" destOrd="0" parTransId="{3A5F6C2A-1026-5740-A46B-4C3E6DDBD6A4}" sibTransId="{2DD0836F-7328-E746-B332-EA40D94A3A71}"/>
    <dgm:cxn modelId="{677C9E39-A6AF-FE43-922F-BEC27610DA04}" type="presOf" srcId="{F77BE80F-F936-8C4D-B139-88DBC19AB544}" destId="{F64D3AEE-ECBA-0646-8F26-E47A02165CB7}" srcOrd="0" destOrd="6" presId="urn:microsoft.com/office/officeart/2005/8/layout/hList1"/>
    <dgm:cxn modelId="{0A5A053F-CDC3-E942-AEF7-937ACD275EDE}" type="presOf" srcId="{FE9AE38A-9BE0-504C-B8D6-A7A0782F8AB3}" destId="{F64D3AEE-ECBA-0646-8F26-E47A02165CB7}" srcOrd="0" destOrd="0" presId="urn:microsoft.com/office/officeart/2005/8/layout/hList1"/>
    <dgm:cxn modelId="{0EB20740-0AAE-9B41-A954-D992E8B0F753}" type="presOf" srcId="{A5351AB5-1D55-2D43-82B3-4301C3F71F7F}" destId="{4C732F47-3D77-F447-AD11-D1EDDD4D7366}" srcOrd="0" destOrd="0" presId="urn:microsoft.com/office/officeart/2005/8/layout/hList1"/>
    <dgm:cxn modelId="{A9FAC666-38DE-A047-8AF3-78DACC8B8661}" type="presOf" srcId="{EAC057CC-74F9-3045-992C-599296BAC190}" destId="{F64D3AEE-ECBA-0646-8F26-E47A02165CB7}" srcOrd="0" destOrd="1" presId="urn:microsoft.com/office/officeart/2005/8/layout/hList1"/>
    <dgm:cxn modelId="{CA304269-0669-164C-A389-862ED5F88146}" type="presOf" srcId="{3183E62C-9042-8E4E-8C22-E099BAC77867}" destId="{04282771-5399-8E43-ABF6-544F0F36B144}" srcOrd="0" destOrd="0" presId="urn:microsoft.com/office/officeart/2005/8/layout/hList1"/>
    <dgm:cxn modelId="{5CD40970-9434-5243-9C8A-692122CF7035}" type="presOf" srcId="{93581A2E-B7CE-8C4D-BBE4-59705997C024}" destId="{F64D3AEE-ECBA-0646-8F26-E47A02165CB7}" srcOrd="0" destOrd="5" presId="urn:microsoft.com/office/officeart/2005/8/layout/hList1"/>
    <dgm:cxn modelId="{24F69BA9-5846-8444-86A6-825B71F3B1C0}" type="presOf" srcId="{D5033E39-6868-FE40-AC5A-B8570C7B1182}" destId="{F64D3AEE-ECBA-0646-8F26-E47A02165CB7}" srcOrd="0" destOrd="4" presId="urn:microsoft.com/office/officeart/2005/8/layout/hList1"/>
    <dgm:cxn modelId="{0E256DAE-00DA-2D45-801D-02EA2EEA74E9}" srcId="{3183E62C-9042-8E4E-8C22-E099BAC77867}" destId="{26DA6E9A-4ADD-BA46-838B-01E4E2E679AD}" srcOrd="3" destOrd="0" parTransId="{4A3561C0-EBA4-0547-97C5-C5593C934493}" sibTransId="{387A5B74-C54A-9A47-8804-BD69BB326BDD}"/>
    <dgm:cxn modelId="{5B952CDF-E7AD-A34A-9BB2-15894996B82E}" type="presOf" srcId="{26DA6E9A-4ADD-BA46-838B-01E4E2E679AD}" destId="{F64D3AEE-ECBA-0646-8F26-E47A02165CB7}" srcOrd="0" destOrd="3" presId="urn:microsoft.com/office/officeart/2005/8/layout/hList1"/>
    <dgm:cxn modelId="{8F4E30F5-2B7C-FC42-AEAF-0A7F4B0BB910}" srcId="{3183E62C-9042-8E4E-8C22-E099BAC77867}" destId="{FE9AE38A-9BE0-504C-B8D6-A7A0782F8AB3}" srcOrd="0" destOrd="0" parTransId="{4A040359-49F7-C34A-A952-E166878492EB}" sibTransId="{0F4BEDB9-AF89-CA45-AC9F-A74C90C16BF1}"/>
    <dgm:cxn modelId="{CD792BFA-7ADF-7149-B911-0F073A1ACA5F}" srcId="{3183E62C-9042-8E4E-8C22-E099BAC77867}" destId="{0EA0B344-B88E-E643-BD7E-719DCF59A603}" srcOrd="2" destOrd="0" parTransId="{80B1068E-82B0-B147-A127-2949F12DE957}" sibTransId="{36C7F803-992A-F944-9B8C-ECE4F9CAAB93}"/>
    <dgm:cxn modelId="{EE5558D0-01CC-CD4E-89BD-37877C8AB88E}" type="presParOf" srcId="{4C732F47-3D77-F447-AD11-D1EDDD4D7366}" destId="{6FE9818F-D5B7-FB43-9894-4C814505FAF7}" srcOrd="0" destOrd="0" presId="urn:microsoft.com/office/officeart/2005/8/layout/hList1"/>
    <dgm:cxn modelId="{8AD264F0-F006-6C4A-B8E6-83ED29FA1253}" type="presParOf" srcId="{6FE9818F-D5B7-FB43-9894-4C814505FAF7}" destId="{04282771-5399-8E43-ABF6-544F0F36B144}" srcOrd="0" destOrd="0" presId="urn:microsoft.com/office/officeart/2005/8/layout/hList1"/>
    <dgm:cxn modelId="{CDBAB608-0416-D146-9900-4B0E9CB2CD3E}" type="presParOf" srcId="{6FE9818F-D5B7-FB43-9894-4C814505FAF7}" destId="{F64D3AEE-ECBA-0646-8F26-E47A02165C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82771-5399-8E43-ABF6-544F0F36B144}">
      <dsp:nvSpPr>
        <dsp:cNvPr id="0" name=""/>
        <dsp:cNvSpPr/>
      </dsp:nvSpPr>
      <dsp:spPr>
        <a:xfrm>
          <a:off x="0" y="37190"/>
          <a:ext cx="601892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Selenium WebDriver</a:t>
          </a:r>
        </a:p>
      </dsp:txBody>
      <dsp:txXfrm>
        <a:off x="0" y="37190"/>
        <a:ext cx="6018924" cy="864000"/>
      </dsp:txXfrm>
    </dsp:sp>
    <dsp:sp modelId="{F64D3AEE-ECBA-0646-8F26-E47A02165CB7}">
      <dsp:nvSpPr>
        <dsp:cNvPr id="0" name=""/>
        <dsp:cNvSpPr/>
      </dsp:nvSpPr>
      <dsp:spPr>
        <a:xfrm>
          <a:off x="0" y="901190"/>
          <a:ext cx="6018924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Drivers </a:t>
          </a:r>
          <a:r>
            <a:rPr lang="en-US" sz="3000" kern="1200" dirty="0" err="1"/>
            <a:t>disponibles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Configuracion</a:t>
          </a:r>
          <a:r>
            <a:rPr lang="en-US" sz="3000" kern="1200" dirty="0"/>
            <a:t> Driver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Busqueda</a:t>
          </a:r>
          <a:r>
            <a:rPr lang="en-US" sz="3000" kern="1200" dirty="0"/>
            <a:t> </a:t>
          </a:r>
          <a:r>
            <a:rPr lang="en-US" sz="3000" kern="1200" dirty="0" err="1"/>
            <a:t>Elementos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Pausas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Implicita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Explicita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Fluida</a:t>
          </a:r>
          <a:endParaRPr lang="en-US" sz="3000" kern="1200" dirty="0"/>
        </a:p>
      </dsp:txBody>
      <dsp:txXfrm>
        <a:off x="0" y="901190"/>
        <a:ext cx="6018924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GwAb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Shape 4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Z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hape 141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7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hape 148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AT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5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OsZ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236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1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QG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242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7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BnIgY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24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3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254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9"/>
          <p:cNvSpPr>
            <a:spLocks noGrp="1" noChangeArrowheads="1"/>
            <a:extLst>
              <a:ext uri="smNativeData">
                <pr:smNativeData xmlns:pr="smNativeData" val="SMDATA_13_9b8LXxMAAAAlAAAACwAAAC0AAAAAAAAAAAAAAAAAAAAAA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MAP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kjAABQGQAAEAAAACYAAAAIAAAAAQ8AAA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Shape 260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AGi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3"/>
          <p:cNvGrpSpPr>
            <a:extLst>
              <a:ext uri="smNativeData">
                <pr:smNativeData xmlns:pr="smNativeData" val="SMDATA_7_9b8LX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24"/>
            <p:cNvCxnSpPr>
              <a:extLst>
                <a:ext uri="smNativeData">
                  <pr:smNativeData xmlns:pr="smNativeData" val="SMDATA_13_9b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25"/>
            <p:cNvCxnSpPr>
              <a:extLst>
                <a:ext uri="smNativeData">
                  <pr:smNativeData xmlns:pr="smNativeData" val="SMDATA_13_9b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26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ANBe4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27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28"/>
            <p:cNvSpPr>
              <a:extLst>
                <a:ext uri="smNativeData">
                  <pr:smNativeData xmlns:pr="smNativeData" val="SMDATA_13_9b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Bui+4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29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ASi+4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30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31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woJi0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32"/>
            <p:cNvSpPr>
              <a:extLst>
                <a:ext uri="smNativeData">
                  <pr:smNativeData xmlns:pr="smNativeData" val="SMDATA_13_9b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CAOi+4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33"/>
            <p:cNvSpPr>
              <a:extLst>
                <a:ext uri="smNativeData">
                  <pr:smNativeData xmlns:pr="smNativeData" val="SMDATA_13_9b8LXxMAAAAlAAAAagAAAA0AAAAAkAAAAJAAAACQAAAAkAAAAAAAAAABAAAAAAAAAAEAAABQAAAAAAAAAAAA8D8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ALi+4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34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Cmy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yw4AAA05AADrGAAAEAAAACYAAAAIAAAAvZAAAP8f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5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14" name="Shape 35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FCQAA6xgAAA05AACrHwAAEAAAACYAAAAIAAAAPZAAAP8f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r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ctr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ctr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5" name="Shape 36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6" name="Shape 37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7" name="Shape 38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5DACFAD2-9CB0-F90C-FE14-6A59B45A083F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CwGAAAEAAAACYAAAAIAAAAvZA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92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93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94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95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232CD563-2DCE-7923-8094-DB769BDA768E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98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CAAAWBYAANk0AACwGAAAEAAAACYAAAAIAAAAvZAAAP8fAAA="/>
              </a:ext>
            </a:extLst>
          </p:cNvSpPr>
          <p:nvPr>
            <p:ph idx="1"/>
          </p:nvPr>
        </p:nvSpPr>
        <p:spPr>
          <a:xfrm>
            <a:off x="1365885" y="3632200"/>
            <a:ext cx="7225030" cy="3810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99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gBsAAA05AAAqJQAAEAAAACYAAAAIAAAAvZAAAP8fAAA="/>
              </a:ext>
            </a:extLst>
          </p:cNvSpPr>
          <p:nvPr>
            <p:ph idx="2"/>
          </p:nvPr>
        </p:nvSpPr>
        <p:spPr>
          <a:xfrm>
            <a:off x="677545" y="4470400"/>
            <a:ext cx="8596630" cy="15709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0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01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02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7115C327-699C-4035-D2AD-9F608DE324CA}" type="slidenum">
              <a:rPr lang="es-es"/>
              <a:t>‹#›</a:t>
            </a:fld>
          </a:p>
        </p:txBody>
      </p:sp>
      <p:sp>
        <p:nvSpPr>
          <p:cNvPr id="8" name="Shape 103"/>
          <p:cNvSpPr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04"/>
          <p:cNvSpPr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  <a:endParaRPr sz="1800">
              <a:solidFill>
                <a:srgbClr val="BFE47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6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4wsAAA05AADaGwAAEAAAACYAAAAIAAAAvZAAAP8f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07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08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09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10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9040729-67E4-51F1-AABC-91A449F25CC4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2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BQAAwAMAAIU3AABYFgAAEAAAACYAAAAIAAAAvZAAAP8f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13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14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15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16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17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671335CC-828A-46C3-C4AB-74967BE53221}" type="slidenum">
              <a:rPr lang="es-es"/>
              <a:t>‹#›</a:t>
            </a:fld>
          </a:p>
        </p:txBody>
      </p:sp>
      <p:sp>
        <p:nvSpPr>
          <p:cNvPr id="8" name="Shape 118"/>
          <p:cNvSpPr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“</a:t>
            </a:r>
          </a:p>
        </p:txBody>
      </p:sp>
      <p:sp>
        <p:nvSpPr>
          <p:cNvPr id="9" name="Shape 119"/>
          <p:cNvSpPr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1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05AABYFgAAEAAAACYAAAAIAAAAvZAAAP8f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22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BgAAA05AADaGwAAEAAAACYAAAAIAAAAvZAAAP8fAAA="/>
              </a:ext>
            </a:extLst>
          </p:cNvSpPr>
          <p:nvPr>
            <p:ph idx="1"/>
          </p:nvPr>
        </p:nvSpPr>
        <p:spPr>
          <a:xfrm>
            <a:off x="677545" y="4013200"/>
            <a:ext cx="8596630" cy="51435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23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qJQAAEAAAACYAAAAIAAAAPZAAAP8fAAA="/>
              </a:ext>
            </a:extLst>
          </p:cNvSpPr>
          <p:nvPr>
            <p:ph idx="2"/>
          </p:nvPr>
        </p:nvSpPr>
        <p:spPr>
          <a:xfrm>
            <a:off x="677545" y="4527550"/>
            <a:ext cx="8596630" cy="151384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24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25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126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534EFBD8-96BE-1B0D-F0F6-6058B5B80635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29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IAAP8fAAA="/>
              </a:ext>
            </a:extLst>
          </p:cNvSpPr>
          <p:nvPr>
            <p:ph idx="1"/>
          </p:nvPr>
        </p:nvSpPr>
        <p:spPr>
          <a:xfrm rot="5400000">
            <a:off x="3035300" y="-196850"/>
            <a:ext cx="3880485" cy="85966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3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31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32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94D43BA-F4D4-18B5-9AF5-02E00DBB6C57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MQAAwAMAAAo5AAAOJAAAEAAAACYAAAAIAAAAvZIAAP8fAAA="/>
              </a:ext>
            </a:extLst>
          </p:cNvSpPr>
          <p:nvPr>
            <p:ph type="title"/>
          </p:nvPr>
        </p:nvSpPr>
        <p:spPr>
          <a:xfrm rot="5400000">
            <a:off x="5994400" y="2583180"/>
            <a:ext cx="5251450" cy="1304290"/>
          </a:xfr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135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JkvAAAOJAAAEAAAACYAAAAIAAAAPZIAAP8fAAA="/>
              </a:ext>
            </a:extLst>
          </p:cNvSpPr>
          <p:nvPr>
            <p:ph idx="1"/>
          </p:nvPr>
        </p:nvSpPr>
        <p:spPr>
          <a:xfrm rot="5400000">
            <a:off x="1581785" y="-294640"/>
            <a:ext cx="5251450" cy="705993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136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137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138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7942DAFB-B594-172C-DAFA-437994B42C16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0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41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PJ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42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43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44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160B1FF2-BCFB-5EE9-B5B3-4ABC51FD431F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nRAAAA05AADaGwAAEAAAACYAAAAIAAAAvZAAAP8f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40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47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2hsAAA05AAAlIQAAEAAAACYAAAAIAAAAPZAAAP8f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0" i="0" u="none" strike="noStrike">
                <a:solidFill>
                  <a:srgbClr val="7F7F7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48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49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50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F69E55F-11E2-3C13-ACD1-E746AB9F5AB2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2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53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OgdAAAqJQAAEAAAACYAAAAIAAAAPZAAAP8f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54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HwAASw0AAA05AAAqJQAAEAAAACYAAAAIAAAAPZAAAP8f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55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56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57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57B67972-3CBA-E38F-F40E-CADA3740029F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9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60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Sw0AAOgdAADXEAAAEAAAACYAAAAIAAAAvZAAAP8f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61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AAA1xAAAOgdAAAqJQAAEAAAACYAAAAIAAAAPZAAAP8f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62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Sw0AAA05AADXEAAAEAAAACYAAAAIAAAAvZAAAP8f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2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20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8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600" b="1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63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HwAA1xAAAA05AAAqJQAAEAAAACYAAAAIAAAAPZAAAP8f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64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8" name="Shape 65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9" name="Shape 66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4BEF0AE1-AFA6-BAFC-E857-59A944191E0C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PJ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69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71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485561EB-A5A5-0097-EBED-53C22FA31D06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Shape 74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5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49570D30-7EA4-02FB-EAEF-88AE43A11CDD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OAkAAOEbAAAVEQAAEAAAACYAAAAIAAAAvZAAAP8f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0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7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HQAAKwMAAA05AAAqJQAAEAAAACYAAAAIAAAAPZAAAP8f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79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FREAAOEbAAD7IAAAEAAAACYAAAAIAAAAPZAAAP8f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8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81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82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0FEBD84D-03E2-BE2E-AC53-F57B961D5AA0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4"/>
          <p:cNvSpPr>
            <a:spLocks noGrp="1" noChangeArrowheads="1"/>
            <a:extLst>
              <a:ext uri="smNativeData">
                <pr:smNativeData xmlns:pr="smNativeData" val="SMDATA_13_9b8LXxMAAAAlAAAAZAAAAA0AAAAAkAAAAJAAAACQAAAAk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iB0AAA05AAAFIQAAEAAAACYAAAAIAAAAvZAAAP8f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3" name="Shape 85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BoGwAAEAAAACYAAAAIAAAAPZAAAP8fAAA="/>
              </a:ext>
            </a:extLst>
          </p:cNvSpPr>
          <p:nvPr>
            <p:ph type="pic" idx="2"/>
          </p:nvPr>
        </p:nvSpPr>
        <p:spPr>
          <a:xfrm>
            <a:off x="677545" y="609600"/>
            <a:ext cx="8596630" cy="384556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ctr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1000"/>
              </a:spcBef>
              <a:spcAft>
                <a:spcPts val="0"/>
              </a:spcAft>
              <a:buNone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Shape 86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BSEAAA05AAAqJQAAEAAAACYAAAAIAAAAPZAAAP8fAAA="/>
              </a:ext>
            </a:extLst>
          </p:cNvSpPr>
          <p:nvPr>
            <p:ph idx="1"/>
          </p:nvPr>
        </p:nvSpPr>
        <p:spPr>
          <a:xfrm>
            <a:off x="677545" y="5367655"/>
            <a:ext cx="8596630" cy="673735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100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1000"/>
              </a:spcBef>
              <a:spcAft>
                <a:spcPts val="0"/>
              </a:spcAft>
              <a:buNone/>
              <a:defRPr sz="10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100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Shape 87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PJAAAP8fAAA=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Shape 88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PJAAAP8fAAA=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Shape 89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PLAAAP8fAAA=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lang="es-es"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25F17E3-ADDF-0AE1-91E7-5BB459A9670E}" type="slidenum">
              <a:rPr lang="es-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"/>
          <p:cNvGrpSpPr>
            <a:extLst>
              <a:ext uri="smNativeData">
                <pr:smNativeData xmlns:pr="smNativeData" val="SMDATA_7_9b8LXxMAAAAlAAAAAQAAAA8BAAAAkAAAAEgAAACQAAAASAAAAAAAAAAAAAAAAAAAABcAAAAUAAAAAAAAAAAAAAD/fwAA/38AAAAAAAAJAAAABAAAABAYegM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cxnSp>
          <p:nvCxnSpPr>
            <p:cNvPr id="12" name="Shape 7"/>
            <p:cNvCxnSpPr>
              <a:extLst>
                <a:ext uri="smNativeData">
                  <pr:smNativeData xmlns:pr="smNativeData" val="SMDATA_13_9b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L+/vw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Dp0wMMAAAAEAAAAAAAAAAAAAAAAAAAAAAAAAAeAAAAaAAAAAAAAAAAAAAAAAAAAAAAAAAAAAAAECcAABAnAAAAAAAAAAAAAAAAAAAAAAAAAAAAAAAAAAAAAAAAAAAAABQAAAAAAAAAwMD/AAAAAABkAAAAMgAAAAAAAABkAAAAAAAAAH9/fwAKAAAAHwAAAFQAAACQwiYF////AQAAAAAAAAAAAAAAAAAAAAAAAAAAAAAAAAAAAAAAAAAAv7+/AH9/fwAsPEMDzMzMAMDA/wB/f38AAAAAAAAAAAAAAAAAAAAAAAAAAAAhAAAAGAAAABQAAAClOQAAAAAAACVBAAAwKgAAAAAAACYAAAAIAAAA//////////8="/>
                </a:ext>
              </a:extLst>
            </p:cNvCxnSpPr>
            <p:nvPr/>
          </p:nvCxnSpPr>
          <p:spPr>
            <a:xfrm flipH="1">
              <a:off x="6551295" y="2819400"/>
              <a:ext cx="6858000" cy="1219200"/>
            </a:xfrm>
            <a:prstGeom prst="straightConnector1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hape 8"/>
            <p:cNvCxnSpPr>
              <a:extLst>
                <a:ext uri="smNativeData">
                  <pr:smNativeData xmlns:pr="smNativeData" val="SMDATA_13_9b8LXxMAAAAlAAAADQAAAA0AAAAAkAAAAEgAAACQAAAASAAAAAAAAAAAAAAAAAAAAAEAAABQAAAAAAAAAAAA8L8AAAAAAAAAAAAAAAAAAP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2NjYAH9/fwAsPEMDzMzMAMDA/wB/f38AAAAAAAAAAAAAAAAAAAAAAAAAAAAhAAAAGAAAABQAAACtLQAAphYAAPtKAAAwKgAAAAAAACYAAAAIAAAA//////////8="/>
                </a:ext>
              </a:extLst>
            </p:cNvCxnSpPr>
            <p:nvPr/>
          </p:nvCxnSpPr>
          <p:spPr>
            <a:xfrm>
              <a:off x="8218805" y="2887980"/>
              <a:ext cx="3176270" cy="4763770"/>
            </a:xfrm>
            <a:prstGeom prst="straightConnector1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" name="Shape 9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1" y="0"/>
                  </a:moveTo>
                  <a:lnTo>
                    <a:pt x="3007360" y="0"/>
                  </a:lnTo>
                  <a:lnTo>
                    <a:pt x="3007360" y="6866197"/>
                  </a:lnTo>
                  <a:lnTo>
                    <a:pt x="0" y="6866197"/>
                  </a:lnTo>
                  <a:lnTo>
                    <a:pt x="2045531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/>
          </p:spPr>
        </p:sp>
        <p:sp>
          <p:nvSpPr>
            <p:cNvPr id="9" name="Shape 10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ChEAM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197"/>
                  </a:lnTo>
                  <a:lnTo>
                    <a:pt x="1209300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Shape 11"/>
            <p:cNvSpPr>
              <a:extLst>
                <a:ext uri="smNativeData">
                  <pr:smNativeData xmlns:pr="smNativeData" val="SMDATA_13_9b8LXxMAAAAlAAAAagAAAA0AAAAAkAAAAJAAAACQAAAAkAAAAAAAAAABAAAAAAAAAAEAAABQAAAAAAAAAAAA8D8AAAAAAADgPwAAAAAAAOA/AAAAAAAA4D8AAAAAAADgPwAAAAAAAOA/AAAAAAAA4D8AAAAAAADgPwAAAAAAAOA/AAAAAAAA4D8CAAAAjAAAAAEAAAAAAAAAVKAhDf///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UoCEG////AQAAAAAAAAAAAAAAAAAAAAAAAAAAAAAAAAAAAAAAAAAAAAAAAn9/fwAsPEM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Shape 12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P3gY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////AQAAAAAAAAAAAAAAAAAAAAAAAAAAAAAAAAAAAAAAAAAAAAAAAn9/fwAsPEM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197"/>
                  </a:lnTo>
                  <a:lnTo>
                    <a:pt x="2470727" y="6866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6" name="Shape 13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v+RxAP///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ltYWwMAAAAEAAAAAAAAAAAAAAAAAAAAAAAAAAeAAAAaAAAAAAAAAAAAAAAAAAAAAAAAAAAAAAAECcAABAnAAAAAAAAAAAAAAAAAAAAAAAAAAAAAAAAAAAAAAAAAAAAABQAAAAAAAAAwMD/AAAAAABkAAAAMgAAAAAAAABkAAAAAAAAAH9/fwAKAAAAHwAAAFQAAAC/5HEA////AQAAAAAAAAAAAAAAAAAAAAAAAAAAAAAAAAAAAAAAAAAAAAAAAn9/fwAsPEM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2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2" y="0"/>
                  </a:lnTo>
                  <a:close/>
                </a:path>
              </a:pathLst>
            </a:custGeom>
            <a:solidFill>
              <a:srgbClr val="BFE471">
                <a:alpha val="68000"/>
              </a:srgbClr>
            </a:solidFill>
            <a:ln>
              <a:noFill/>
            </a:ln>
            <a:effectLst/>
          </p:spPr>
        </p:sp>
        <p:sp>
          <p:nvSpPr>
            <p:cNvPr id="5" name="Shape 14"/>
            <p:cNvSpPr>
              <a:extLst>
                <a:ext uri="smNativeData">
                  <pr:smNativeData xmlns:pr="smNativeData" val="SMDATA_13_9b8LXxMAAAAlAAAACwAAAA0AAAAAAAAAAAAAAAAAAAAAAAAAAAAAAAAAAAAAAAAAAAEAAABQAAAAAAAAAAAA4D8AAAAAAADgPwAAAAAAAOA/AAAAAAAA4D8AAAAAAADgPwAAAAAAAOA/AAAAAAAA4D8AAAAAAADgPwAAAAAAAOA/AAAAAAAA4D8CAAAAjAAAAAEAAAAAAAAAkMImDP///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pzb2w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47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>
              <a:noFill/>
            </a:ln>
            <a:effectLst/>
          </p:spPr>
        </p:sp>
        <p:sp>
          <p:nvSpPr>
            <p:cNvPr id="4" name="Shape 15"/>
            <p:cNvSpPr>
              <a:extLst>
                <a:ext uri="smNativeData">
                  <pr:smNativeData xmlns:pr="smNativeData" val="SMDATA_13_9b8LXxMAAAAlAAAAagAAAA0AAAAAkAAAAJAAAACQAAAAkAAAAAAAAAABAAAAAAAAAAEAAABQAAAAAAAAAAAA8D8AAAAAAADgPwAAAAAAAOA/AAAAAAAA4D8AAAAAAADgPwAAAAAAAOA/AAAAAAAA4D8AAAAAAADgPwAAAAAAAOA/AAAAAAAA4D8CAAAAjAAAAAEAAAAAAAAAkMImD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Shape 16"/>
            <p:cNvSpPr>
              <a:extLst>
                <a:ext uri="smNativeData">
                  <pr:smNativeData xmlns:pr="smNativeData" val="SMDATA_13_9b8LXxMAAAAlAAAAagAAAA0AAAAAkAAAAJAAAACQAAAAkAAAAAAAAAABAAAAAAAAAAEAAABQAAAAAAAAAAAAAAAAAAAAAADgPwAAAAAAAOA/AAAAAAAA4D8AAAAAAADgPwAAAAAAAOA/AAAAAAAA4D8AAAAAAADgPwAAAAAAAOA/AAAAAAAA4D8CAAAAjAAAAAEAAAAAAAAAkMImDP///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w8L2Y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000"/>
              </a:schemeClr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Shape 17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wAMAAA05AADgCwAAEAAAACYAAAAIAAAAvZ8AAP8f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36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2pPr>
            <a:lvl3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3pPr>
            <a:lvl4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4pPr>
            <a:lvl5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5pPr>
            <a:lvl6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6pPr>
            <a:lvl7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7pPr>
            <a:lvl8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8pPr>
            <a:lvl9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2C3C43"/>
                </a:solidFill>
              </a:defRPr>
            </a:lvl9pPr>
          </a:lstStyle>
          <a:p>
            <a:pPr/>
          </a:p>
        </p:txBody>
      </p:sp>
      <p:sp>
        <p:nvSpPr>
          <p:cNvPr id="14" name="Shape 1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Sw0AAA05AAAqJQAAEAAAACYAAAAIAAAAvZ8AAP8fAAA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 pitchFamily="1" charset="0"/>
              <a:buChar char="▶"/>
              <a:defRPr sz="18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914400" marR="0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 pitchFamily="1" charset="0"/>
              <a:buChar char="▶"/>
              <a:defRPr sz="16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1371600" marR="0" indent="-29972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 pitchFamily="1" charset="0"/>
              <a:buChar char="▶"/>
              <a:defRPr sz="14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828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22860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7432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32004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6576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4114800" marR="0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 pitchFamily="1" charset="0"/>
              <a:buChar char="▶"/>
              <a:defRPr sz="1200" b="0" i="0" u="none" strike="noStrike">
                <a:solidFill>
                  <a:srgbClr val="3F3F3F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5" name="Shape 19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hVC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LAAAKiUAAO8xAABpJwAAEAAAACYAAAAIAAAAvZ8AAP8fAAA="/>
              </a:ext>
            </a:extLst>
          </p:cNvSpPr>
          <p:nvPr>
            <p:ph type="dt" idx="10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6" name="Shape 20"/>
          <p:cNvSpPr>
            <a:spLocks noGrp="1" noChangeArrowheads="1"/>
            <a:extLst>
              <a:ext uri="smNativeData">
                <pr:smNativeData xmlns:pr="smNativeData" val="SMDATA_13_9b8LXxMAAAAlAAAAZAAAAA0AAAAAkAAAAJAAAACQAAAAk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AAAKiUAAOgqAABpJwAAEAAAACYAAAAIAAAAvZ8AAP8fAAA="/>
              </a:ext>
            </a:extLst>
          </p:cNvSpPr>
          <p:nvPr>
            <p:ph type="ftr" idx="11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rgbClr val="888888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457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914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1371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18288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22860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27432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32004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3657600" marR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17" name="Shape 21"/>
          <p:cNvSpPr>
            <a:spLocks noGrp="1" noChangeArrowheads="1"/>
            <a:extLst>
              <a:ext uri="smNativeData">
                <pr:smNativeData xmlns:pr="smNativeData" val="SMDATA_13_9b8LXxMAAAAlAAAAZAAAAA0AAAAAkAAAAEgAAACQAAAASAAAAAAAAAAB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ZNAAAKiUAAA05AABpJwAAEAAAACYAAAAIAAAAvb8AAP8fAAA="/>
              </a:ext>
            </a:extLst>
          </p:cNvSpPr>
          <p:nvPr>
            <p:ph type="sldNum" idx="12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900" b="0" i="0" u="none" strike="noStrike">
                <a:solidFill>
                  <a:schemeClr val="accent1"/>
                </a:solidFill>
                <a:latin typeface="Trebuchet MS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5A76C84B-05B7-233E-F9CE-F36B86800FA6}" type="slidenum">
              <a:rPr lang="es-es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microsoft.com/office/2007/relationships/diagramDrawing" Target="../diagrams/drawing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leniumhq.github.io/selenium/docs/api/java/org/openqa/selenium/chrome/Chrome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5" Type="http://schemas.openxmlformats.org/officeDocument/2006/relationships/hyperlink" Target="https://seleniumhq.github.io/selenium/docs/api/java/org/openqa/selenium/firefox/FirefoxDriver.html" TargetMode="External"/><Relationship Id="rId6" Type="http://schemas.openxmlformats.org/officeDocument/2006/relationships/hyperlink" Target="http://seleniumhq.github.io/htmlunit-driver/org/openqa/selenium/htmlunit/HtmlUnitDriver.html" TargetMode="External"/><Relationship Id="rId7" Type="http://schemas.openxmlformats.org/officeDocument/2006/relationships/hyperlink" Target="https://seleniumhq.github.io/selenium/docs/api/java/org/openqa/selenium/ie/InternetExplorerDriver.html" TargetMode="External"/><Relationship Id="rId8" Type="http://schemas.openxmlformats.org/officeDocument/2006/relationships/hyperlink" Target="https://github.com/detro/ghostdriver/blob/master/binding/java/src/main/java/org/openqa/selenium/phantomjs/PhantomJSDriver.java" TargetMode="External"/><Relationship Id="rId9" Type="http://schemas.openxmlformats.org/officeDocument/2006/relationships/hyperlink" Target="https://seleniumhq.github.io/selenium/docs/api/java/org/openqa/selenium/remote/RemoteWebDriver.html" TargetMode="External"/><Relationship Id="rId10" Type="http://schemas.openxmlformats.org/officeDocument/2006/relationships/hyperlink" Target="https://seleniumhq.github.io/selenium/docs/api/java/org/openqa/selenium/safari/SafariDriver.html" TargetMode="Externa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3"/>
          <p:cNvSpPr>
            <a:spLocks noGrp="1" noChangeArrowheads="1"/>
            <a:extLst>
              <a:ext uri="smNativeData">
                <pr:smNativeData xmlns:pr="smNativeData" val="SMDATA_13_9b8LXxMAAAAlAAAAZAAAAA0AAAAAkAAAAEgAAACQAAAASAAAAAAAAAAC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C9CQAAQw8AAIU5AABjGQAAEAAAACYAAAAIAAAAPTAAAP8fAAA="/>
              </a:ext>
            </a:extLst>
          </p:cNvSpPr>
          <p:nvPr>
            <p:ph type="ctrTitle"/>
          </p:nvPr>
        </p:nvSpPr>
        <p:spPr>
          <a:xfrm>
            <a:off x="1583055" y="2480945"/>
            <a:ext cx="7767320" cy="16459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</a:t>
            </a:r>
          </a:p>
        </p:txBody>
      </p:sp>
      <p:sp>
        <p:nvSpPr>
          <p:cNvPr id="3" name="Shape 144"/>
          <p:cNvSpPr>
            <a:spLocks noGrp="1" noChangeArrowheads="1"/>
            <a:extLst>
              <a:ext uri="smNativeData">
                <pr:smNativeData xmlns:pr="smNativeData" val="SMDATA_13_9b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BFCQAA6xgAAA05AACrHwAAEAAAACYAAAAIAAAAPDAAAP8fAAA=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Sesión 3</a:t>
            </a:r>
          </a:p>
        </p:txBody>
      </p:sp>
      <p:pic>
        <p:nvPicPr>
          <p:cNvPr id="4" name="Shape 145"/>
          <p:cNvPicPr>
            <a:extLst>
              <a:ext uri="smNativeData">
                <pr:smNativeData xmlns:pr="smNativeData" val="SMDATA_15_9b8LXxMAAAAlAAAAEQ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LDxDA8zMzADAwP8Af39/AAAAAAAAAAAAAAAAAP///wAAAAAAIQAAABgAAAAUAAAANi4AAAsIAAANOQAASx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0" y="1307465"/>
            <a:ext cx="1762125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0"/>
          <p:cNvSpPr>
            <a:spLocks noGrp="1" noChangeArrowheads="1"/>
            <a:extLst>
              <a:ext uri="smNativeData">
                <pr:smNativeData xmlns:pr="smNativeData" val="SMDATA_13_9b8LXxMAAAAlAAAAZAAAAA0A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LMP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Objetivos</a:t>
            </a:r>
            <a:endParaRPr/>
          </a:p>
        </p:txBody>
      </p:sp>
      <p:graphicFrame>
        <p:nvGraphicFramePr>
          <p:cNvPr id="3" name="Diagram 1"/>
          <p:cNvGraphicFramePr/>
          <p:nvPr/>
        </p:nvGraphicFramePr>
        <p:xfrm>
          <a:off x="2032000" y="1576705"/>
          <a:ext cx="6019165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8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0G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WebDriver</a:t>
            </a:r>
          </a:p>
        </p:txBody>
      </p:sp>
      <p:sp>
        <p:nvSpPr>
          <p:cNvPr id="3" name="Shape 239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DMAMw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406400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Permite crear pruebas</a:t>
            </a:r>
            <a:endParaRPr sz="2800"/>
          </a:p>
          <a:p>
            <a:pPr lvl="1" marL="914400" indent="-40640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Robustas,</a:t>
            </a:r>
            <a:endParaRPr sz="2800"/>
          </a:p>
          <a:p>
            <a:pPr lvl="1" marL="914400" indent="-40640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Basadas en diferentes navegadores,</a:t>
            </a:r>
            <a:endParaRPr sz="2800"/>
          </a:p>
          <a:p>
            <a:pPr marL="457200" indent="-40640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Selenium WebDriver es una coleccion de librerias que permiten controlar uno o mas navegadores.</a:t>
            </a:r>
            <a:endParaRPr sz="2800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457200" indent="-40640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Selenium WebDriver es el sucesor de Selenium RC, el cual esa oficialmente obsoleto.  </a:t>
            </a:r>
            <a:endParaRPr sz="2800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4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Kc5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WebDrivers disponibles</a:t>
            </a:r>
          </a:p>
        </p:txBody>
      </p:sp>
      <p:sp>
        <p:nvSpPr>
          <p:cNvPr id="3" name="Shape 245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81000">
              <a:spcBef>
                <a:spcPts val="100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3"/>
              </a:rPr>
              <a:t>ChromeDriver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4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4"/>
              </a:rPr>
              <a:t>EventFiringWebDriver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5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5"/>
              </a:rPr>
              <a:t>FirefoxDriver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6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6"/>
              </a:rPr>
              <a:t>HtmlUnitDriver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7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7"/>
              </a:rPr>
              <a:t>InternetExplorerDriver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8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8"/>
              </a:rPr>
              <a:t>PhantomJSDriver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9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9"/>
              </a:rPr>
              <a:t>RemoteWebDriver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,</a:t>
            </a:r>
            <a:r>
              <a:rPr lang="es-es" sz="2400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10"/>
              </a:rPr>
              <a:t> 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Font typeface="Arial" pitchFamily="2" charset="0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10"/>
              </a:rPr>
              <a:t>SafariDriver</a:t>
            </a:r>
            <a:endParaRPr sz="2400" u="sng">
              <a:solidFill>
                <a:schemeClr val="hlink"/>
              </a:solidFill>
              <a:latin typeface="Arial" pitchFamily="2" charset="0"/>
              <a:ea typeface="Arial" pitchFamily="2" charset="0"/>
              <a:cs typeface="Arial" pitchFamily="2" charset="0"/>
              <a:hlinkClick r:id="rId10"/>
            </a:endParaRPr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0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GZZ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Configuracion Drivers</a:t>
            </a:r>
          </a:p>
        </p:txBody>
      </p:sp>
      <p:sp>
        <p:nvSpPr>
          <p:cNvPr id="3" name="Shape 251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YAcAAPJEAACVKAAAEAAAACYAAAAIAAAAPTAAAAAAAAA="/>
              </a:ext>
            </a:extLst>
          </p:cNvSpPr>
          <p:nvPr>
            <p:ph type="body" idx="1"/>
          </p:nvPr>
        </p:nvSpPr>
        <p:spPr>
          <a:xfrm>
            <a:off x="677545" y="1198880"/>
            <a:ext cx="10530205" cy="53981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  <a:endParaRPr sz="2000"/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Chrome:  webdriver.chrome.driver</a:t>
            </a: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Firefox: webdriver.gecko.driver</a:t>
            </a: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IE:  webdriver.ie.driver</a:t>
            </a: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Instruccion:   </a:t>
            </a:r>
            <a:r>
              <a:rPr lang="es-es" sz="2000" b="1"/>
              <a:t>System.setProperty(key, value)</a:t>
            </a:r>
            <a:endParaRPr sz="2000" b="1"/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endParaRPr sz="2000" b="1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System.setProperty(“webdriver.chrome.driver”, “/usr/bin/chromedriver”);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6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Busqueda de elementos</a:t>
            </a:r>
          </a:p>
        </p:txBody>
      </p:sp>
      <p:sp>
        <p:nvSpPr>
          <p:cNvPr id="3" name="Shape 257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HQe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KAkAAN46AAB+KAAAEAAAACYAAAAIAAAAPTAAAAAAAAA="/>
              </a:ext>
            </a:extLst>
          </p:cNvSpPr>
          <p:nvPr>
            <p:ph type="body" idx="1"/>
          </p:nvPr>
        </p:nvSpPr>
        <p:spPr>
          <a:xfrm>
            <a:off x="677545" y="1488440"/>
            <a:ext cx="8891905" cy="50939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El objeto Webdriver utiliza los metodos:</a:t>
            </a:r>
            <a:endParaRPr sz="2200"/>
          </a:p>
          <a:p>
            <a:pPr marL="457200" indent="-36830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findElement(By)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findElements(By)</a:t>
            </a:r>
            <a:endParaRPr sz="220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dichos metodos utilizan la clase By para indicar el tipo de Localizador a utilizar:</a:t>
            </a:r>
            <a:endParaRPr sz="2200"/>
          </a:p>
          <a:p>
            <a:pPr marL="457200" indent="-36830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id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name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xpath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linkText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partialLinkText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cssSelector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className</a:t>
            </a:r>
            <a:endParaRPr sz="2200"/>
          </a:p>
          <a:p>
            <a:pPr marL="45720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tagName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2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I0k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wAMAAA05AADg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 busqueda de elementos</a:t>
            </a:r>
          </a:p>
        </p:txBody>
      </p:sp>
      <p:sp>
        <p:nvSpPr>
          <p:cNvPr id="3" name="Shape 263"/>
          <p:cNvSpPr>
            <a:spLocks noGrp="1" noChangeArrowheads="1"/>
            <a:extLst>
              <a:ext uri="smNativeData">
                <pr:smNativeData xmlns:pr="smNativeData" val="SMDATA_13_9b8LXxMAAAAlAAAAZAAAAA0AAAAAkAAAAJAAAACQAAAAk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sPE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////AQAAAAAAAAAAAAAAAAAAAAAAAAAAAAAAAAAAAAAAAAAAAAAAAn9/fwAsPEMDzMzMAMDA/wB/f38AAAAAAAAAAAAAAAAAAAAAAAAAAAAhAAAAGAAAABQAAAArBAAASw0AAA05AAAqJQ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driver.findElement(By.xpath(“</a:t>
            </a:r>
            <a:r>
              <a:rPr lang="es-es" sz="2400" b="1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//div[@id='navFooter']//a[text()='Meses sin intereses']</a:t>
            </a:r>
            <a:r>
              <a:rPr lang="es-es" sz="2400"/>
              <a:t>”));</a:t>
            </a:r>
            <a:endParaRPr sz="2400"/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driver.findElement(By.id(“navFooter”));</a:t>
            </a:r>
            <a:endParaRPr sz="2400"/>
          </a:p>
          <a:p>
            <a:pPr marL="457200" indent="-3810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  <a:endParaRPr sz="2400"/>
          </a:p>
          <a:p>
            <a:pPr marL="342900" indent="-25146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2C3C4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2C3C43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subject/>
  <dc:creator>OmarPapa</dc:creator>
  <cp:keywords/>
  <dc:description/>
  <cp:lastModifiedBy>omarnavarro</cp:lastModifiedBy>
  <cp:revision>0</cp:revision>
  <dcterms:created xsi:type="dcterms:W3CDTF">2020-07-12T20:58:46Z</dcterms:created>
  <dcterms:modified xsi:type="dcterms:W3CDTF">2020-07-13T01:59:17Z</dcterms:modified>
</cp:coreProperties>
</file>