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0" r:id="rId6"/>
    <p:sldMasterId id="2147483672" r:id="rId7"/>
  </p:sldMasterIdLst>
  <p:sldIdLst>
    <p:sldId id="264" r:id="rId8"/>
    <p:sldId id="26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56" r:id="rId1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4604389" val="976" rev64="64" revOS="3"/>
      <pr:smFileRevision xmlns:pr="smNativeData" dt="1594604389" val="0"/>
      <pr:guideOptions xmlns:pr="smNativeData" dt="159460438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2" d="100"/>
          <a:sy n="72" d="100"/>
        </p:scale>
        <p:origin x="973" y="208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Objects="1" showGuides="1">
      <p:cViewPr>
        <p:scale>
          <a:sx n="72" d="100"/>
          <a:sy n="72" d="100"/>
        </p:scale>
        <p:origin x="973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51AB5-1D55-2D43-82B3-4301C3F71F7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3E62C-9042-8E4E-8C22-E099BAC77867}">
      <dgm:prSet phldrT="[Text]"/>
      <dgm:spPr/>
      <dgm:t>
        <a:bodyPr/>
        <a:lstStyle/>
        <a:p>
          <a:r>
            <a:rPr lang="en-US" dirty="0"/>
            <a:t>Selenium WebDriver</a:t>
          </a:r>
        </a:p>
      </dgm:t>
    </dgm:pt>
    <dgm:pt modelId="{74A75BF6-1B5F-ED4C-B2AC-C788F2E196E1}" type="parTrans" cxnId="{D176882A-0E78-614D-AE3E-C6A8696F4CD5}">
      <dgm:prSet/>
      <dgm:spPr/>
      <dgm:t>
        <a:bodyPr/>
        <a:lstStyle/>
        <a:p>
          <a:endParaRPr lang="en-US"/>
        </a:p>
      </dgm:t>
    </dgm:pt>
    <dgm:pt modelId="{F10A9EEC-5D17-0849-995D-D2198BBB18EC}" type="sibTrans" cxnId="{D176882A-0E78-614D-AE3E-C6A8696F4CD5}">
      <dgm:prSet/>
      <dgm:spPr/>
      <dgm:t>
        <a:bodyPr/>
        <a:lstStyle/>
        <a:p>
          <a:endParaRPr lang="en-US"/>
        </a:p>
      </dgm:t>
    </dgm:pt>
    <dgm:pt modelId="{FE9AE38A-9BE0-504C-B8D6-A7A0782F8AB3}">
      <dgm:prSet phldrT="[Text]"/>
      <dgm:spPr/>
      <dgm:t>
        <a:bodyPr/>
        <a:lstStyle/>
        <a:p>
          <a:r>
            <a:rPr lang="en-US" dirty="0"/>
            <a:t>Drivers </a:t>
          </a:r>
          <a:r>
            <a:rPr lang="en-US" dirty="0" err="1"/>
            <a:t>disponibles</a:t>
          </a:r>
          <a:endParaRPr lang="en-US" dirty="0"/>
        </a:p>
      </dgm:t>
    </dgm:pt>
    <dgm:pt modelId="{4A040359-49F7-C34A-A952-E166878492EB}" type="parTrans" cxnId="{8F4E30F5-2B7C-FC42-AEAF-0A7F4B0BB910}">
      <dgm:prSet/>
      <dgm:spPr/>
      <dgm:t>
        <a:bodyPr/>
        <a:lstStyle/>
        <a:p>
          <a:endParaRPr lang="en-US"/>
        </a:p>
      </dgm:t>
    </dgm:pt>
    <dgm:pt modelId="{0F4BEDB9-AF89-CA45-AC9F-A74C90C16BF1}" type="sibTrans" cxnId="{8F4E30F5-2B7C-FC42-AEAF-0A7F4B0BB910}">
      <dgm:prSet/>
      <dgm:spPr/>
      <dgm:t>
        <a:bodyPr/>
        <a:lstStyle/>
        <a:p>
          <a:endParaRPr lang="en-US"/>
        </a:p>
      </dgm:t>
    </dgm:pt>
    <dgm:pt modelId="{EAC057CC-74F9-3045-992C-599296BAC190}">
      <dgm:prSet phldrT="[Text]"/>
      <dgm:spPr/>
      <dgm:t>
        <a:bodyPr/>
        <a:lstStyle/>
        <a:p>
          <a:r>
            <a:rPr lang="en-US" dirty="0" err="1"/>
            <a:t>Configuracion</a:t>
          </a:r>
          <a:r>
            <a:rPr lang="en-US" dirty="0"/>
            <a:t> Driver</a:t>
          </a:r>
        </a:p>
      </dgm:t>
    </dgm:pt>
    <dgm:pt modelId="{3A5F6C2A-1026-5740-A46B-4C3E6DDBD6A4}" type="parTrans" cxnId="{801E6435-F814-E743-93DD-79475516F86E}">
      <dgm:prSet/>
      <dgm:spPr/>
      <dgm:t>
        <a:bodyPr/>
        <a:lstStyle/>
        <a:p>
          <a:endParaRPr lang="en-US"/>
        </a:p>
      </dgm:t>
    </dgm:pt>
    <dgm:pt modelId="{2DD0836F-7328-E746-B332-EA40D94A3A71}" type="sibTrans" cxnId="{801E6435-F814-E743-93DD-79475516F86E}">
      <dgm:prSet/>
      <dgm:spPr/>
      <dgm:t>
        <a:bodyPr/>
        <a:lstStyle/>
        <a:p>
          <a:endParaRPr lang="en-US"/>
        </a:p>
      </dgm:t>
    </dgm:pt>
    <dgm:pt modelId="{0EA0B344-B88E-E643-BD7E-719DCF59A603}">
      <dgm:prSet phldrT="[Text]"/>
      <dgm:spPr/>
      <dgm:t>
        <a:bodyPr/>
        <a:lstStyle/>
        <a:p>
          <a:r>
            <a:rPr lang="en-US" dirty="0" err="1"/>
            <a:t>Busqueda</a:t>
          </a:r>
          <a:r>
            <a:rPr lang="en-US" dirty="0"/>
            <a:t> </a:t>
          </a:r>
          <a:r>
            <a:rPr lang="en-US" dirty="0" err="1"/>
            <a:t>Elementos</a:t>
          </a:r>
          <a:endParaRPr lang="en-US" dirty="0"/>
        </a:p>
      </dgm:t>
    </dgm:pt>
    <dgm:pt modelId="{80B1068E-82B0-B147-A127-2949F12DE957}" type="parTrans" cxnId="{CD792BFA-7ADF-7149-B911-0F073A1ACA5F}">
      <dgm:prSet/>
      <dgm:spPr/>
      <dgm:t>
        <a:bodyPr/>
        <a:lstStyle/>
        <a:p>
          <a:endParaRPr lang="en-US"/>
        </a:p>
      </dgm:t>
    </dgm:pt>
    <dgm:pt modelId="{36C7F803-992A-F944-9B8C-ECE4F9CAAB93}" type="sibTrans" cxnId="{CD792BFA-7ADF-7149-B911-0F073A1ACA5F}">
      <dgm:prSet/>
      <dgm:spPr/>
      <dgm:t>
        <a:bodyPr/>
        <a:lstStyle/>
        <a:p>
          <a:endParaRPr lang="en-US"/>
        </a:p>
      </dgm:t>
    </dgm:pt>
    <dgm:pt modelId="{26DA6E9A-4ADD-BA46-838B-01E4E2E679AD}">
      <dgm:prSet phldrT="[Text]"/>
      <dgm:spPr/>
      <dgm:t>
        <a:bodyPr/>
        <a:lstStyle/>
        <a:p>
          <a:r>
            <a:rPr lang="en-US" dirty="0" err="1"/>
            <a:t>Pausas</a:t>
          </a:r>
          <a:endParaRPr lang="en-US" dirty="0"/>
        </a:p>
      </dgm:t>
    </dgm:pt>
    <dgm:pt modelId="{4A3561C0-EBA4-0547-97C5-C5593C934493}" type="parTrans" cxnId="{0E256DAE-00DA-2D45-801D-02EA2EEA74E9}">
      <dgm:prSet/>
      <dgm:spPr/>
      <dgm:t>
        <a:bodyPr/>
        <a:lstStyle/>
        <a:p>
          <a:endParaRPr lang="en-US"/>
        </a:p>
      </dgm:t>
    </dgm:pt>
    <dgm:pt modelId="{387A5B74-C54A-9A47-8804-BD69BB326BDD}" type="sibTrans" cxnId="{0E256DAE-00DA-2D45-801D-02EA2EEA74E9}">
      <dgm:prSet/>
      <dgm:spPr/>
      <dgm:t>
        <a:bodyPr/>
        <a:lstStyle/>
        <a:p>
          <a:endParaRPr lang="en-US"/>
        </a:p>
      </dgm:t>
    </dgm:pt>
    <dgm:pt modelId="{D5033E39-6868-FE40-AC5A-B8570C7B1182}">
      <dgm:prSet phldrT="[Text]"/>
      <dgm:spPr/>
      <dgm:t>
        <a:bodyPr/>
        <a:lstStyle/>
        <a:p>
          <a:r>
            <a:rPr lang="en-US" dirty="0" err="1"/>
            <a:t>Implicita</a:t>
          </a:r>
          <a:endParaRPr lang="en-US" dirty="0"/>
        </a:p>
      </dgm:t>
    </dgm:pt>
    <dgm:pt modelId="{A1B7A7BA-E311-0640-AF1C-75FAD84875C6}" type="parTrans" cxnId="{C31E0C35-1AB3-7945-A5F7-4FCB40C1AB32}">
      <dgm:prSet/>
      <dgm:spPr/>
      <dgm:t>
        <a:bodyPr/>
        <a:lstStyle/>
        <a:p>
          <a:endParaRPr lang="en-US"/>
        </a:p>
      </dgm:t>
    </dgm:pt>
    <dgm:pt modelId="{556E5417-EA88-8349-A173-059E9902A233}" type="sibTrans" cxnId="{C31E0C35-1AB3-7945-A5F7-4FCB40C1AB32}">
      <dgm:prSet/>
      <dgm:spPr/>
      <dgm:t>
        <a:bodyPr/>
        <a:lstStyle/>
        <a:p>
          <a:endParaRPr lang="en-US"/>
        </a:p>
      </dgm:t>
    </dgm:pt>
    <dgm:pt modelId="{93581A2E-B7CE-8C4D-BBE4-59705997C024}">
      <dgm:prSet phldrT="[Text]"/>
      <dgm:spPr/>
      <dgm:t>
        <a:bodyPr/>
        <a:lstStyle/>
        <a:p>
          <a:r>
            <a:rPr lang="en-US" dirty="0" err="1"/>
            <a:t>Explicita</a:t>
          </a:r>
          <a:endParaRPr lang="en-US" dirty="0"/>
        </a:p>
      </dgm:t>
    </dgm:pt>
    <dgm:pt modelId="{3DF7AD60-C803-B140-AE1D-1E7EE61EAA94}" type="parTrans" cxnId="{79A59E2E-CBB7-A546-960F-D44251FC75A2}">
      <dgm:prSet/>
      <dgm:spPr/>
      <dgm:t>
        <a:bodyPr/>
        <a:lstStyle/>
        <a:p>
          <a:endParaRPr lang="en-US"/>
        </a:p>
      </dgm:t>
    </dgm:pt>
    <dgm:pt modelId="{FDDD6860-8E06-6840-BAD0-57F858AB8936}" type="sibTrans" cxnId="{79A59E2E-CBB7-A546-960F-D44251FC75A2}">
      <dgm:prSet/>
      <dgm:spPr/>
      <dgm:t>
        <a:bodyPr/>
        <a:lstStyle/>
        <a:p>
          <a:endParaRPr lang="en-US"/>
        </a:p>
      </dgm:t>
    </dgm:pt>
    <dgm:pt modelId="{F77BE80F-F936-8C4D-B139-88DBC19AB544}">
      <dgm:prSet phldrT="[Text]"/>
      <dgm:spPr/>
      <dgm:t>
        <a:bodyPr/>
        <a:lstStyle/>
        <a:p>
          <a:r>
            <a:rPr lang="en-US" dirty="0" err="1"/>
            <a:t>Fluida</a:t>
          </a:r>
          <a:endParaRPr lang="en-US" dirty="0"/>
        </a:p>
      </dgm:t>
    </dgm:pt>
    <dgm:pt modelId="{BC668E97-0B25-EF4C-A230-297080BA9BBE}" type="parTrans" cxnId="{B9A45514-C373-FC43-82EC-A65D4DF71F46}">
      <dgm:prSet/>
      <dgm:spPr/>
      <dgm:t>
        <a:bodyPr/>
        <a:lstStyle/>
        <a:p>
          <a:endParaRPr lang="en-US"/>
        </a:p>
      </dgm:t>
    </dgm:pt>
    <dgm:pt modelId="{54EADB30-06CA-6F47-B3F9-D58F75A734EC}" type="sibTrans" cxnId="{B9A45514-C373-FC43-82EC-A65D4DF71F46}">
      <dgm:prSet/>
      <dgm:spPr/>
      <dgm:t>
        <a:bodyPr/>
        <a:lstStyle/>
        <a:p>
          <a:endParaRPr lang="en-US"/>
        </a:p>
      </dgm:t>
    </dgm:pt>
    <dgm:pt modelId="{4C732F47-3D77-F447-AD11-D1EDDD4D7366}" type="pres">
      <dgm:prSet presAssocID="{A5351AB5-1D55-2D43-82B3-4301C3F71F7F}" presName="Name0" presStyleCnt="0">
        <dgm:presLayoutVars>
          <dgm:dir/>
          <dgm:animLvl val="lvl"/>
          <dgm:resizeHandles val="exact"/>
        </dgm:presLayoutVars>
      </dgm:prSet>
      <dgm:spPr/>
    </dgm:pt>
    <dgm:pt modelId="{6FE9818F-D5B7-FB43-9894-4C814505FAF7}" type="pres">
      <dgm:prSet presAssocID="{3183E62C-9042-8E4E-8C22-E099BAC77867}" presName="composite" presStyleCnt="0"/>
      <dgm:spPr/>
    </dgm:pt>
    <dgm:pt modelId="{04282771-5399-8E43-ABF6-544F0F36B144}" type="pres">
      <dgm:prSet presAssocID="{3183E62C-9042-8E4E-8C22-E099BAC7786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64D3AEE-ECBA-0646-8F26-E47A02165CB7}" type="pres">
      <dgm:prSet presAssocID="{3183E62C-9042-8E4E-8C22-E099BAC7786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9A45514-C373-FC43-82EC-A65D4DF71F46}" srcId="{26DA6E9A-4ADD-BA46-838B-01E4E2E679AD}" destId="{F77BE80F-F936-8C4D-B139-88DBC19AB544}" srcOrd="2" destOrd="0" parTransId="{BC668E97-0B25-EF4C-A230-297080BA9BBE}" sibTransId="{54EADB30-06CA-6F47-B3F9-D58F75A734EC}"/>
    <dgm:cxn modelId="{D83AB31E-361B-0549-A93D-407E25C63C9F}" type="presOf" srcId="{0EA0B344-B88E-E643-BD7E-719DCF59A603}" destId="{F64D3AEE-ECBA-0646-8F26-E47A02165CB7}" srcOrd="0" destOrd="2" presId="urn:microsoft.com/office/officeart/2005/8/layout/hList1"/>
    <dgm:cxn modelId="{D176882A-0E78-614D-AE3E-C6A8696F4CD5}" srcId="{A5351AB5-1D55-2D43-82B3-4301C3F71F7F}" destId="{3183E62C-9042-8E4E-8C22-E099BAC77867}" srcOrd="0" destOrd="0" parTransId="{74A75BF6-1B5F-ED4C-B2AC-C788F2E196E1}" sibTransId="{F10A9EEC-5D17-0849-995D-D2198BBB18EC}"/>
    <dgm:cxn modelId="{79A59E2E-CBB7-A546-960F-D44251FC75A2}" srcId="{26DA6E9A-4ADD-BA46-838B-01E4E2E679AD}" destId="{93581A2E-B7CE-8C4D-BBE4-59705997C024}" srcOrd="1" destOrd="0" parTransId="{3DF7AD60-C803-B140-AE1D-1E7EE61EAA94}" sibTransId="{FDDD6860-8E06-6840-BAD0-57F858AB8936}"/>
    <dgm:cxn modelId="{C31E0C35-1AB3-7945-A5F7-4FCB40C1AB32}" srcId="{26DA6E9A-4ADD-BA46-838B-01E4E2E679AD}" destId="{D5033E39-6868-FE40-AC5A-B8570C7B1182}" srcOrd="0" destOrd="0" parTransId="{A1B7A7BA-E311-0640-AF1C-75FAD84875C6}" sibTransId="{556E5417-EA88-8349-A173-059E9902A233}"/>
    <dgm:cxn modelId="{801E6435-F814-E743-93DD-79475516F86E}" srcId="{3183E62C-9042-8E4E-8C22-E099BAC77867}" destId="{EAC057CC-74F9-3045-992C-599296BAC190}" srcOrd="1" destOrd="0" parTransId="{3A5F6C2A-1026-5740-A46B-4C3E6DDBD6A4}" sibTransId="{2DD0836F-7328-E746-B332-EA40D94A3A71}"/>
    <dgm:cxn modelId="{677C9E39-A6AF-FE43-922F-BEC27610DA04}" type="presOf" srcId="{F77BE80F-F936-8C4D-B139-88DBC19AB544}" destId="{F64D3AEE-ECBA-0646-8F26-E47A02165CB7}" srcOrd="0" destOrd="6" presId="urn:microsoft.com/office/officeart/2005/8/layout/hList1"/>
    <dgm:cxn modelId="{0A5A053F-CDC3-E942-AEF7-937ACD275EDE}" type="presOf" srcId="{FE9AE38A-9BE0-504C-B8D6-A7A0782F8AB3}" destId="{F64D3AEE-ECBA-0646-8F26-E47A02165CB7}" srcOrd="0" destOrd="0" presId="urn:microsoft.com/office/officeart/2005/8/layout/hList1"/>
    <dgm:cxn modelId="{0EB20740-0AAE-9B41-A954-D992E8B0F753}" type="presOf" srcId="{A5351AB5-1D55-2D43-82B3-4301C3F71F7F}" destId="{4C732F47-3D77-F447-AD11-D1EDDD4D7366}" srcOrd="0" destOrd="0" presId="urn:microsoft.com/office/officeart/2005/8/layout/hList1"/>
    <dgm:cxn modelId="{A9FAC666-38DE-A047-8AF3-78DACC8B8661}" type="presOf" srcId="{EAC057CC-74F9-3045-992C-599296BAC190}" destId="{F64D3AEE-ECBA-0646-8F26-E47A02165CB7}" srcOrd="0" destOrd="1" presId="urn:microsoft.com/office/officeart/2005/8/layout/hList1"/>
    <dgm:cxn modelId="{CA304269-0669-164C-A389-862ED5F88146}" type="presOf" srcId="{3183E62C-9042-8E4E-8C22-E099BAC77867}" destId="{04282771-5399-8E43-ABF6-544F0F36B144}" srcOrd="0" destOrd="0" presId="urn:microsoft.com/office/officeart/2005/8/layout/hList1"/>
    <dgm:cxn modelId="{5CD40970-9434-5243-9C8A-692122CF7035}" type="presOf" srcId="{93581A2E-B7CE-8C4D-BBE4-59705997C024}" destId="{F64D3AEE-ECBA-0646-8F26-E47A02165CB7}" srcOrd="0" destOrd="5" presId="urn:microsoft.com/office/officeart/2005/8/layout/hList1"/>
    <dgm:cxn modelId="{24F69BA9-5846-8444-86A6-825B71F3B1C0}" type="presOf" srcId="{D5033E39-6868-FE40-AC5A-B8570C7B1182}" destId="{F64D3AEE-ECBA-0646-8F26-E47A02165CB7}" srcOrd="0" destOrd="4" presId="urn:microsoft.com/office/officeart/2005/8/layout/hList1"/>
    <dgm:cxn modelId="{0E256DAE-00DA-2D45-801D-02EA2EEA74E9}" srcId="{3183E62C-9042-8E4E-8C22-E099BAC77867}" destId="{26DA6E9A-4ADD-BA46-838B-01E4E2E679AD}" srcOrd="3" destOrd="0" parTransId="{4A3561C0-EBA4-0547-97C5-C5593C934493}" sibTransId="{387A5B74-C54A-9A47-8804-BD69BB326BDD}"/>
    <dgm:cxn modelId="{5B952CDF-E7AD-A34A-9BB2-15894996B82E}" type="presOf" srcId="{26DA6E9A-4ADD-BA46-838B-01E4E2E679AD}" destId="{F64D3AEE-ECBA-0646-8F26-E47A02165CB7}" srcOrd="0" destOrd="3" presId="urn:microsoft.com/office/officeart/2005/8/layout/hList1"/>
    <dgm:cxn modelId="{8F4E30F5-2B7C-FC42-AEAF-0A7F4B0BB910}" srcId="{3183E62C-9042-8E4E-8C22-E099BAC77867}" destId="{FE9AE38A-9BE0-504C-B8D6-A7A0782F8AB3}" srcOrd="0" destOrd="0" parTransId="{4A040359-49F7-C34A-A952-E166878492EB}" sibTransId="{0F4BEDB9-AF89-CA45-AC9F-A74C90C16BF1}"/>
    <dgm:cxn modelId="{CD792BFA-7ADF-7149-B911-0F073A1ACA5F}" srcId="{3183E62C-9042-8E4E-8C22-E099BAC77867}" destId="{0EA0B344-B88E-E643-BD7E-719DCF59A603}" srcOrd="2" destOrd="0" parTransId="{80B1068E-82B0-B147-A127-2949F12DE957}" sibTransId="{36C7F803-992A-F944-9B8C-ECE4F9CAAB93}"/>
    <dgm:cxn modelId="{EE5558D0-01CC-CD4E-89BD-37877C8AB88E}" type="presParOf" srcId="{4C732F47-3D77-F447-AD11-D1EDDD4D7366}" destId="{6FE9818F-D5B7-FB43-9894-4C814505FAF7}" srcOrd="0" destOrd="0" presId="urn:microsoft.com/office/officeart/2005/8/layout/hList1"/>
    <dgm:cxn modelId="{8AD264F0-F006-6C4A-B8E6-83ED29FA1253}" type="presParOf" srcId="{6FE9818F-D5B7-FB43-9894-4C814505FAF7}" destId="{04282771-5399-8E43-ABF6-544F0F36B144}" srcOrd="0" destOrd="0" presId="urn:microsoft.com/office/officeart/2005/8/layout/hList1"/>
    <dgm:cxn modelId="{CDBAB608-0416-D146-9900-4B0E9CB2CD3E}" type="presParOf" srcId="{6FE9818F-D5B7-FB43-9894-4C814505FAF7}" destId="{F64D3AEE-ECBA-0646-8F26-E47A02165C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82771-5399-8E43-ABF6-544F0F36B144}">
      <dsp:nvSpPr>
        <dsp:cNvPr id="0" name=""/>
        <dsp:cNvSpPr/>
      </dsp:nvSpPr>
      <dsp:spPr>
        <a:xfrm>
          <a:off x="0" y="37190"/>
          <a:ext cx="601892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Selenium WebDriver</a:t>
          </a:r>
        </a:p>
      </dsp:txBody>
      <dsp:txXfrm>
        <a:off x="0" y="37190"/>
        <a:ext cx="6018924" cy="864000"/>
      </dsp:txXfrm>
    </dsp:sp>
    <dsp:sp modelId="{F64D3AEE-ECBA-0646-8F26-E47A02165CB7}">
      <dsp:nvSpPr>
        <dsp:cNvPr id="0" name=""/>
        <dsp:cNvSpPr/>
      </dsp:nvSpPr>
      <dsp:spPr>
        <a:xfrm>
          <a:off x="0" y="901190"/>
          <a:ext cx="6018924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Drivers </a:t>
          </a:r>
          <a:r>
            <a:rPr lang="en-US" sz="3000" kern="1200" dirty="0" err="1"/>
            <a:t>disponibles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Configuracion</a:t>
          </a:r>
          <a:r>
            <a:rPr lang="en-US" sz="3000" kern="1200" dirty="0"/>
            <a:t> Driver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Busqueda</a:t>
          </a:r>
          <a:r>
            <a:rPr lang="en-US" sz="3000" kern="1200" dirty="0"/>
            <a:t> </a:t>
          </a:r>
          <a:r>
            <a:rPr lang="en-US" sz="3000" kern="1200" dirty="0" err="1"/>
            <a:t>Elementos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Pausas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Implicita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Explicita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Fluida</a:t>
          </a:r>
          <a:endParaRPr lang="en-US" sz="3000" kern="1200" dirty="0"/>
        </a:p>
      </dsp:txBody>
      <dsp:txXfrm>
        <a:off x="0" y="901190"/>
        <a:ext cx="6018924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pn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9v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6E2476-3882-3BD2-CCD6-CE876A983A9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0NDR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E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F0E870-3EEB-A51E-A548-C84BA606539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B0BF7C-32E5-E549-AB08-C41CF1465D9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2A4CC61-2F8F-F13A-C11C-D96F8252378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hVVQ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A1CBC2-8C86-F43D-C819-7A6885573E2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8CB3D-73C8-1D3D-86F0-856885BE70D0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3"/>
          <p:cNvGrpSpPr>
            <a:extLst>
              <a:ext uri="smNativeData">
                <pr:smNativeData xmlns:pr="smNativeData" val="SMDATA_7_Zbs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24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BNKAAAWBEAAH1SAADYGAAAAAAAACYAAAAIAAAA//////////8="/>
                </a:ext>
              </a:extLst>
            </p:cNvCxnSpPr>
            <p:nvPr/>
          </p:nvCxnSpPr>
          <p:spPr>
            <a:xfrm>
              <a:off x="9370695" y="0"/>
              <a:ext cx="1219200" cy="68580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25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OMgAAxREAABhGAAASLwAAAAAAACYAAAAIAAAA//////////8="/>
                </a:ext>
              </a:extLst>
            </p:cNvCxnSpPr>
            <p:nvPr/>
          </p:nvCxnSpPr>
          <p:spPr>
            <a:xfrm flipH="1">
              <a:off x="7425055" y="3681730"/>
              <a:ext cx="4763135" cy="31762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26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B+Bb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8OAAA8/////pKAAAwKgAAAAAAACYAAAAIAAAA//////////8="/>
                </a:ext>
              </a:extLst>
            </p:cNvSpPr>
            <p:nvPr/>
          </p:nvSpPr>
          <p:spPr>
            <a:xfrm>
              <a:off x="9182100" y="-8255"/>
              <a:ext cx="3006090" cy="6866255"/>
            </a:xfrm>
            <a:custGeom>
              <a:avLst/>
              <a:gdLst/>
              <a:ahLst/>
              <a:cxnLst/>
              <a:rect l="0" t="0" r="3006090" b="6866255"/>
              <a:pathLst>
                <a:path w="3006090" h="6866255">
                  <a:moveTo>
                    <a:pt x="2044698" y="0"/>
                  </a:moveTo>
                  <a:lnTo>
                    <a:pt x="3006090" y="0"/>
                  </a:lnTo>
                  <a:lnTo>
                    <a:pt x="3006090" y="6866255"/>
                  </a:lnTo>
                  <a:lnTo>
                    <a:pt x="0" y="6866255"/>
                  </a:lnTo>
                  <a:lnTo>
                    <a:pt x="2044698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27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29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28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KB6S70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yNgAAwBIAAABLAAAwKgAAAAAAACYAAAAIAAAA//////////8="/>
                </a:ext>
              </a:extLst>
            </p:cNvSpPr>
            <p:nvPr/>
          </p:nvSpPr>
          <p:spPr>
            <a:xfrm>
              <a:off x="8931910" y="3048000"/>
              <a:ext cx="326009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29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pKAAAwKgAAAAAAACYAAAAIAAAA//////////8="/>
                </a:ext>
              </a:extLst>
            </p:cNvSpPr>
            <p:nvPr/>
          </p:nvSpPr>
          <p:spPr>
            <a:xfrm>
              <a:off x="9334500" y="-8255"/>
              <a:ext cx="2853690" cy="6866255"/>
            </a:xfrm>
            <a:custGeom>
              <a:avLst/>
              <a:gdLst/>
              <a:ahLst/>
              <a:cxnLst/>
              <a:rect l="0" t="0" r="2853690" b="6866255"/>
              <a:pathLst>
                <a:path w="2853690" h="6866255">
                  <a:moveTo>
                    <a:pt x="0" y="0"/>
                  </a:moveTo>
                  <a:lnTo>
                    <a:pt x="2853690" y="0"/>
                  </a:lnTo>
                  <a:lnTo>
                    <a:pt x="2853690" y="6866255"/>
                  </a:lnTo>
                  <a:lnTo>
                    <a:pt x="247015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30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pKAAAwKgAAAAAAACYAAAAIAAAA//////////8="/>
                </a:ext>
              </a:extLst>
            </p:cNvSpPr>
            <p:nvPr/>
          </p:nvSpPr>
          <p:spPr>
            <a:xfrm>
              <a:off x="10898505" y="-8255"/>
              <a:ext cx="1289685" cy="6866255"/>
            </a:xfrm>
            <a:custGeom>
              <a:avLst/>
              <a:gdLst/>
              <a:ahLst/>
              <a:cxnLst/>
              <a:rect l="0" t="0" r="1289685" b="6866255"/>
              <a:pathLst>
                <a:path w="1289685" h="6866255">
                  <a:moveTo>
                    <a:pt x="1019388" y="0"/>
                  </a:moveTo>
                  <a:lnTo>
                    <a:pt x="1289685" y="0"/>
                  </a:lnTo>
                  <a:lnTo>
                    <a:pt x="1289685" y="6866255"/>
                  </a:lnTo>
                  <a:lnTo>
                    <a:pt x="0" y="6866255"/>
                  </a:lnTo>
                  <a:lnTo>
                    <a:pt x="1019388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31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FB/S7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KQwAA8/////pKAAAwKgAAAAAAACYAAAAIAAAA//////////8="/>
                </a:ext>
              </a:extLst>
            </p:cNvSpPr>
            <p:nvPr/>
          </p:nvSpPr>
          <p:spPr>
            <a:xfrm>
              <a:off x="10938510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65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32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d/S7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pKAAAwKgAAAAAAACYAAAAIAAAA//////////8="/>
                </a:ext>
              </a:extLst>
            </p:cNvSpPr>
            <p:nvPr/>
          </p:nvSpPr>
          <p:spPr>
            <a:xfrm>
              <a:off x="10371455" y="3589655"/>
              <a:ext cx="1816735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33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B8S7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34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B+Bb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yw4AAA05AADrGAAAEAAAACYAAAAIAAAA/fD///////8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5400" b="0" i="0" u="none" strike="noStrike" kern="1" spc="0" baseline="0">
                <a:solidFill>
                  <a:schemeClr val="accent1"/>
                </a:solidFill>
                <a:effectLst/>
                <a:latin typeface="Trebuchet MS" pitchFamily="0" charset="0"/>
                <a:ea typeface="Trebuchet MS" pitchFamily="0" charset="0"/>
                <a:cs typeface="Trebuchet MS" pitchFamily="0" charset="0"/>
              </a:defRPr>
            </a:lvl1pPr>
          </a:lstStyle>
          <a:p>
            <a:pPr/>
          </a:p>
        </p:txBody>
      </p:sp>
      <p:sp>
        <p:nvSpPr>
          <p:cNvPr id="14" name="Shape 35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6xgAAA05AACrHwAAEAAAACYAAAAIAAAAffD///////8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r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7F7F7F"/>
                </a:solidFill>
                <a:effectLst/>
                <a:latin typeface="Trebuchet MS" pitchFamily="0" charset="0"/>
                <a:ea typeface="Trebuchet MS" pitchFamily="0" charset="0"/>
                <a:cs typeface="Trebuchet MS" pitchFamily="0" charset="0"/>
              </a:defRPr>
            </a:lvl1pPr>
          </a:lstStyle>
          <a:p>
            <a:pPr/>
          </a:p>
        </p:txBody>
      </p:sp>
      <p:sp>
        <p:nvSpPr>
          <p:cNvPr id="15" name="Shape 36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fHD///////8="/>
              </a:ext>
            </a:extLst>
          </p:cNvSpPr>
          <p:nvPr>
            <p:ph type="dt" idx="10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6" name="Shape 37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fHD///////8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7" name="Shape 38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fHD///////8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5C42092A-64B1-17FF-FFFA-92AA47B409C7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RKMl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lg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0AB6A7-E9C8-5F40-86B2-1F15F8FC704A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BQAAHBsAAK1FAAB9IwAAEAAAACYAAAAIAAAAA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1Mz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887BC7-89BB-DD8D-F530-7FD8357E032A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I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3BE5252-1CFE-EBA4-B006-EAF11C4846BF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s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bsLXxMAAAAlAAAAZAAAAA8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Iw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980009-47EE-CDF6-A020-B1A34E6E56E4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59A1D2-9C86-0C57-C8E1-6A02EFAF3E3F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5AB28E-C0E8-0F44-A6E2-3611FCAC5063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0C122B-65D6-59E4-98B4-93B15CFA6EC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DQK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869CF2-BC9F-D36A-D13E-4A3FD270271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4A06CE-80D9-1FF0-97F2-76A548BC6123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51D4CF-81F6-0422-B8E9-77779AA74E22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Q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CA5AD9C-D2A1-F05B-EF1D-240EE3531971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Q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7o2a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Q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D3CA1C2-8C80-6957-CE84-7A02EFCA382F}" type="slidenum">
              <a:t/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3"/>
          <p:cNvGrpSpPr>
            <a:extLst>
              <a:ext uri="smNativeData">
                <pr:smNativeData xmlns:pr="smNativeData" val="SMDATA_7_Zbs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24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BMKAAAWBEAAHxSAADYGAAAAAAAACYAAAAIAAAA//////////8="/>
                </a:ext>
              </a:extLst>
            </p:cNvCxnSpPr>
            <p:nvPr/>
          </p:nvCxnSpPr>
          <p:spPr>
            <a:xfrm>
              <a:off x="9370060" y="0"/>
              <a:ext cx="1219200" cy="68580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25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PMgAAxBEAABhGAAASLwAAAAAAACYAAAAIAAAA//////////8="/>
                </a:ext>
              </a:extLst>
            </p:cNvCxnSpPr>
            <p:nvPr/>
          </p:nvCxnSpPr>
          <p:spPr>
            <a:xfrm flipH="1">
              <a:off x="7425055" y="3681730"/>
              <a:ext cx="4763770" cy="3175635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26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B+Bb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8OAAA8/////pKAAAwKgAAAAAAACYAAAAIAAAA//////////8="/>
                </a:ext>
              </a:extLst>
            </p:cNvSpPr>
            <p:nvPr/>
          </p:nvSpPr>
          <p:spPr>
            <a:xfrm>
              <a:off x="9182100" y="-8255"/>
              <a:ext cx="3006090" cy="6866255"/>
            </a:xfrm>
            <a:custGeom>
              <a:avLst/>
              <a:gdLst/>
              <a:ahLst/>
              <a:cxnLst/>
              <a:rect l="0" t="0" r="3006090" b="6866255"/>
              <a:pathLst>
                <a:path w="3006090" h="6866255">
                  <a:moveTo>
                    <a:pt x="2044698" y="0"/>
                  </a:moveTo>
                  <a:lnTo>
                    <a:pt x="3006090" y="0"/>
                  </a:lnTo>
                  <a:lnTo>
                    <a:pt x="3006090" y="6866255"/>
                  </a:lnTo>
                  <a:lnTo>
                    <a:pt x="0" y="6866255"/>
                  </a:lnTo>
                  <a:lnTo>
                    <a:pt x="2044698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27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29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28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KB6S70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0NgAAwBIAAABLAAAwKgAAAAAAACYAAAAIAAAA//////////8="/>
                </a:ext>
              </a:extLst>
            </p:cNvSpPr>
            <p:nvPr/>
          </p:nvSpPr>
          <p:spPr>
            <a:xfrm>
              <a:off x="8933180" y="3048000"/>
              <a:ext cx="325882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29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pKAAAwKgAAAAAAACYAAAAIAAAA//////////8="/>
                </a:ext>
              </a:extLst>
            </p:cNvSpPr>
            <p:nvPr/>
          </p:nvSpPr>
          <p:spPr>
            <a:xfrm>
              <a:off x="9334500" y="-8255"/>
              <a:ext cx="2853690" cy="6866255"/>
            </a:xfrm>
            <a:custGeom>
              <a:avLst/>
              <a:gdLst/>
              <a:ahLst/>
              <a:cxnLst/>
              <a:rect l="0" t="0" r="2853690" b="6866255"/>
              <a:pathLst>
                <a:path w="2853690" h="6866255">
                  <a:moveTo>
                    <a:pt x="0" y="0"/>
                  </a:moveTo>
                  <a:lnTo>
                    <a:pt x="2853690" y="0"/>
                  </a:lnTo>
                  <a:lnTo>
                    <a:pt x="2853690" y="6866255"/>
                  </a:lnTo>
                  <a:lnTo>
                    <a:pt x="247015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30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pKAAAwKgAAAAAAACYAAAAIAAAA//////////8="/>
                </a:ext>
              </a:extLst>
            </p:cNvSpPr>
            <p:nvPr/>
          </p:nvSpPr>
          <p:spPr>
            <a:xfrm>
              <a:off x="10898505" y="-8255"/>
              <a:ext cx="1289685" cy="6866255"/>
            </a:xfrm>
            <a:custGeom>
              <a:avLst/>
              <a:gdLst/>
              <a:ahLst/>
              <a:cxnLst/>
              <a:rect l="0" t="0" r="1289685" b="6866255"/>
              <a:pathLst>
                <a:path w="1289685" h="6866255">
                  <a:moveTo>
                    <a:pt x="1019388" y="0"/>
                  </a:moveTo>
                  <a:lnTo>
                    <a:pt x="1289685" y="0"/>
                  </a:lnTo>
                  <a:lnTo>
                    <a:pt x="1289685" y="6866255"/>
                  </a:lnTo>
                  <a:lnTo>
                    <a:pt x="0" y="6866255"/>
                  </a:lnTo>
                  <a:lnTo>
                    <a:pt x="1019388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31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FB/S7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KQwAA8/////pKAAAwKgAAAAAAACYAAAAIAAAA//////////8="/>
                </a:ext>
              </a:extLst>
            </p:cNvSpPr>
            <p:nvPr/>
          </p:nvSpPr>
          <p:spPr>
            <a:xfrm>
              <a:off x="10938510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65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32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d/S7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pKAAAwKgAAAAAAACYAAAAIAAAA//////////8="/>
                </a:ext>
              </a:extLst>
            </p:cNvSpPr>
            <p:nvPr/>
          </p:nvSpPr>
          <p:spPr>
            <a:xfrm>
              <a:off x="10371455" y="3589655"/>
              <a:ext cx="1816735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33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B8S7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34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B+Bb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yw4AAA05AADrGAAAEAAAACYAAAAIAAAA/fD///////8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5400" b="0" i="0" u="none" strike="noStrike" kern="1" spc="0" baseline="0">
                <a:solidFill>
                  <a:schemeClr val="accent1"/>
                </a:solidFill>
                <a:effectLst/>
                <a:latin typeface="Trebuchet MS" pitchFamily="0" charset="0"/>
                <a:ea typeface="Trebuchet MS" pitchFamily="0" charset="0"/>
                <a:cs typeface="Trebuchet MS" pitchFamily="0" charset="0"/>
              </a:defRPr>
            </a:lvl1pPr>
          </a:lstStyle>
          <a:p>
            <a:pPr/>
          </a:p>
        </p:txBody>
      </p:sp>
      <p:sp>
        <p:nvSpPr>
          <p:cNvPr id="14" name="Shape 35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6xgAAA05AACrHwAAEAAAACYAAAAIAAAAffD///////8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7F7F7F"/>
                </a:solidFill>
                <a:effectLst/>
                <a:latin typeface="Trebuchet MS" pitchFamily="0" charset="0"/>
                <a:ea typeface="Trebuchet MS" pitchFamily="0" charset="0"/>
                <a:cs typeface="Trebuchet MS" pitchFamily="0" charset="0"/>
              </a:defRPr>
            </a:lvl1pPr>
          </a:lstStyle>
          <a:p>
            <a:pPr/>
          </a:p>
        </p:txBody>
      </p:sp>
      <p:sp>
        <p:nvSpPr>
          <p:cNvPr id="15" name="Shape 36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fHD///////8="/>
              </a:ext>
            </a:extLst>
          </p:cNvSpPr>
          <p:nvPr>
            <p:ph type="dt" idx="10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6" name="Shape 37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fHD///////8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7" name="Shape 38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fHD///////8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03907CC9-87EE-C58A-A028-71DF32665624}" type="slidenum"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569A0E-40C8-036C-86EE-B639D4A070E3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BQAAHBsAAK1FAAB9IwAAEAAAACYAAAAIAAAAA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E7CDA27-69A3-292C-EDC4-9F79948A1BCA}" type="slidenum">
              <a:t/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2AkAAOEkAACwJQAAEAAAACYAAAAIAAAAAQAAAAAAAAA="/>
              </a:ext>
            </a:extLst>
          </p:cNvSpPr>
          <p:nvPr>
            <p:ph sz="half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3lty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JgAA2AkAAEBHAACwJQAAAAAAACYAAAAIAAAAAQAAAAAAAAA="/>
              </a:ext>
            </a:extLst>
          </p:cNvSpPr>
          <p:nvPr>
            <p:ph sz="half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FTxLQ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89496A-24B9-DCBF-F731-D2EA077F0187}" type="slidenum">
              <a:t/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MA/D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YQ0AAOMkAACwJQAAAAAAACYAAAAIAAAAAQAAAAAAAAA="/>
              </a:ext>
            </a:extLst>
          </p:cNvSpPr>
          <p:nvPr>
            <p:ph sz="half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bsLXxMAAAAlAAAAZAAAAA8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p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dJgAAcQkAAEBHAABhDQAAA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Fh0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dJgAAYQ0AAEBHAACwJQAAAAAAACYAAAAIAAAAAQAAAAAAAAA="/>
              </a:ext>
            </a:extLst>
          </p:cNvSpPr>
          <p:nvPr>
            <p:ph sz="half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OA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MA/U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MAr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ED1795-DBDF-B8E1-9155-2DB4591B6778}" type="slidenum">
              <a:t/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PZ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Ovz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B921B8-F695-ECD7-DB01-00826F4F2D55}" type="slidenum">
              <a:t/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ALU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ARU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93D566-2894-C623-DA2B-DE769B652C8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B2a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UgA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644C05E-109B-1136-D5FC-E6638EB223B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AI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jVK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83EB43-0D95-D61D-DB3B-FB48A5752DAE}" type="slidenum">
              <a:t/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Al0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ASE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1AgAAG0cAACwJQAAAAAAACYAAAAIAAAAAQAAAAAAAAA="/>
              </a:ext>
            </a:extLst>
          </p:cNvSpPr>
          <p:nvPr>
            <p:ph sz="half"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6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Aqk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E35CA6-E8C8-B6AA-865B-1EFF1215704B}" type="slidenum">
              <a:t/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zDgAABCEAALM7AAD4JQAAAAAAACYAAAAIAAAAAQAAAAAAAAA="/>
              </a:ext>
            </a:extLst>
          </p:cNvSpPr>
          <p:nvPr>
            <p:ph sz="half"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3DC9BB-F5A2-683F-EC85-036A87CB1A56}" type="slidenum">
              <a:t/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Q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H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Ie2p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NyC1b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BdMK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13268C-C2DD-46D0-93AB-348568E56561}" type="slidenum">
              <a:t/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0AAAAAkAAAAJAAAACQAAAAkAAAAAAAAAACAAAAAQ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7o2a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NgAAsAEAAEBHAACwJQAAEAAAACYAAAAIAAAAg4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Q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N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sAEAAB81AACwJQAAEAAAACYAAAAIAAAAA4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Pv3od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MQ2t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Pqsu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497661-2FBD-1C80-F3F1-D9D538BF058C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D0FCC0-8E93-850A-DD68-785FB2262B2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18EDBC7-89FC-DB2D-B236-7F789578442A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bsL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bsL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lBbX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C2C8AC6-88A1-797C-EF94-7E29C4DA192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K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sbw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D25402-4C84-87A2-CA6A-BAF71A243CEF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709A96-D889-256C-C7C8-2E39D486317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6C3789-C7DF-39C1-91D4-3194799A6764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EA9967-29FA-BF6F-B452-DF3AD71C428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E94205-4B9A-BCB4-D451-BDE10C1F22E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FC28D9-9786-A9DE-C844-618B660A3E3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DCDEEA-A4E9-8928-A764-527D902A5107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514D61-2FBB-04BB-F5E9-D9EE03A7038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85F1E0B-45A5-0AE8-EBE7-B3BD50A91DE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YAR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2325130-7EDF-67A7-918A-88F21FC467D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81A035B-1595-4FF5-DBA2-E3A04DEC2DB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"/>
          <p:cNvGrpSpPr>
            <a:extLst>
              <a:ext uri="smNativeData">
                <pr:smNativeData xmlns:pr="smNativeData" val="SMDATA_7_Zbs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7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C9ugM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BNKAAAWBEAAH1SAADYGAAAAAAAACYAAAAIAAAA//////////8="/>
                </a:ext>
              </a:extLst>
            </p:cNvCxnSpPr>
            <p:nvPr/>
          </p:nvCxnSpPr>
          <p:spPr>
            <a:xfrm>
              <a:off x="9370695" y="0"/>
              <a:ext cx="1219200" cy="68580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8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OMgAAxREAABhGAAASLwAAAAAAACYAAAAIAAAA//////////8="/>
                </a:ext>
              </a:extLst>
            </p:cNvCxnSpPr>
            <p:nvPr/>
          </p:nvCxnSpPr>
          <p:spPr>
            <a:xfrm flipH="1">
              <a:off x="7425055" y="3681730"/>
              <a:ext cx="4763135" cy="31762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9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8OAAA8/////pKAAAwKgAAAAAAACYAAAAIAAAA//////////8="/>
                </a:ext>
              </a:extLst>
            </p:cNvSpPr>
            <p:nvPr/>
          </p:nvSpPr>
          <p:spPr>
            <a:xfrm>
              <a:off x="9182100" y="-8255"/>
              <a:ext cx="3006090" cy="6866255"/>
            </a:xfrm>
            <a:custGeom>
              <a:avLst/>
              <a:gdLst/>
              <a:ahLst/>
              <a:cxnLst/>
              <a:rect l="0" t="0" r="3006090" b="6866255"/>
              <a:pathLst>
                <a:path w="3006090" h="6866255">
                  <a:moveTo>
                    <a:pt x="2044698" y="0"/>
                  </a:moveTo>
                  <a:lnTo>
                    <a:pt x="3006090" y="0"/>
                  </a:lnTo>
                  <a:lnTo>
                    <a:pt x="3006090" y="6866255"/>
                  </a:lnTo>
                  <a:lnTo>
                    <a:pt x="0" y="6866255"/>
                  </a:lnTo>
                  <a:lnTo>
                    <a:pt x="2044698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10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29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11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yNgAAwBIAAABLAAAwKgAAAAAAACYAAAAIAAAA//////////8="/>
                </a:ext>
              </a:extLst>
            </p:cNvSpPr>
            <p:nvPr/>
          </p:nvSpPr>
          <p:spPr>
            <a:xfrm>
              <a:off x="8931910" y="3048000"/>
              <a:ext cx="326009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12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kAbQ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pKAAAwKgAAAAAAACYAAAAIAAAA//////////8="/>
                </a:ext>
              </a:extLst>
            </p:cNvSpPr>
            <p:nvPr/>
          </p:nvSpPr>
          <p:spPr>
            <a:xfrm>
              <a:off x="9334500" y="-8255"/>
              <a:ext cx="2853690" cy="6866255"/>
            </a:xfrm>
            <a:custGeom>
              <a:avLst/>
              <a:gdLst/>
              <a:ahLst/>
              <a:cxnLst/>
              <a:rect l="0" t="0" r="2853690" b="6866255"/>
              <a:pathLst>
                <a:path w="2853690" h="6866255">
                  <a:moveTo>
                    <a:pt x="0" y="0"/>
                  </a:moveTo>
                  <a:lnTo>
                    <a:pt x="2853690" y="0"/>
                  </a:lnTo>
                  <a:lnTo>
                    <a:pt x="2853690" y="6866255"/>
                  </a:lnTo>
                  <a:lnTo>
                    <a:pt x="247015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13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CB7wI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pKAAAwKgAAAAAAACYAAAAIAAAA//////////8="/>
                </a:ext>
              </a:extLst>
            </p:cNvSpPr>
            <p:nvPr/>
          </p:nvSpPr>
          <p:spPr>
            <a:xfrm>
              <a:off x="10898505" y="-8255"/>
              <a:ext cx="1289685" cy="6866255"/>
            </a:xfrm>
            <a:custGeom>
              <a:avLst/>
              <a:gdLst/>
              <a:ahLst/>
              <a:cxnLst/>
              <a:rect l="0" t="0" r="1289685" b="6866255"/>
              <a:pathLst>
                <a:path w="1289685" h="6866255">
                  <a:moveTo>
                    <a:pt x="1019388" y="0"/>
                  </a:moveTo>
                  <a:lnTo>
                    <a:pt x="1289685" y="0"/>
                  </a:lnTo>
                  <a:lnTo>
                    <a:pt x="1289685" y="6866255"/>
                  </a:lnTo>
                  <a:lnTo>
                    <a:pt x="0" y="6866255"/>
                  </a:lnTo>
                  <a:lnTo>
                    <a:pt x="1019388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14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KQwAA8/////pKAAAwKgAAAAAAACYAAAAIAAAA//////////8="/>
                </a:ext>
              </a:extLst>
            </p:cNvSpPr>
            <p:nvPr/>
          </p:nvSpPr>
          <p:spPr>
            <a:xfrm>
              <a:off x="10938510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65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15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pKAAAwKgAAAAAAACYAAAAIAAAA//////////8="/>
                </a:ext>
              </a:extLst>
            </p:cNvSpPr>
            <p:nvPr/>
          </p:nvSpPr>
          <p:spPr>
            <a:xfrm>
              <a:off x="10371455" y="3589655"/>
              <a:ext cx="1816735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16"/>
            <p:cNvSpPr>
              <a:extLst>
                <a:ext uri="smNativeData">
                  <pr:smNativeData xmlns:pr="smNativeData" val="SMDATA_13_ZbsLXxMAAAAlAAAAagAAAA0AAAAAkAAAAJAAAACQAAAAkAAAAAAAAAABAAAAAAAAAAEAAABQAAAAAAAAAAAAAAA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17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g15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//////////8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4" name="Shape 18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//////////8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5" name="Shape 19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//////////8="/>
              </a:ext>
            </a:extLst>
          </p:cNvSpPr>
          <p:nvPr>
            <p:ph type="dt" idx="10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defRPr sz="900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</a:lstStyle>
          <a:p>
            <a:pPr/>
          </a:p>
        </p:txBody>
      </p:sp>
      <p:sp>
        <p:nvSpPr>
          <p:cNvPr id="16" name="Shape 20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//////////8="/>
              </a:ext>
            </a:extLst>
          </p:cNvSpPr>
          <p:nvPr>
            <p:ph type="ftr" idx="11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defRPr sz="900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</a:lstStyle>
          <a:p>
            <a:pPr/>
          </a:p>
        </p:txBody>
      </p:sp>
      <p:sp>
        <p:nvSpPr>
          <p:cNvPr id="17" name="Shape 2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//////////8="/>
              </a:ext>
            </a:extLst>
          </p:cNvSpPr>
          <p:nvPr>
            <p:ph type="sldNum" idx="12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378EB202-4CDA-DB44-9436-BA11FC7862E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3600" b="0" i="0" u="none" strike="noStrike" kern="1" spc="0" baseline="0">
          <a:solidFill>
            <a:schemeClr val="accent1"/>
          </a:solidFill>
          <a:effectLst/>
          <a:latin typeface="Trebuchet MS" pitchFamily="0" charset="0"/>
          <a:ea typeface="Trebuchet MS" pitchFamily="0" charset="0"/>
          <a:cs typeface="Trebuchet MS" pitchFamily="0" charset="0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457200" marR="0" indent="-32004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440"/>
        <a:buFont typeface="Noto Sans Symbols" pitchFamily="1" charset="0"/>
        <a:buChar char="▶"/>
        <a:tabLst/>
        <a:defRPr sz="1800" b="0" i="0" u="none" strike="noStrike" kern="1" spc="0" baseline="0">
          <a:solidFill>
            <a:srgbClr val="3F3F3F"/>
          </a:solidFill>
          <a:effectLst/>
          <a:latin typeface="Trebuchet MS" pitchFamily="0" charset="0"/>
          <a:ea typeface="Trebuchet MS" pitchFamily="0" charset="0"/>
          <a:cs typeface="Trebuchet MS" pitchFamily="0" charset="0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"/>
          <p:cNvGrpSpPr>
            <a:extLst>
              <a:ext uri="smNativeData">
                <pr:smNativeData xmlns:pr="smNativeData" val="SMDATA_7_Zbs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7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C9ugM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BMKAAAWBEAAHxSAADYGAAAAAAAACYAAAAIAAAA//////////8="/>
                </a:ext>
              </a:extLst>
            </p:cNvCxnSpPr>
            <p:nvPr/>
          </p:nvCxnSpPr>
          <p:spPr>
            <a:xfrm>
              <a:off x="9370060" y="0"/>
              <a:ext cx="1219200" cy="68580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8"/>
            <p:cNvCxnSpPr>
              <a:extLst>
                <a:ext uri="smNativeData">
                  <pr:smNativeData xmlns:pr="smNativeData" val="SMDATA_13_Zbs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PMgAAxBEAABhGAAASLwAAAAAAACYAAAAIAAAA//////////8="/>
                </a:ext>
              </a:extLst>
            </p:cNvCxnSpPr>
            <p:nvPr/>
          </p:nvCxnSpPr>
          <p:spPr>
            <a:xfrm flipH="1">
              <a:off x="7425055" y="3681730"/>
              <a:ext cx="4763770" cy="3175635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9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8OAAA8/////pKAAAwKgAAAAAAACYAAAAIAAAA//////////8="/>
                </a:ext>
              </a:extLst>
            </p:cNvSpPr>
            <p:nvPr/>
          </p:nvSpPr>
          <p:spPr>
            <a:xfrm>
              <a:off x="9182100" y="-8255"/>
              <a:ext cx="3006090" cy="6866255"/>
            </a:xfrm>
            <a:custGeom>
              <a:avLst/>
              <a:gdLst/>
              <a:ahLst/>
              <a:cxnLst/>
              <a:rect l="0" t="0" r="3006090" b="6866255"/>
              <a:pathLst>
                <a:path w="3006090" h="6866255">
                  <a:moveTo>
                    <a:pt x="2044698" y="0"/>
                  </a:moveTo>
                  <a:lnTo>
                    <a:pt x="3006090" y="0"/>
                  </a:lnTo>
                  <a:lnTo>
                    <a:pt x="3006090" y="6866255"/>
                  </a:lnTo>
                  <a:lnTo>
                    <a:pt x="0" y="6866255"/>
                  </a:lnTo>
                  <a:lnTo>
                    <a:pt x="2044698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10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29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11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0NgAAwBIAAABLAAAwKgAAAAAAACYAAAAIAAAA//////////8="/>
                </a:ext>
              </a:extLst>
            </p:cNvSpPr>
            <p:nvPr/>
          </p:nvSpPr>
          <p:spPr>
            <a:xfrm>
              <a:off x="8933180" y="3048000"/>
              <a:ext cx="325882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12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kAbQ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pKAAAwKgAAAAAAACYAAAAIAAAA//////////8="/>
                </a:ext>
              </a:extLst>
            </p:cNvSpPr>
            <p:nvPr/>
          </p:nvSpPr>
          <p:spPr>
            <a:xfrm>
              <a:off x="9334500" y="-8255"/>
              <a:ext cx="2853690" cy="6866255"/>
            </a:xfrm>
            <a:custGeom>
              <a:avLst/>
              <a:gdLst/>
              <a:ahLst/>
              <a:cxnLst/>
              <a:rect l="0" t="0" r="2853690" b="6866255"/>
              <a:pathLst>
                <a:path w="2853690" h="6866255">
                  <a:moveTo>
                    <a:pt x="0" y="0"/>
                  </a:moveTo>
                  <a:lnTo>
                    <a:pt x="2853690" y="0"/>
                  </a:lnTo>
                  <a:lnTo>
                    <a:pt x="2853690" y="6866255"/>
                  </a:lnTo>
                  <a:lnTo>
                    <a:pt x="247015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13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CB7wI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pKAAAwKgAAAAAAACYAAAAIAAAA//////////8="/>
                </a:ext>
              </a:extLst>
            </p:cNvSpPr>
            <p:nvPr/>
          </p:nvSpPr>
          <p:spPr>
            <a:xfrm>
              <a:off x="10898505" y="-8255"/>
              <a:ext cx="1289685" cy="6866255"/>
            </a:xfrm>
            <a:custGeom>
              <a:avLst/>
              <a:gdLst/>
              <a:ahLst/>
              <a:cxnLst/>
              <a:rect l="0" t="0" r="1289685" b="6866255"/>
              <a:pathLst>
                <a:path w="1289685" h="6866255">
                  <a:moveTo>
                    <a:pt x="1019388" y="0"/>
                  </a:moveTo>
                  <a:lnTo>
                    <a:pt x="1289685" y="0"/>
                  </a:lnTo>
                  <a:lnTo>
                    <a:pt x="1289685" y="6866255"/>
                  </a:lnTo>
                  <a:lnTo>
                    <a:pt x="0" y="6866255"/>
                  </a:lnTo>
                  <a:lnTo>
                    <a:pt x="1019388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14"/>
            <p:cNvSpPr>
              <a:extLst>
                <a:ext uri="smNativeData">
                  <pr:smNativeData xmlns:pr="smNativeData" val="SMDATA_13_Zbs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KQwAA8/////pKAAAwKgAAAAAAACYAAAAIAAAA//////////8="/>
                </a:ext>
              </a:extLst>
            </p:cNvSpPr>
            <p:nvPr/>
          </p:nvSpPr>
          <p:spPr>
            <a:xfrm>
              <a:off x="10938510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65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15"/>
            <p:cNvSpPr>
              <a:extLst>
                <a:ext uri="smNativeData">
                  <pr:smNativeData xmlns:pr="smNativeData" val="SMDATA_13_Zbs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pKAAAwKgAAAAAAACYAAAAIAAAA//////////8="/>
                </a:ext>
              </a:extLst>
            </p:cNvSpPr>
            <p:nvPr/>
          </p:nvSpPr>
          <p:spPr>
            <a:xfrm>
              <a:off x="10371455" y="3589655"/>
              <a:ext cx="1816735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16"/>
            <p:cNvSpPr>
              <a:extLst>
                <a:ext uri="smNativeData">
                  <pr:smNativeData xmlns:pr="smNativeData" val="SMDATA_13_ZbsLXxMAAAAlAAAAagAAAA0AAAAAkAAAAJAAAACQAAAAkAAAAAAAAAABAAAAAAAAAAEAAABQAAAAAAAAAAAAAAA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17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g15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//////////8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4" name="Shape 18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//////////8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5" name="Shape 19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//////////8="/>
              </a:ext>
            </a:extLst>
          </p:cNvSpPr>
          <p:nvPr>
            <p:ph type="dt" idx="10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defRPr sz="900">
                <a:solidFill>
                  <a:srgbClr val="888888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</a:defRPr>
            </a:lvl1pPr>
          </a:lstStyle>
          <a:p>
            <a:pPr/>
          </a:p>
        </p:txBody>
      </p:sp>
      <p:sp>
        <p:nvSpPr>
          <p:cNvPr id="16" name="Shape 20"/>
          <p:cNvSpPr>
            <a:spLocks noGrp="1" noChangeArrowheads="1"/>
            <a:extLst>
              <a:ext uri="smNativeData">
                <pr:smNativeData xmlns:pr="smNativeData" val="SMDATA_13_Zbs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//////////8="/>
              </a:ext>
            </a:extLst>
          </p:cNvSpPr>
          <p:nvPr>
            <p:ph type="ftr" idx="11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defRPr sz="900">
                <a:solidFill>
                  <a:srgbClr val="888888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</a:defRPr>
            </a:lvl1pPr>
          </a:lstStyle>
          <a:p>
            <a:pPr/>
          </a:p>
        </p:txBody>
      </p:sp>
      <p:sp>
        <p:nvSpPr>
          <p:cNvPr id="17" name="Shape 21"/>
          <p:cNvSpPr>
            <a:spLocks noGrp="1" noChangeArrowheads="1"/>
            <a:extLst>
              <a:ext uri="smNativeData">
                <pr:smNativeData xmlns:pr="smNativeData" val="SMDATA_13_Zbs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//////////8="/>
              </a:ext>
            </a:extLst>
          </p:cNvSpPr>
          <p:nvPr>
            <p:ph type="sldNum" idx="12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</a:defRPr>
            </a:lvl1pPr>
          </a:lstStyle>
          <a:p>
            <a:pPr/>
            <a:fld id="{1035EC83-CDFD-601A-B38D-3B4FA2C3456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3600" b="0" i="0" u="none" strike="noStrike" kern="1" spc="0" baseline="0">
          <a:solidFill>
            <a:schemeClr val="accent1"/>
          </a:solidFill>
          <a:effectLst/>
          <a:latin typeface="Trebuchet MS" pitchFamily="0" charset="0"/>
          <a:ea typeface="Trebuchet MS" pitchFamily="0" charset="0"/>
          <a:cs typeface="Trebuchet MS" pitchFamily="0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titleStyle>
    <p:bodyStyle>
      <a:lvl1pPr marL="457200" marR="0" indent="-320040" algn="l" defTabSz="9144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440"/>
        <a:buFont typeface="Noto Sans Symbols" pitchFamily="1" charset="0"/>
        <a:buChar char="▶"/>
        <a:tabLst/>
        <a:defRPr sz="1800" b="0" i="0" u="none" strike="noStrike" kern="1" spc="0" baseline="0">
          <a:solidFill>
            <a:srgbClr val="3F3F3F"/>
          </a:solidFill>
          <a:effectLst/>
          <a:latin typeface="Trebuchet MS" pitchFamily="0" charset="0"/>
          <a:ea typeface="Trebuchet MS" pitchFamily="0" charset="0"/>
          <a:cs typeface="Trebuchet MS" pitchFamily="0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microsoft.com/office/2007/relationships/diagramDrawing" Target="../diagrams/drawing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3"/>
          <p:cNvSpPr>
            <a:spLocks noGrp="1" noChangeArrowheads="1"/>
            <a:extLst>
              <a:ext uri="smNativeData">
                <pr:smNativeData xmlns:pr="smNativeData" val="SMDATA_13_ZbsLXxMAAAAlAAAAZAAAAA0AAAAAkAAAAEgAAACQAAAAS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9CQAAQw8AAIU5AABjGQAAEAAAACYAAAAIAAAAffD///////8="/>
              </a:ext>
            </a:extLst>
          </p:cNvSpPr>
          <p:nvPr>
            <p:ph type="ctrTitle"/>
          </p:nvPr>
        </p:nvSpPr>
        <p:spPr>
          <a:xfrm>
            <a:off x="1583055" y="2480945"/>
            <a:ext cx="7767320" cy="164592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5400" b="0" i="0" u="none" strike="noStrike" kern="1" spc="0" baseline="0">
                <a:solidFill>
                  <a:schemeClr val="accent1"/>
                </a:solidFill>
                <a:effectLst/>
                <a:latin typeface="Trebuchet MS" pitchFamily="0" charset="0"/>
                <a:ea typeface="Trebuchet MS" pitchFamily="0" charset="0"/>
                <a:cs typeface="Trebuchet MS" pitchFamily="0" charset="0"/>
              </a:defRPr>
            </a:pPr>
            <a:r>
              <a:t>Selenium </a:t>
            </a:r>
          </a:p>
        </p:txBody>
      </p:sp>
      <p:sp>
        <p:nvSpPr>
          <p:cNvPr id="3" name="Shape 144"/>
          <p:cNvSpPr>
            <a:spLocks noGrp="1" noChangeArrowheads="1"/>
            <a:extLst>
              <a:ext uri="smNativeData">
                <pr:smNativeData xmlns:pr="smNativeData" val="SMDATA_13_Zbs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FCQAA6xgAAA05AACrHwAAEAAAACYAAAAIAAAAfPD///////8=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7F7F7F"/>
                </a:solidFill>
                <a:effectLst/>
                <a:latin typeface="Trebuchet MS" pitchFamily="0" charset="0"/>
                <a:ea typeface="Trebuchet MS" pitchFamily="0" charset="0"/>
                <a:cs typeface="Trebuchet MS" pitchFamily="0" charset="0"/>
              </a:defRPr>
            </a:pPr>
            <a:r>
              <a:t>Sesión 3</a:t>
            </a:r>
          </a:p>
        </p:txBody>
      </p:sp>
      <p:pic>
        <p:nvPicPr>
          <p:cNvPr id="4" name="Shape 145"/>
          <p:cNvPicPr>
            <a:extLst>
              <a:ext uri="smNativeData">
                <pr:smNativeData xmlns:pr="smNativeData" val="SMDATA_15_ZbsLXxMAAAAlAAAAEQ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AKAAoA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i4AAAsIAAANOQAASx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1307465"/>
            <a:ext cx="1762125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RKMl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ZbsLXxMAAAAlAAAAZA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0"/>
          <p:cNvSpPr>
            <a:spLocks noGrp="1" noChangeArrowheads="1"/>
            <a:extLst>
              <a:ext uri="smNativeData">
                <pr:smNativeData xmlns:pr="smNativeData" val="SMDATA_13_Zbs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P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 b="0" i="0" u="none" strike="noStrike" kern="1" spc="0" baseline="0">
                <a:solidFill>
                  <a:schemeClr val="accent1"/>
                </a:solidFill>
                <a:effectLst/>
                <a:latin typeface="Trebuchet MS" pitchFamily="0" charset="0"/>
                <a:ea typeface="Trebuchet MS" pitchFamily="0" charset="0"/>
                <a:cs typeface="Trebuchet MS" pitchFamily="0" charset="0"/>
              </a:defRPr>
            </a:pPr>
            <a:r>
              <a:t>Objetivos</a:t>
            </a:r>
          </a:p>
        </p:txBody>
      </p:sp>
      <p:graphicFrame>
        <p:nvGraphicFramePr>
          <p:cNvPr id="3" name="Diagram 1"/>
          <p:cNvGraphicFramePr/>
          <p:nvPr/>
        </p:nvGraphicFramePr>
        <p:xfrm>
          <a:off x="1968500" y="1576705"/>
          <a:ext cx="6019165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8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t>Pausas</a:t>
            </a:r>
          </a:p>
        </p:txBody>
      </p:sp>
      <p:sp>
        <p:nvSpPr>
          <p:cNvPr id="3" name="Shape 269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3000"/>
              <a:t>Existen 3 tipos de pausas disponibles en Selenium:</a:t>
            </a:r>
            <a:endParaRPr sz="3000"/>
          </a:p>
          <a:p>
            <a:pPr marL="457200" marR="0" indent="-45720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 pitchFamily="1" charset="0"/>
              <a:buChar char="▶"/>
              <a:tabLst/>
            </a:pPr>
            <a:r>
              <a:rPr sz="3600"/>
              <a:t>Implicitas</a:t>
            </a:r>
            <a:endParaRPr sz="3600"/>
          </a:p>
          <a:p>
            <a:pPr marL="457200" marR="0" indent="-4572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 pitchFamily="1" charset="0"/>
              <a:buChar char="▶"/>
              <a:tabLst/>
            </a:pPr>
            <a:r>
              <a:rPr sz="3600"/>
              <a:t>Explicitas</a:t>
            </a:r>
            <a:endParaRPr sz="3600"/>
          </a:p>
          <a:p>
            <a:pPr marL="457200" marR="0" indent="-4572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 pitchFamily="1" charset="0"/>
              <a:buChar char="▶"/>
              <a:tabLst/>
            </a:pPr>
            <a:r>
              <a:rPr sz="3600"/>
              <a:t>Fluidas</a:t>
            </a:r>
            <a:endParaRPr sz="3600"/>
          </a:p>
          <a:p>
            <a:pPr marL="0" marR="0" indent="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4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FEe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t>Pausa implicita</a:t>
            </a:r>
          </a:p>
        </p:txBody>
      </p:sp>
      <p:sp>
        <p:nvSpPr>
          <p:cNvPr id="3" name="Shape 275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4AwAAeggAAOs8AABfJQAAEAAAACYAAAAIAAAAfXD///////8="/>
              </a:ext>
            </a:extLst>
          </p:cNvSpPr>
          <p:nvPr>
            <p:ph type="body" idx="1"/>
          </p:nvPr>
        </p:nvSpPr>
        <p:spPr>
          <a:xfrm>
            <a:off x="604520" y="1377950"/>
            <a:ext cx="9298305" cy="469709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marR="0" indent="-38100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Le indica a Selenium WebDriver  que queremos que espere un cierto tiempo antes de lanzar una excepcion porque no encontro un objeto.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Cualquier busqueda de elementos puede durar lo que indiquemos al WebDriver.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Mientras que no exista el objeto, el WebDriver le pregunta al DOM si esta el elemento disponible.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Si el elemento no esta disponible al termino de la pausa, se lanza la excepcion </a:t>
            </a:r>
            <a:r>
              <a:rPr sz="2400" b="1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NoSuchElementException.</a:t>
            </a:r>
            <a:endParaRPr sz="2400" b="1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El tiempo minimo de espera es 0, pero se configura a eleccion del programador.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0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t>Ejemplo Pausas implicitas</a:t>
            </a:r>
          </a:p>
        </p:txBody>
      </p:sp>
      <p:sp>
        <p:nvSpPr>
          <p:cNvPr id="3" name="Shape 281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t>WebDriver driver = new FirefoxDriver();</a:t>
            </a:r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t> </a:t>
            </a:r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t>driver.manage().timeouts().implicitlyWait(10, TimeUnit.SECONDS);</a:t>
            </a:r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t> </a:t>
            </a:r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t>driver.get("http://url_that_delays_loading");</a:t>
            </a:r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t> </a:t>
            </a:r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t>WebElement myDynamicElement = driver.findElement(By.id("myDynamicElement"));</a:t>
            </a:r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6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PMc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t>Pausa explicita</a:t>
            </a:r>
          </a:p>
        </p:txBody>
      </p:sp>
      <p:sp>
        <p:nvSpPr>
          <p:cNvPr id="3" name="Shape 287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NADGgU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4AwAAeggAAOs8AABfJQAAEAAAACYAAAAIAAAAfXD///////8="/>
              </a:ext>
            </a:extLst>
          </p:cNvSpPr>
          <p:nvPr>
            <p:ph type="body" idx="1"/>
          </p:nvPr>
        </p:nvSpPr>
        <p:spPr>
          <a:xfrm>
            <a:off x="604520" y="1377950"/>
            <a:ext cx="9298305" cy="469709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marR="0" indent="-38100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Pausa mas usable puesto que se puede configurar para esperar una condicion.  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Se puede utilizar la clase </a:t>
            </a:r>
            <a:r>
              <a:rPr sz="2400" b="1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ExpectedConditions</a:t>
            </a: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 para esperar a que el/los elementos sean visibles, invisibles, se les pueda dar click, etc.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Se usa para no configurar pausas implicitas muy grandes cuando solo unos cuantos objetos tardan mucho tiempo en cargar.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En estos casos, se puede poner adecuar el tiempo de espera maximo para ciertos elementos en especial.  Asi la espera implicita es corta para la mayoria de los elementos, y una espera explicita mas larga para menos elementos.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92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t>Ejemplo espera Explicita</a:t>
            </a:r>
          </a:p>
        </p:txBody>
      </p:sp>
      <p:sp>
        <p:nvSpPr>
          <p:cNvPr id="3" name="Shape 293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BIJgQ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CAAABg0AABA9AADlJAAAEAAAACYAAAAIAAAAfXD///////8="/>
              </a:ext>
            </a:extLst>
          </p:cNvSpPr>
          <p:nvPr>
            <p:ph type="body" idx="1"/>
          </p:nvPr>
        </p:nvSpPr>
        <p:spPr>
          <a:xfrm>
            <a:off x="1329690" y="2117090"/>
            <a:ext cx="8596630" cy="388048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3600"/>
              <a:t>WebDriverWait wait = new WebDriverWait(driver, 10);</a:t>
            </a:r>
            <a:endParaRPr sz="36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3600"/>
              <a:t>WebElement element = wait.until(ExpectedConditions.elementToBeClickable(By.id("someid")));</a:t>
            </a:r>
            <a:endParaRPr sz="36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98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U0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t>Pausas Fluidas</a:t>
            </a:r>
          </a:p>
        </p:txBody>
      </p:sp>
      <p:sp>
        <p:nvSpPr>
          <p:cNvPr id="3" name="Shape 299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marR="0" indent="-38100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Cada </a:t>
            </a:r>
            <a:r>
              <a:rPr sz="2400" b="1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FluentWait</a:t>
            </a: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 define el tiempo maximo de espera para una condicion, asi como la frecuencia en que se checa dicha condicion.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El usuario puede configurar que tipos de excepciones ignorar en la espera, como </a:t>
            </a:r>
            <a:r>
              <a:rPr sz="2400" b="1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NoSuchElementException</a:t>
            </a: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  <a:p>
            <a:pPr marL="457200" marR="0" indent="-3810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▶"/>
              <a:tabLst/>
            </a:pPr>
            <a:r>
              <a:rPr sz="2400">
                <a:solidFill>
                  <a:srgbClr val="000000"/>
                </a:solidFill>
                <a:latin typeface="Arial" pitchFamily="2" charset="0"/>
                <a:ea typeface="Trebuchet MS" pitchFamily="0" charset="0"/>
                <a:cs typeface="Trebuchet MS" pitchFamily="0" charset="0"/>
              </a:rPr>
              <a:t>Existen elementos que tardan una cantidad variable de tiempo en aparecer.  Con una pausa fluida se puede intentar encontrar dicho elemento una y otra vez, o hasta que se cumpla el tiempo de espera.</a:t>
            </a:r>
            <a:endParaRPr sz="2400">
              <a:solidFill>
                <a:srgbClr val="000000"/>
              </a:solidFill>
              <a:latin typeface="Arial" pitchFamily="2" charset="0"/>
              <a:ea typeface="Trebuchet MS" pitchFamily="0" charset="0"/>
              <a:cs typeface="Trebuchet M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4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CzMg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t>Ejemplo Pausas Fluidas</a:t>
            </a:r>
          </a:p>
        </p:txBody>
      </p:sp>
      <p:sp>
        <p:nvSpPr>
          <p:cNvPr id="3" name="Shape 305"/>
          <p:cNvSpPr>
            <a:spLocks noGrp="1" noChangeArrowheads="1"/>
            <a:extLst>
              <a:ext uri="smNativeData">
                <pr:smNativeData xmlns:pr="smNativeData" val="SMDATA_13_Zbs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KAkAAEs8AABaJgAAEAAAACYAAAAIAAAAfXD///////8="/>
              </a:ext>
            </a:extLst>
          </p:cNvSpPr>
          <p:nvPr>
            <p:ph type="body" idx="1"/>
          </p:nvPr>
        </p:nvSpPr>
        <p:spPr>
          <a:xfrm>
            <a:off x="677545" y="1488440"/>
            <a:ext cx="9123680" cy="474599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Wait wait = new FluentWait(driver)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.withTimeout(30, SECONDS)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.pollingEvery(5, SECONDS)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.ignoring(NoSuchElementException.class);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 WebElement foo = wait.until(new Function() {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     public WebElement apply(WebDriver driver) {</a:t>
            </a:r>
            <a:endParaRPr sz="2200"/>
          </a:p>
          <a:p>
            <a:pPr marL="91440" marR="0" indent="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          return driver.findElement(By.id("foo"));</a:t>
            </a:r>
            <a:endParaRPr sz="2200"/>
          </a:p>
          <a:p>
            <a:pPr marL="91440" marR="0" indent="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     }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sz="2200"/>
              <a:t>});</a:t>
            </a:r>
            <a:endParaRPr sz="2200"/>
          </a:p>
          <a:p>
            <a:pPr marL="342900" marR="0" indent="-25146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omarnavarro</cp:lastModifiedBy>
  <cp:revision>0</cp:revision>
  <dcterms:created xsi:type="dcterms:W3CDTF">2020-07-13T01:34:33Z</dcterms:created>
  <dcterms:modified xsi:type="dcterms:W3CDTF">2020-07-13T01:39:49Z</dcterms:modified>
</cp:coreProperties>
</file>