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D5YCk/chUmDCDw5TWWJHTeN/L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s/docs/Web/CSS/color_value" TargetMode="External"/><Relationship Id="rId4" Type="http://schemas.openxmlformats.org/officeDocument/2006/relationships/hyperlink" Target="https://color.adobe.com/es/create/color-whee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.it/@aylromero/Jerarquia-CSS#style.cs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5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Parte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65596" r="0" t="18527"/>
          <a:stretch/>
        </p:blipFill>
        <p:spPr>
          <a:xfrm>
            <a:off x="5215271" y="3429000"/>
            <a:ext cx="1761457" cy="24404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" y="2372139"/>
            <a:ext cx="12192000" cy="40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https://developer.mozilla.org/es/docs/Web/CSS/color_value</a:t>
            </a:r>
            <a:endParaRPr b="0" i="0" sz="3200" u="sng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https://htmlcolorcodes.com/es</a:t>
            </a:r>
            <a:endParaRPr/>
          </a:p>
          <a:p>
            <a:pPr indent="-3429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https://color.adobe.com/es/create/color-wheel</a:t>
            </a:r>
            <a:endParaRPr b="0" i="0" sz="3200" u="sng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8539" y="1672046"/>
            <a:ext cx="11714922" cy="4763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color se puede usar en cualquier elemento, aunque principalmente se usa para modificar el color del texto, Existen diferentes formas de especificar el color: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hexadecimal: </a:t>
            </a:r>
            <a:r>
              <a:rPr b="1" i="0" lang="es-AR" sz="26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#31078C 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s-AR" sz="26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#FF0000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RGB (Red, Green, Blue): </a:t>
            </a:r>
            <a:r>
              <a:rPr b="1" i="0" lang="es-AR" sz="2600" u="none" cap="none" strike="noStrike">
                <a:solidFill>
                  <a:srgbClr val="FA00FA"/>
                </a:solidFill>
                <a:latin typeface="Arial"/>
                <a:ea typeface="Arial"/>
                <a:cs typeface="Arial"/>
                <a:sym typeface="Arial"/>
              </a:rPr>
              <a:t>rgb(250, 0, 250)</a:t>
            </a: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s-AR" sz="2600" u="none" cap="none" strike="noStrike">
                <a:solidFill>
                  <a:srgbClr val="FA00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rgb(0, 0, 0) 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color negro y por el contrario, rgb(255, 255, 255) es blanco.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RGBA (RGB + Alpha): </a:t>
            </a:r>
            <a:r>
              <a:rPr b="1" i="0" lang="es-AR" sz="26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rgba(5, 173, 213, 1)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El valor Alpha tiene que estar comprendido entre [0-1] y hace referencia a la transparencia del elemento, siendo 1 = opaco y 0 = transparente.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267286" y="1603717"/>
            <a:ext cx="4815811" cy="5106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descendiente: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aplican en los elementos que tienen una relación padre-hijo, es decir las etiquetas que están dentro de otras etiquetas. En el siguiente ejemplo es más fácil agregar un selector descendiente que aplicar un clase a cada elemento &lt;p&gt;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083097" y="1642402"/>
            <a:ext cx="6986983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adipisicing elit, sed do eiusmod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tempor incididunt ut labore et dolore magna aliqua.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adipisicing elit, sed do eiusmod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tempor incididunt ut labore et dolore magna aliqua.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adipisicing elit, sed do eiusmod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tempor incididunt ut labore et dolore magna aliqua.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div 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color: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green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	font-size: </a:t>
            </a:r>
            <a:r>
              <a:rPr b="1" i="0" lang="es-AR" sz="2400" u="none" cap="none" strike="noStrike">
                <a:solidFill>
                  <a:srgbClr val="9900FF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px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	font-weight: bold;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!important: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color:red!important;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inline styles: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style=“color:pink;”&gt;Esto es un párrafo&lt;/p&gt;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#id: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#párrafo { color:blue;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.class – pseudoclases: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.párrafo { color:green;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&lt;etiquetas&gt; – pseudoelementos: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color:orange;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r>
              <a:rPr b="0" i="0" lang="es-AR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https://repl.it/@aylromero/Jerarquia-CSS#style.css</a:t>
            </a:r>
            <a:endParaRPr b="0" i="0" sz="3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Jerarquía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none: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ninguno.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inherit: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de la propiedad del elemento será heredado del elemento padre.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initial: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restablece el valor inicial de la propiedad.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unset: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es que el elemento heredo un valor diferente al suyo, lo restablece a ese valor heredado del padre.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309489" y="1702191"/>
            <a:ext cx="116904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de diseño que nos permite darle estilos a un lenguaje de marcado.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palabra </a:t>
            </a: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viene de </a:t>
            </a: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tyle</a:t>
            </a: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heets, esto quiere decir: Hojas de Estilo en Cascada. La palabra cascada hace referencia a una propiedad muy importante de css, y es la forma en que se comparta cuando entran en conflicto dos o más reglas de estilo.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309489" y="1702191"/>
            <a:ext cx="11690253" cy="496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ahora, vimos los estilos predeterminados que otorga el navegador. Por ejemplo: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s-AR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s-AR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mark</a:t>
            </a:r>
            <a:r>
              <a:rPr b="0" i="0" lang="es-AR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hace que el texto se muestre resaltado.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&lt;b&gt;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que el texto se muestre en negrita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&lt;i&gt;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que el texto se muestre en itálica.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hace que aparezca un punto o un número a modo de ítem, a la izquierda del texto.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pasa en todos los navegadores, el problema es que </a:t>
            </a: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todos definen los estilos exactamente de la misma manera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267286" y="1258957"/>
            <a:ext cx="12065391" cy="5451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3 formas de utilizar una hoja de estilo: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s-AR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CSS Externo: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documento HTML tenemos que incluir una referencia al archivo .css dentro del elemento &lt;link&gt;.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rel=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"stylesheet"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“css/styles.css“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s-AR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CSS Interno: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Incluimos la etiqueta &lt;style&gt; dentro del &lt;head&gt; en nuestro documento.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&lt;style&gt; 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s-AR" sz="18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color:</a:t>
            </a:r>
            <a:r>
              <a:rPr b="1" i="0" lang="es-AR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1" i="0" lang="es-AR" sz="18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s-AR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CSS en Línea: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del atributo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style=“”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incorporamos los estilos que se van a aplicar solo en esa misma etiqueta.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style= 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“color:</a:t>
            </a:r>
            <a:r>
              <a:rPr b="1" i="0" lang="es-A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s-A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Así se aplica un estilo en línea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&lt;/p&gt;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295423" y="1744393"/>
            <a:ext cx="2590799" cy="1899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00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h1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250"/>
              <a:buFont typeface="Arial"/>
              <a:buNone/>
            </a:pPr>
            <a:r>
              <a:rPr b="0" i="0" lang="es-AR" sz="80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0" i="0" sz="2000" u="none" cap="none" strike="noStrike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95422" y="1436616"/>
            <a:ext cx="1308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Selector</a:t>
            </a:r>
            <a:r>
              <a:rPr b="1" i="0" lang="es-AR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295421" y="2812905"/>
            <a:ext cx="192727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Indica a que elemento vamos a darle estilos</a:t>
            </a:r>
            <a:r>
              <a:rPr b="1" i="0" lang="es-AR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:</a:t>
            </a:r>
            <a:r>
              <a:rPr b="1" i="0" lang="es-AR" sz="1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s-AR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3134751" y="2488715"/>
            <a:ext cx="32097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propiedad                              </a:t>
            </a:r>
            <a:r>
              <a:rPr b="1" i="0" lang="es-AR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6593058" y="2483392"/>
            <a:ext cx="32097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valor                              </a:t>
            </a:r>
            <a:r>
              <a:rPr b="1" i="0" lang="es-AR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3134751" y="5131226"/>
            <a:ext cx="83210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 bloque de declaración                                                                                          </a:t>
            </a:r>
            <a:r>
              <a:rPr b="1" i="0" lang="es-AR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154731" y="2896707"/>
            <a:ext cx="85669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AR" sz="7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color:</a:t>
            </a:r>
            <a:r>
              <a:rPr b="0" i="0" lang="es-AR" sz="7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7200" u="none" cap="none" strike="noStrik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rPr>
              <a:t>blue</a:t>
            </a:r>
            <a:r>
              <a:rPr b="0" i="0" lang="es-AR" sz="7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AR" sz="7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font-size: </a:t>
            </a:r>
            <a:r>
              <a:rPr b="0" i="0" lang="es-AR" sz="7200" u="none" cap="none" strike="noStrike">
                <a:solidFill>
                  <a:srgbClr val="9900FF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r>
            <a:r>
              <a:rPr b="0" i="0" lang="es-AR" sz="7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px</a:t>
            </a:r>
            <a:r>
              <a:rPr b="0" i="0" lang="es-AR" sz="7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0" i="0" sz="7200" u="none" cap="none" strike="noStrike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222694" y="5392899"/>
            <a:ext cx="1252942" cy="117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320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b="0" i="0" lang="es-AR" sz="80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0" i="0" sz="2000" u="none" cap="none" strike="noStrike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267287" y="1522827"/>
            <a:ext cx="4815811" cy="381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declaración indica "qué hay que hacer" y el selector indica "a quién hay que aplicarlo".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universal: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elementos de HTML.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etiqueta: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seleccionar una etiqueta especifica.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glas g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098" y="1603717"/>
            <a:ext cx="7002903" cy="496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267286" y="1603717"/>
            <a:ext cx="4815811" cy="5106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clase: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agregando el atributo class a los elementos que queramos aplicarles estilos.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ID: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 igual que .class pero solo puede utilizarse en un elemento HTML.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glas g"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098" y="1603717"/>
            <a:ext cx="7002903" cy="496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 especificar el tamaño de la fuente (px, em, rem).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 darle estilo a la fuente (normal, italic, oblique).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font-family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establece una lista de fuentes (arial, helvetica, sans-serif, etc).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 especificar el ancho de la fuente (bold, 400, 600, 800).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permite modificar el tipo de fuente de las letras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https://fonts.google.com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Seleccionamos un tipo de fuente.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Usamos la etiqueta link en HTML o @import en CSS para vincularlo con nuestra página.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Utilizamos la propiedad font-family para definir el uso de la fuente.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Fonts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2020-08-07T01:51:21Z</dcterms:created>
  <dc:creator>Aylén Romero</dc:creator>
</cp:coreProperties>
</file>