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08951a6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08951a6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08951a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908951a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908951a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908951a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908951a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908951a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08951a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08951a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908951a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908951a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908951a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908951a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908951a6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908951a6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327967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POLLCAST</a:t>
            </a:r>
            <a:endParaRPr b="1"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327975" y="205260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Python-based Poll Application</a:t>
            </a:r>
            <a:endParaRPr b="1" i="1"/>
          </a:p>
        </p:txBody>
      </p:sp>
      <p:sp>
        <p:nvSpPr>
          <p:cNvPr id="56" name="Google Shape;56;p13"/>
          <p:cNvSpPr txBox="1"/>
          <p:nvPr/>
        </p:nvSpPr>
        <p:spPr>
          <a:xfrm>
            <a:off x="6622050" y="2826875"/>
            <a:ext cx="3433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Group members:</a:t>
            </a:r>
            <a:endParaRPr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 Ahila</a:t>
            </a:r>
            <a:endParaRPr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 Indhupriya</a:t>
            </a:r>
            <a:endParaRPr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 Kavya</a:t>
            </a:r>
            <a:endParaRPr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 Manjima</a:t>
            </a:r>
            <a:endParaRPr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 Sandra</a:t>
            </a:r>
            <a:endParaRPr i="1" sz="15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275" y="2926800"/>
            <a:ext cx="3010202" cy="168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33625" y="45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CONTENT</a:t>
            </a:r>
            <a:endParaRPr b="1" i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212450" y="120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INTRODUCTION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AIM &amp; SCOPE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FEATURES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TECHNOLOGIES USED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USER INTERFACE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CONCLUSION</a:t>
            </a:r>
            <a:endParaRPr i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141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880"/>
              <a:t>INTRODUCTION</a:t>
            </a:r>
            <a:endParaRPr b="1" i="1" sz="288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933900"/>
            <a:ext cx="86601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Overview:</a:t>
            </a:r>
            <a:r>
              <a:rPr i="1" lang="en" sz="1800">
                <a:solidFill>
                  <a:schemeClr val="dk1"/>
                </a:solidFill>
              </a:rPr>
              <a:t> System serves as an interactive platform for users to cast their votes on various options, making decision-making more democratic and inclusive.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Importance of Polling:</a:t>
            </a:r>
            <a:r>
              <a:rPr i="1" lang="en" sz="1800">
                <a:solidFill>
                  <a:schemeClr val="dk1"/>
                </a:solidFill>
              </a:rPr>
              <a:t> Polling is a crucial process in gathering opinions and making informed decisions in various sectors, including business, education, and community engagement.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3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AIM</a:t>
            </a:r>
            <a:endParaRPr b="1" i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●"/>
            </a:pPr>
            <a:r>
              <a:rPr i="1" lang="en" sz="1760"/>
              <a:t> </a:t>
            </a:r>
            <a:r>
              <a:rPr i="1" lang="en" sz="1760">
                <a:solidFill>
                  <a:srgbClr val="000000"/>
                </a:solidFill>
              </a:rPr>
              <a:t>To develop an easy-to-use Python-based polling application.</a:t>
            </a:r>
            <a:endParaRPr i="1" sz="1760">
              <a:solidFill>
                <a:srgbClr val="000000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●"/>
            </a:pPr>
            <a:r>
              <a:rPr i="1" lang="en" sz="1760">
                <a:solidFill>
                  <a:srgbClr val="000000"/>
                </a:solidFill>
              </a:rPr>
              <a:t>Allow users to vote securely and view real-time results, ensuring transparency and efficiency in the polling process</a:t>
            </a:r>
            <a:endParaRPr i="1" sz="166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i="1" sz="126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2571738"/>
            <a:ext cx="751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dk1"/>
                </a:solidFill>
              </a:rPr>
              <a:t>SCOPE</a:t>
            </a:r>
            <a:r>
              <a:rPr b="1" i="1" lang="en" sz="2300">
                <a:solidFill>
                  <a:schemeClr val="dk1"/>
                </a:solidFill>
              </a:rPr>
              <a:t> </a:t>
            </a:r>
            <a:endParaRPr b="1" i="1" sz="23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3140225"/>
            <a:ext cx="8832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Create a user-friendly interface for voting.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Implement functionality for result tracking and data storage using text files.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Enable poll resetting for new voting sessions, ensuring flexibility in usage</a:t>
            </a:r>
            <a:endParaRPr i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620"/>
              <a:t>FEATURES</a:t>
            </a:r>
            <a:endParaRPr b="1" i="1" sz="26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9456600" cy="3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User-friendly Interface</a:t>
            </a:r>
            <a:r>
              <a:rPr i="1" lang="en" sz="1700">
                <a:solidFill>
                  <a:schemeClr val="dk1"/>
                </a:solidFill>
              </a:rPr>
              <a:t>: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Intuitive design for seamless interaction.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Real-time Voting:</a:t>
            </a:r>
            <a:endParaRPr b="1"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Instant updates to results upon voting.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Data Persistence:</a:t>
            </a:r>
            <a:endParaRPr b="1"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Results saved in a text file, ensuring data integrity across sessions.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Reset Functionality</a:t>
            </a:r>
            <a:r>
              <a:rPr i="1" lang="en" sz="1700">
                <a:solidFill>
                  <a:schemeClr val="dk1"/>
                </a:solidFill>
              </a:rPr>
              <a:t>: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Easily reset poll results to start a new voting round.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62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700" y="95050"/>
            <a:ext cx="1871100" cy="18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4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TECHNOLOGIES USED</a:t>
            </a:r>
            <a:endParaRPr b="1" i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2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Programming Language:</a:t>
            </a:r>
            <a:r>
              <a:rPr i="1" lang="en" sz="1700">
                <a:solidFill>
                  <a:schemeClr val="dk1"/>
                </a:solidFill>
              </a:rPr>
              <a:t> Python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Framework:</a:t>
            </a:r>
            <a:r>
              <a:rPr i="1" lang="en" sz="1700">
                <a:solidFill>
                  <a:schemeClr val="dk1"/>
                </a:solidFill>
              </a:rPr>
              <a:t> Streamlit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Facilitates rapid development of web applications.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Storage Solution:</a:t>
            </a:r>
            <a:r>
              <a:rPr i="1" lang="en" sz="1700">
                <a:solidFill>
                  <a:schemeClr val="dk1"/>
                </a:solidFill>
              </a:rPr>
              <a:t> Text files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Simple file handling for saving and loading poll results.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3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USER INTERFACE</a:t>
            </a:r>
            <a:endParaRPr b="1" i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64275"/>
            <a:ext cx="8520600" cy="3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Voting Page:</a:t>
            </a:r>
            <a:endParaRPr b="1" i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Users can select options and submit their votes.</a:t>
            </a:r>
            <a:endParaRPr i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25" y="1784300"/>
            <a:ext cx="6788376" cy="35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07275" y="180125"/>
            <a:ext cx="85206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solidFill>
                  <a:schemeClr val="dk1"/>
                </a:solidFill>
              </a:rPr>
              <a:t>Results Page:</a:t>
            </a:r>
            <a:endParaRPr b="1" i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Displays current voting results in real-time.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1369775"/>
            <a:ext cx="7457311" cy="35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700"/>
              <a:t>CONCLUSION</a:t>
            </a:r>
            <a:endParaRPr b="1" i="1" sz="42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i="1" lang="en" sz="1700">
                <a:solidFill>
                  <a:schemeClr val="dk1"/>
                </a:solidFill>
              </a:rPr>
              <a:t>Recap:</a:t>
            </a:r>
            <a:endParaRPr b="1" i="1" sz="17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" sz="1700">
                <a:solidFill>
                  <a:schemeClr val="dk1"/>
                </a:solidFill>
              </a:rPr>
              <a:t>This Python-based polling application successfully facilitates easy voting and efficient result tracking.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i="1" lang="en" sz="1700">
                <a:solidFill>
                  <a:schemeClr val="dk1"/>
                </a:solidFill>
              </a:rPr>
              <a:t>Benefits:</a:t>
            </a:r>
            <a:endParaRPr b="1" i="1" sz="17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" sz="1700">
                <a:solidFill>
                  <a:schemeClr val="dk1"/>
                </a:solidFill>
              </a:rPr>
              <a:t>Enhances participation and transparency in decision-making processes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