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>
        <p:scale>
          <a:sx n="75" d="100"/>
          <a:sy n="75" d="100"/>
        </p:scale>
        <p:origin x="-2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F3BA8-BA88-910E-07DB-52CD444ED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DETECCIÓN DE ANOMALIAS</a:t>
            </a:r>
            <a:endParaRPr lang="en-C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6BF2F7-77FC-E161-CCB4-FA700C922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49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41BCC-A958-DAEF-8C4C-0D3BD63E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DATASET</a:t>
            </a:r>
            <a:endParaRPr lang="en-CA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8DB65F2-4E04-F13E-BCA8-1F92040D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589" y="2641601"/>
            <a:ext cx="6316919" cy="1303364"/>
          </a:xfrm>
        </p:spPr>
      </p:pic>
    </p:spTree>
    <p:extLst>
      <p:ext uri="{BB962C8B-B14F-4D97-AF65-F5344CB8AC3E}">
        <p14:creationId xmlns:p14="http://schemas.microsoft.com/office/powerpoint/2010/main" val="165106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F4C77-0ADB-6F72-801F-CED65B10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MINING</a:t>
            </a:r>
            <a:endParaRPr lang="en-CA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A82B1C-A8AF-5C3A-3F58-A9F2D5A9D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127406"/>
            <a:ext cx="6281738" cy="4600013"/>
          </a:xfrm>
        </p:spPr>
      </p:pic>
    </p:spTree>
    <p:extLst>
      <p:ext uri="{BB962C8B-B14F-4D97-AF65-F5344CB8AC3E}">
        <p14:creationId xmlns:p14="http://schemas.microsoft.com/office/powerpoint/2010/main" val="311430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15E5-9BBE-BEC6-FBCD-993B4A24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PROPOSED </a:t>
            </a:r>
            <a:br>
              <a:rPr lang="es-MX" dirty="0"/>
            </a:br>
            <a:r>
              <a:rPr lang="es-MX" dirty="0"/>
              <a:t>MODEL: LSTM AUTOENCODER</a:t>
            </a:r>
            <a:endParaRPr lang="en-CA" dirty="0"/>
          </a:p>
        </p:txBody>
      </p:sp>
      <p:pic>
        <p:nvPicPr>
          <p:cNvPr id="1026" name="Picture 2" descr="LSTM Autoencoder for Anomaly Detection for ECG data | by Abhishek Shah |  Medium">
            <a:extLst>
              <a:ext uri="{FF2B5EF4-FFF2-40B4-BE49-F238E27FC236}">
                <a16:creationId xmlns:a16="http://schemas.microsoft.com/office/drawing/2014/main" id="{EBE6AD29-ADFD-1563-3AD9-38E723C18D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964665"/>
            <a:ext cx="6281738" cy="292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2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03415-5DE5-2911-1F23-80C0CC7A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751102" cy="2456442"/>
          </a:xfrm>
        </p:spPr>
        <p:txBody>
          <a:bodyPr/>
          <a:lstStyle/>
          <a:p>
            <a:r>
              <a:rPr lang="es-MX" dirty="0"/>
              <a:t>¿Cómo lo implementamos?</a:t>
            </a:r>
            <a:endParaRPr lang="en-C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A4171-AF6F-F3AF-75C1-16357773F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Entrenaremos el modelo para que sea capaz de reconstruir las señales benignas</a:t>
            </a:r>
          </a:p>
          <a:p>
            <a:r>
              <a:rPr lang="es-MX" dirty="0"/>
              <a:t>Estas señales serán secuencias de paquetes. El tamaño de la secuencia está aún por determinar para llegar a un óptimo</a:t>
            </a:r>
          </a:p>
          <a:p>
            <a:r>
              <a:rPr lang="es-MX" dirty="0"/>
              <a:t>Optimizaremos hasta encontrar los mejores </a:t>
            </a:r>
            <a:r>
              <a:rPr lang="es-MX" dirty="0" err="1"/>
              <a:t>valors</a:t>
            </a:r>
            <a:r>
              <a:rPr lang="es-MX" dirty="0"/>
              <a:t> para la función de pérdida en la fase de </a:t>
            </a:r>
            <a:r>
              <a:rPr lang="es-MX" dirty="0" err="1"/>
              <a:t>valicación</a:t>
            </a:r>
            <a:endParaRPr lang="es-MX" dirty="0"/>
          </a:p>
          <a:p>
            <a:r>
              <a:rPr lang="es-MX" dirty="0"/>
              <a:t>Entonces después se determinará un </a:t>
            </a:r>
            <a:r>
              <a:rPr lang="es-MX" dirty="0" err="1"/>
              <a:t>threshold</a:t>
            </a:r>
            <a:r>
              <a:rPr lang="es-MX" dirty="0"/>
              <a:t> optimo para saber si la función de perdida obtenida corresponde a una señal benigna o no, de lo contrario se tomará </a:t>
            </a:r>
            <a:r>
              <a:rPr lang="es-MX"/>
              <a:t>una acción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79763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121</TotalTime>
  <Words>96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Rockwell</vt:lpstr>
      <vt:lpstr>Wingdings</vt:lpstr>
      <vt:lpstr>Atlas</vt:lpstr>
      <vt:lpstr>DETECCIÓN DE ANOMALIAS</vt:lpstr>
      <vt:lpstr>DATASET</vt:lpstr>
      <vt:lpstr>DATA MINING</vt:lpstr>
      <vt:lpstr>PROPOSED  MODEL: LSTM AUTOENCODER</vt:lpstr>
      <vt:lpstr>¿Cómo lo implementamos?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ANOMALIAS</dc:title>
  <dc:creator>Sandra Leticia Juárez Osorio</dc:creator>
  <cp:lastModifiedBy>Sandra Leticia Juárez Osorio</cp:lastModifiedBy>
  <cp:revision>1</cp:revision>
  <dcterms:created xsi:type="dcterms:W3CDTF">2024-04-02T21:43:54Z</dcterms:created>
  <dcterms:modified xsi:type="dcterms:W3CDTF">2024-04-02T23:45:17Z</dcterms:modified>
</cp:coreProperties>
</file>