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75EA-1918-F4A8-FB67-ECA5F7E43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88D85-EF95-FFC2-C499-2B75E7B0F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32F7-0B1D-D984-3C22-5E167E05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E5981-68AA-2EE1-7C64-C0443677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06735-6419-2A05-923D-6A750CAC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787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A2DF-6421-4756-054F-2E213F0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81307-7EE1-4847-74CB-2999EF6A6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3EE1-F457-153E-AC97-360C712F4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40BE8-9866-9707-84AB-37524132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4B8CF-1341-ADCC-41B8-5654DFC4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486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61890-EB41-A9E8-E527-98105B6597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72112-C212-DC51-35D5-28AD07C4A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E3FEB-A560-9AB8-48DC-FCFB2D1A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B7CE9-020E-BDC2-2C22-7350361AB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9A433-5963-8185-1F5F-611D59C79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79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6D86-16E5-5C61-2D88-D66AD4AF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9E79-A784-FD10-0D6A-C92078433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B366-3758-E9BE-CFA4-B6C89555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BD0AC-DCBD-2EA1-A717-C9C256EF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6ED4-5B42-4D76-38ED-7FA6E72B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952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F54D-9BB3-CF8B-3797-78EFF96F9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790CC-696D-76BF-FDA2-F42DD4B10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369F-6A41-38A4-B44A-AC8DAC8E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6A334-497C-2012-9ED9-B390D20D2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D096-E11F-9E11-32FA-FF09CB4AA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634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EB18-5FEF-8390-C078-23542632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9E03-DF49-B830-571D-917F14B2F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7EEF14-3E43-B313-ED72-570B3C3E7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C32E2-2597-9F3E-3171-CA023982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B0601-401F-8174-56A3-FB148DC8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9DE8A-F5B0-C1DA-811A-AE9570B1C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56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B906-6C44-4F3A-945C-66FF39669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0EC3-26C8-9D4F-2670-8A040B651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7BE2F-7308-E707-F295-3541C77D7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52D190-27B5-93DB-B0BF-4EC28E8CA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B9DA2-7E94-AC40-9A86-30036DCE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ADE1C0-D87D-5342-2927-B66A000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C118B-3DF9-66CF-7484-6F66985E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E184C-6BD7-CA93-F989-5B3B8DC16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91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35A1-B458-C362-9160-A7FB569A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3D2C1-5D3D-3064-515A-5F8FBB91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83BB5-B878-6119-17CC-17725E3F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1C0C4B-FF0A-34FB-9091-8EDA26C3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35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9FB54-7E3B-A41A-8B2D-AE4787922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8B925-0300-12FE-EA39-87377C47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E6F9-11C4-6A42-87D0-F00B497F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06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9931-B3D9-306A-BEF9-171A9639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A041A-4C3A-525D-9FEC-CB9A9EDF6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BC8E-A05E-5071-8419-26306F1CA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79FF0-54D5-C680-C174-F0506FE2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ECE45-88BD-6152-22E6-F486184AE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C2A28-80D5-8633-B8B1-45D4C16A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123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3910-628B-9EA7-0D2A-D1CAE310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C60A8-CF21-FDAC-A4BF-DDF962145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8BE97-1695-824D-C7B1-1878CB3A3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4ED63-CDB5-11BB-5347-2EC3CE48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8B75A-112A-5ED4-0C31-6F5B53A6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FA0C-26A1-433F-1EF0-E7B7EE42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69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B7280D-607D-7A5C-03B5-E55B8E8F4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5E482-E0B9-AEF4-EE61-15529C64F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57F18-AF62-2E05-7A1D-46F3290DE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F55AC-2F88-41F6-8AB7-656996AE740F}" type="datetimeFigureOut">
              <a:rPr lang="en-CA" smtClean="0"/>
              <a:t>2024-08-30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5D4E-466F-F017-6109-A15FC4957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B4BA-C0A0-B7C3-9813-C9549DBD1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74641-A135-46CF-B4DF-3A59711E22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731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A8EB-B840-F323-0ED7-3B3D32245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34256-106C-C6C8-4F17-DE70D0BAB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04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1" name="Picture 6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CC64E78-610E-E3CF-E943-AAB3767A6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5" r="63194"/>
          <a:stretch>
            <a:fillRect/>
          </a:stretch>
        </p:blipFill>
        <p:spPr bwMode="auto">
          <a:xfrm>
            <a:off x="0" y="729000"/>
            <a:ext cx="4123945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8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7ECF72D2-BAA5-D7E2-12C6-6E66F2CE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2" r="63307"/>
          <a:stretch>
            <a:fillRect/>
          </a:stretch>
        </p:blipFill>
        <p:spPr bwMode="auto">
          <a:xfrm>
            <a:off x="3984681" y="729000"/>
            <a:ext cx="408337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4" descr="A diagram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24D9181A-8D40-6DF5-9991-8D257A47D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62708"/>
          <a:stretch>
            <a:fillRect/>
          </a:stretch>
        </p:blipFill>
        <p:spPr bwMode="auto">
          <a:xfrm>
            <a:off x="7658372" y="712387"/>
            <a:ext cx="4394366" cy="57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 Box 2">
            <a:extLst>
              <a:ext uri="{FF2B5EF4-FFF2-40B4-BE49-F238E27FC236}">
                <a16:creationId xmlns:a16="http://schemas.microsoft.com/office/drawing/2014/main" id="{C47487D0-1D40-8ECD-C56B-AC92A6B62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9" y="710892"/>
            <a:ext cx="672256" cy="4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(a)</a:t>
            </a:r>
            <a:endParaRPr kumimoji="0" lang="en-CA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1A2FF816-7398-2AB3-A490-112A4C5B9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F31E3003-DC40-32BB-992C-1A5481B2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7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268E9C67-B945-FAB6-8189-63AE1B51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725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18" name="Text Box 2">
            <a:extLst>
              <a:ext uri="{FF2B5EF4-FFF2-40B4-BE49-F238E27FC236}">
                <a16:creationId xmlns:a16="http://schemas.microsoft.com/office/drawing/2014/main" id="{1170566D-7809-250C-AF70-10C2A29B5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373" y="729000"/>
            <a:ext cx="672256" cy="4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(b)</a:t>
            </a:r>
            <a:endParaRPr kumimoji="0" lang="en-CA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2BE3275-9A2A-CDB2-B823-325D0E8AC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661" y="729000"/>
            <a:ext cx="672256" cy="43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(c)</a:t>
            </a:r>
            <a:endParaRPr kumimoji="0" lang="en-CA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70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Klemet-N'guessan</dc:creator>
  <cp:lastModifiedBy>Sandra Klemet-N'guessan</cp:lastModifiedBy>
  <cp:revision>1</cp:revision>
  <dcterms:created xsi:type="dcterms:W3CDTF">2024-08-30T15:59:18Z</dcterms:created>
  <dcterms:modified xsi:type="dcterms:W3CDTF">2024-08-30T16:05:35Z</dcterms:modified>
</cp:coreProperties>
</file>