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23ACE-F9BA-49A9-BAD5-57D3CE328640}" v="37" dt="2022-11-18T13:32:20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Klemet-N'guessan" userId="0d19dd2d-6e00-409e-9933-e191f280205d" providerId="ADAL" clId="{A5D23ACE-F9BA-49A9-BAD5-57D3CE328640}"/>
    <pc:docChg chg="undo custSel modSld">
      <pc:chgData name="Sandra Klemet-N'guessan" userId="0d19dd2d-6e00-409e-9933-e191f280205d" providerId="ADAL" clId="{A5D23ACE-F9BA-49A9-BAD5-57D3CE328640}" dt="2022-11-22T02:04:35.818" v="96" actId="1076"/>
      <pc:docMkLst>
        <pc:docMk/>
      </pc:docMkLst>
      <pc:sldChg chg="addSp delSp modSp mod">
        <pc:chgData name="Sandra Klemet-N'guessan" userId="0d19dd2d-6e00-409e-9933-e191f280205d" providerId="ADAL" clId="{A5D23ACE-F9BA-49A9-BAD5-57D3CE328640}" dt="2022-11-22T02:04:35.818" v="96" actId="1076"/>
        <pc:sldMkLst>
          <pc:docMk/>
          <pc:sldMk cId="1778605326" sldId="257"/>
        </pc:sldMkLst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2" creationId="{0F64992A-7B73-449F-B552-CF17CAF6F3BD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12" creationId="{06886D1F-3E64-478A-AC5B-D428C315D82B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14" creationId="{D92F8FDD-6433-4BEE-9442-54468FF753A7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15" creationId="{5261465D-DF45-4B6A-9411-59EE670F8141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16" creationId="{805B7648-0611-4E1D-B574-AB79DE14553C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17" creationId="{DD93AE7F-B4F0-4B3B-9C14-BDA05426589F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18" creationId="{0B47404B-A494-40B1-8F5A-C119B4E61928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19" creationId="{E473480A-4E66-4B4E-BC45-AE9A6E0303D9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20" creationId="{EC289D07-EAEA-4271-B7D7-378CF2F84896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23" creationId="{17371420-4BBF-4795-A084-29EE984A8D3D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24" creationId="{DA1DE8B1-000A-4649-8027-2373A48AFA61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25" creationId="{497199EA-B014-42B9-91C9-19C98C1AA4BF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26" creationId="{E11A265D-510A-46F9-BBF6-68C579CE4F43}"/>
          </ac:spMkLst>
        </pc:spChg>
        <pc:spChg chg="mod">
          <ac:chgData name="Sandra Klemet-N'guessan" userId="0d19dd2d-6e00-409e-9933-e191f280205d" providerId="ADAL" clId="{A5D23ACE-F9BA-49A9-BAD5-57D3CE328640}" dt="2022-11-22T02:03:48.412" v="91" actId="1076"/>
          <ac:spMkLst>
            <pc:docMk/>
            <pc:sldMk cId="1778605326" sldId="257"/>
            <ac:spMk id="47" creationId="{8172D576-3A11-4AA7-8E8D-C868CF9DFEF6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63" creationId="{8F331E87-3E27-4660-828B-0D2D47A0430C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66" creationId="{CDF506B9-C160-48F9-A5C0-567B9B0245EA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67" creationId="{B176531F-0C1F-4AE8-821D-1C97209AEF42}"/>
          </ac:spMkLst>
        </pc:spChg>
        <pc:spChg chg="mod">
          <ac:chgData name="Sandra Klemet-N'guessan" userId="0d19dd2d-6e00-409e-9933-e191f280205d" providerId="ADAL" clId="{A5D23ACE-F9BA-49A9-BAD5-57D3CE328640}" dt="2022-11-22T02:04:30.549" v="95" actId="1076"/>
          <ac:spMkLst>
            <pc:docMk/>
            <pc:sldMk cId="1778605326" sldId="257"/>
            <ac:spMk id="68" creationId="{2AEF6073-AACA-40EA-BC16-A51A3FCEB76F}"/>
          </ac:spMkLst>
        </pc:spChg>
        <pc:picChg chg="del mod">
          <ac:chgData name="Sandra Klemet-N'guessan" userId="0d19dd2d-6e00-409e-9933-e191f280205d" providerId="ADAL" clId="{A5D23ACE-F9BA-49A9-BAD5-57D3CE328640}" dt="2022-11-18T13:36:32.504" v="82" actId="478"/>
          <ac:picMkLst>
            <pc:docMk/>
            <pc:sldMk cId="1778605326" sldId="257"/>
            <ac:picMk id="3" creationId="{CBA7F4BA-37E7-4BE9-A55F-2E67108E797B}"/>
          </ac:picMkLst>
        </pc:picChg>
        <pc:picChg chg="add mod modCrop">
          <ac:chgData name="Sandra Klemet-N'guessan" userId="0d19dd2d-6e00-409e-9933-e191f280205d" providerId="ADAL" clId="{A5D23ACE-F9BA-49A9-BAD5-57D3CE328640}" dt="2022-11-18T13:36:30.467" v="81" actId="1076"/>
          <ac:picMkLst>
            <pc:docMk/>
            <pc:sldMk cId="1778605326" sldId="257"/>
            <ac:picMk id="5" creationId="{B61F5EB7-57AC-2A9A-0058-BE8DF8FA2893}"/>
          </ac:picMkLst>
        </pc:picChg>
        <pc:picChg chg="add del mod">
          <ac:chgData name="Sandra Klemet-N'guessan" userId="0d19dd2d-6e00-409e-9933-e191f280205d" providerId="ADAL" clId="{A5D23ACE-F9BA-49A9-BAD5-57D3CE328640}" dt="2022-11-18T13:32:07.194" v="49" actId="478"/>
          <ac:picMkLst>
            <pc:docMk/>
            <pc:sldMk cId="1778605326" sldId="257"/>
            <ac:picMk id="7" creationId="{2A75A86E-0744-CD26-E9D5-A5954AB7E608}"/>
          </ac:picMkLst>
        </pc:picChg>
        <pc:picChg chg="add mod">
          <ac:chgData name="Sandra Klemet-N'guessan" userId="0d19dd2d-6e00-409e-9933-e191f280205d" providerId="ADAL" clId="{A5D23ACE-F9BA-49A9-BAD5-57D3CE328640}" dt="2022-11-22T02:04:35.818" v="96" actId="1076"/>
          <ac:picMkLst>
            <pc:docMk/>
            <pc:sldMk cId="1778605326" sldId="257"/>
            <ac:picMk id="8" creationId="{870E8BE2-6786-C11A-C49D-E2C1FF4F895C}"/>
          </ac:picMkLst>
        </pc:picChg>
        <pc:picChg chg="del">
          <ac:chgData name="Sandra Klemet-N'guessan" userId="0d19dd2d-6e00-409e-9933-e191f280205d" providerId="ADAL" clId="{A5D23ACE-F9BA-49A9-BAD5-57D3CE328640}" dt="2022-11-18T13:32:26.699" v="55" actId="478"/>
          <ac:picMkLst>
            <pc:docMk/>
            <pc:sldMk cId="1778605326" sldId="257"/>
            <ac:picMk id="65" creationId="{8F97ACD0-15E4-43C4-BE6F-28F7F9B1CA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508-27F5-4DD5-AE77-B259C4986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1B18A-F09D-4734-BA89-DA04B1B2B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3DCE-5D99-404B-B658-BF943849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E361-53E4-4DC7-8D12-CF9F937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DFC7-B0BC-42C3-9F4E-2D8C5D3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5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5A25-D5CD-4A84-8AB5-ABEEE896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D74B-ACCB-4F23-B258-363554AA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6676-CA43-4BC1-A284-E058D057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8CF8-8EED-459B-9DD5-E781558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093-8D0A-485C-9FA3-2924445E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2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16E3-FDBA-45E0-957B-382D6BEC1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739C-CA02-497B-93D6-95825B0C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8C86-3BD8-4E60-92D9-6D307D20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DC0D-F0A0-48FC-B63B-44CAC340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627-21F7-41FC-8E8C-53A3C856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3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5561-1002-4680-AF5E-32C4EF79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2447-3134-45BD-8D3A-280F7EB8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7419-27B8-4754-8C25-3AD9D76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C742-87C7-4DA2-9CAE-91A3DD2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484B-1BDE-48E2-8FC3-81A571AC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44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82FA-7211-4DD5-9509-F66ED23F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A1E4-A137-4CDA-BC69-22BCE17D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9ADD-7E13-4483-ABBE-FB6BD31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AC2A-963F-4678-9CCE-3284816B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6CC8-06C3-4191-8989-9C36AE9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40DE-C0AA-4A13-B22B-BF1406DE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7695-6B7A-424E-A473-46403761A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7709E-3F2B-4456-84F3-1C89C254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6389-F9A1-409D-BCAC-55013BE1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E641-2691-4048-8948-178C57B2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8E07-0333-4B24-A9E5-C74A82EA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9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D9A-6019-4916-8105-20809E9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5A1F-8C01-4BE8-9978-B78094E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4BE7-76AB-473C-9591-84220F9CA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6672D-C260-464C-99E9-74AC7BE3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BD5D2-2C7B-426F-9057-8F7DD578E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AAE34-E240-493A-B235-D82B25B6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DD633-A02B-459D-9582-C65129E4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4F2C5-7802-4D48-8041-02FA3AFA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33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8B86-B2FE-475B-8791-B6D4D14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F5D11-E309-456F-BDB6-6A644DFC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22895-04DD-4289-81B9-85A25EB2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6DF3-49F7-40C6-AAD9-BDCF90E6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27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71A4-A186-454F-8AB4-92D881CC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B7D53-7ECD-40ED-9CC0-B79676C9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528D-39D1-4150-9005-2CB96C7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95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2CFD-F6A1-4874-8832-A478FA5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A1FD-0BC9-4E0E-9A16-DF3CCD09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3E5AE-E63B-48BF-AD6B-F15F047A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277BD-8D30-41B4-8A12-CE7236F4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89D1-4FFE-46F5-8618-2A313B61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E506-42E1-428E-A954-3CEDE79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1244-5E35-4FD7-9DDA-624B0CCC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4D097-A156-4346-8BF4-65B8ADAB0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A998E-334C-4BAF-B451-69E75F90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8D77-76CE-40D4-B939-419AEE52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5E6D-8BE2-4F84-9453-9DDEA5C6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3DEE5-A491-4273-BBB2-DB6A25EE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4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DA954-A5C5-4F31-AA93-946ED909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EEDF-2F71-41E1-B1F7-06947B5E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B4F6-35D4-4577-B338-082DDB3A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C2CB-B071-4AF8-AC19-4C6A2442C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2F2C-FFEA-4E83-89A3-7B813916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4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43788330@N05/874158218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ish, spiny-finned fish&#10;&#10;Description automatically generated">
            <a:extLst>
              <a:ext uri="{FF2B5EF4-FFF2-40B4-BE49-F238E27FC236}">
                <a16:creationId xmlns:a16="http://schemas.microsoft.com/office/drawing/2014/main" id="{D65381EF-17B8-4884-9449-E9982CC1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9200" y="933450"/>
            <a:ext cx="9753600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CF335-E61F-4206-BAD2-1860059F38A4}"/>
              </a:ext>
            </a:extLst>
          </p:cNvPr>
          <p:cNvSpPr txBox="1"/>
          <p:nvPr/>
        </p:nvSpPr>
        <p:spPr>
          <a:xfrm>
            <a:off x="1219200" y="5924550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s://www.flickr.com/photos/43788330@N05/8741582188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sa/3.0/"/>
              </a:rPr>
              <a:t>CC BY-SA</a:t>
            </a:r>
            <a:endParaRPr lang="en-CA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46A69-C929-283A-2C4D-0B73C21C58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8"/>
          <a:stretch/>
        </p:blipFill>
        <p:spPr>
          <a:xfrm>
            <a:off x="189187" y="0"/>
            <a:ext cx="9144000" cy="316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F9392-65EF-B47F-723F-FEF88C4572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98"/>
          <a:stretch/>
        </p:blipFill>
        <p:spPr>
          <a:xfrm>
            <a:off x="1524000" y="4025462"/>
            <a:ext cx="9144000" cy="2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EA4495-7958-4279-8737-D768E9E27542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72D576-3A11-4AA7-8E8D-C868CF9DFEF6}"/>
              </a:ext>
            </a:extLst>
          </p:cNvPr>
          <p:cNvSpPr txBox="1"/>
          <p:nvPr/>
        </p:nvSpPr>
        <p:spPr>
          <a:xfrm>
            <a:off x="7204323" y="2546573"/>
            <a:ext cx="4206088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CA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CA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AgNPs</a:t>
            </a:r>
            <a:endParaRPr lang="en-CA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ector: curvado 15">
            <a:extLst>
              <a:ext uri="{FF2B5EF4-FFF2-40B4-BE49-F238E27FC236}">
                <a16:creationId xmlns:a16="http://schemas.microsoft.com/office/drawing/2014/main" id="{805B7648-0611-4E1D-B574-AB79DE14553C}"/>
              </a:ext>
            </a:extLst>
          </p:cNvPr>
          <p:cNvSpPr/>
          <p:nvPr/>
        </p:nvSpPr>
        <p:spPr>
          <a:xfrm rot="5400000">
            <a:off x="3460154" y="1923303"/>
            <a:ext cx="504940" cy="123858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331E87-3E27-4660-828B-0D2D47A0430C}"/>
              </a:ext>
            </a:extLst>
          </p:cNvPr>
          <p:cNvSpPr txBox="1"/>
          <p:nvPr/>
        </p:nvSpPr>
        <p:spPr>
          <a:xfrm>
            <a:off x="2366491" y="2496438"/>
            <a:ext cx="53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Conector: curvado 15">
            <a:extLst>
              <a:ext uri="{FF2B5EF4-FFF2-40B4-BE49-F238E27FC236}">
                <a16:creationId xmlns:a16="http://schemas.microsoft.com/office/drawing/2014/main" id="{CDF506B9-C160-48F9-A5C0-567B9B0245EA}"/>
              </a:ext>
            </a:extLst>
          </p:cNvPr>
          <p:cNvSpPr/>
          <p:nvPr/>
        </p:nvSpPr>
        <p:spPr>
          <a:xfrm rot="5400000">
            <a:off x="7392019" y="4755412"/>
            <a:ext cx="307243" cy="1047891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76531F-0C1F-4AE8-821D-1C97209AEF42}"/>
              </a:ext>
            </a:extLst>
          </p:cNvPr>
          <p:cNvSpPr txBox="1"/>
          <p:nvPr/>
        </p:nvSpPr>
        <p:spPr>
          <a:xfrm>
            <a:off x="9244043" y="5822199"/>
            <a:ext cx="89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EF6073-AACA-40EA-BC16-A51A3FCEB76F}"/>
              </a:ext>
            </a:extLst>
          </p:cNvPr>
          <p:cNvSpPr txBox="1"/>
          <p:nvPr/>
        </p:nvSpPr>
        <p:spPr>
          <a:xfrm>
            <a:off x="6122630" y="5105330"/>
            <a:ext cx="7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2" name="Conector: curvado 15">
            <a:extLst>
              <a:ext uri="{FF2B5EF4-FFF2-40B4-BE49-F238E27FC236}">
                <a16:creationId xmlns:a16="http://schemas.microsoft.com/office/drawing/2014/main" id="{06886D1F-3E64-478A-AC5B-D428C315D82B}"/>
              </a:ext>
            </a:extLst>
          </p:cNvPr>
          <p:cNvSpPr/>
          <p:nvPr/>
        </p:nvSpPr>
        <p:spPr>
          <a:xfrm rot="5400000">
            <a:off x="3439060" y="2634579"/>
            <a:ext cx="1209039" cy="720001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F8FDD-6433-4BEE-9442-54468FF753A7}"/>
              </a:ext>
            </a:extLst>
          </p:cNvPr>
          <p:cNvSpPr txBox="1"/>
          <p:nvPr/>
        </p:nvSpPr>
        <p:spPr>
          <a:xfrm>
            <a:off x="2860518" y="3295847"/>
            <a:ext cx="7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" name="Conector: curvado 15">
            <a:extLst>
              <a:ext uri="{FF2B5EF4-FFF2-40B4-BE49-F238E27FC236}">
                <a16:creationId xmlns:a16="http://schemas.microsoft.com/office/drawing/2014/main" id="{5261465D-DF45-4B6A-9411-59EE670F8141}"/>
              </a:ext>
            </a:extLst>
          </p:cNvPr>
          <p:cNvSpPr/>
          <p:nvPr/>
        </p:nvSpPr>
        <p:spPr>
          <a:xfrm rot="5400000">
            <a:off x="7246377" y="5416964"/>
            <a:ext cx="1198094" cy="708797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3AE7F-B4F0-4B3B-9C14-BDA05426589F}"/>
              </a:ext>
            </a:extLst>
          </p:cNvPr>
          <p:cNvSpPr txBox="1"/>
          <p:nvPr/>
        </p:nvSpPr>
        <p:spPr>
          <a:xfrm>
            <a:off x="6668392" y="6064378"/>
            <a:ext cx="53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" name="Conector: curvado 15">
            <a:extLst>
              <a:ext uri="{FF2B5EF4-FFF2-40B4-BE49-F238E27FC236}">
                <a16:creationId xmlns:a16="http://schemas.microsoft.com/office/drawing/2014/main" id="{0B47404B-A494-40B1-8F5A-C119B4E61928}"/>
              </a:ext>
            </a:extLst>
          </p:cNvPr>
          <p:cNvSpPr/>
          <p:nvPr/>
        </p:nvSpPr>
        <p:spPr>
          <a:xfrm rot="5400000" flipV="1">
            <a:off x="8227893" y="5307763"/>
            <a:ext cx="963302" cy="74447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0F64992A-7B73-449F-B552-CF17CAF6F3BD}"/>
              </a:ext>
            </a:extLst>
          </p:cNvPr>
          <p:cNvSpPr/>
          <p:nvPr/>
        </p:nvSpPr>
        <p:spPr>
          <a:xfrm>
            <a:off x="2157668" y="2459960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E473480A-4E66-4B4E-BC45-AE9A6E0303D9}"/>
              </a:ext>
            </a:extLst>
          </p:cNvPr>
          <p:cNvSpPr/>
          <p:nvPr/>
        </p:nvSpPr>
        <p:spPr>
          <a:xfrm>
            <a:off x="2675414" y="3267162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C289D07-EAEA-4271-B7D7-378CF2F84896}"/>
              </a:ext>
            </a:extLst>
          </p:cNvPr>
          <p:cNvSpPr/>
          <p:nvPr/>
        </p:nvSpPr>
        <p:spPr>
          <a:xfrm>
            <a:off x="6069786" y="5064922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17371420-4BBF-4795-A084-29EE984A8D3D}"/>
              </a:ext>
            </a:extLst>
          </p:cNvPr>
          <p:cNvSpPr/>
          <p:nvPr/>
        </p:nvSpPr>
        <p:spPr>
          <a:xfrm>
            <a:off x="6505786" y="6027544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DA1DE8B1-000A-4649-8027-2373A48AFA61}"/>
              </a:ext>
            </a:extLst>
          </p:cNvPr>
          <p:cNvSpPr/>
          <p:nvPr/>
        </p:nvSpPr>
        <p:spPr>
          <a:xfrm>
            <a:off x="9203020" y="5822199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199EA-B014-42B9-91C9-19C98C1AA4BF}"/>
              </a:ext>
            </a:extLst>
          </p:cNvPr>
          <p:cNvSpPr txBox="1"/>
          <p:nvPr/>
        </p:nvSpPr>
        <p:spPr>
          <a:xfrm>
            <a:off x="5118733" y="5109813"/>
            <a:ext cx="7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11A265D-510A-46F9-BBF6-68C579CE4F43}"/>
              </a:ext>
            </a:extLst>
          </p:cNvPr>
          <p:cNvSpPr/>
          <p:nvPr/>
        </p:nvSpPr>
        <p:spPr>
          <a:xfrm>
            <a:off x="5065889" y="5069405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pic>
        <p:nvPicPr>
          <p:cNvPr id="5" name="Picture 4" descr="A person holding a fish&#10;&#10;Description automatically generated">
            <a:extLst>
              <a:ext uri="{FF2B5EF4-FFF2-40B4-BE49-F238E27FC236}">
                <a16:creationId xmlns:a16="http://schemas.microsoft.com/office/drawing/2014/main" id="{B61F5EB7-57AC-2A9A-0058-BE8DF8FA2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0" b="95117" l="9961" r="89974">
                        <a14:foregroundMark x1="59563" y1="22820" x2="23828" y2="68262"/>
                        <a14:foregroundMark x1="62956" y1="18506" x2="61016" y2="20973"/>
                        <a14:foregroundMark x1="23828" y1="68262" x2="23568" y2="93311"/>
                        <a14:foregroundMark x1="63281" y1="14502" x2="63409" y2="13184"/>
                        <a14:foregroundMark x1="73230" y1="7944" x2="73958" y2="8008"/>
                        <a14:foregroundMark x1="64682" y1="7189" x2="70972" y2="7744"/>
                        <a14:foregroundMark x1="73958" y1="8008" x2="75651" y2="15723"/>
                        <a14:foregroundMark x1="64974" y1="6201" x2="69727" y2="5420"/>
                        <a14:foregroundMark x1="76628" y1="7910" x2="78451" y2="11133"/>
                        <a14:foregroundMark x1="78581" y1="7568" x2="79362" y2="9668"/>
                        <a14:foregroundMark x1="55143" y1="28027" x2="46940" y2="34570"/>
                        <a14:foregroundMark x1="46940" y1="34570" x2="45508" y2="37451"/>
                        <a14:foregroundMark x1="65885" y1="32520" x2="62500" y2="46191"/>
                        <a14:foregroundMark x1="65885" y1="32080" x2="67122" y2="35840"/>
                        <a14:foregroundMark x1="67448" y1="31592" x2="68620" y2="35303"/>
                        <a14:foregroundMark x1="66797" y1="27002" x2="66667" y2="28271"/>
                        <a14:foregroundMark x1="67578" y1="25732" x2="67578" y2="26221"/>
                        <a14:foregroundMark x1="27409" y1="95117" x2="31706" y2="91748"/>
                        <a14:backgroundMark x1="37826" y1="45996" x2="44271" y2="35400"/>
                        <a14:backgroundMark x1="36784" y1="26904" x2="56576" y2="14063"/>
                        <a14:backgroundMark x1="56576" y1="14063" x2="55924" y2="24023"/>
                        <a14:backgroundMark x1="55924" y1="24023" x2="47005" y2="30176"/>
                        <a14:backgroundMark x1="47005" y1="30176" x2="45378" y2="34033"/>
                        <a14:backgroundMark x1="60221" y1="20898" x2="59896" y2="22852"/>
                        <a14:backgroundMark x1="80013" y1="14844" x2="80512" y2="9433"/>
                        <a14:backgroundMark x1="75977" y1="15625" x2="72201" y2="18750"/>
                        <a14:backgroundMark x1="74349" y1="6201" x2="75521" y2="6445"/>
                        <a14:backgroundMark x1="69713" y1="5437" x2="73568" y2="7715"/>
                        <a14:backgroundMark x1="74349" y1="7715" x2="74349" y2="7715"/>
                        <a14:backgroundMark x1="68359" y1="27686" x2="70052" y2="33447"/>
                        <a14:backgroundMark x1="65755" y1="45313" x2="62500" y2="61133"/>
                        <a14:backgroundMark x1="62500" y1="61133" x2="49284" y2="77441"/>
                        <a14:backgroundMark x1="63021" y1="6396" x2="63021" y2="13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40" r="16672"/>
          <a:stretch/>
        </p:blipFill>
        <p:spPr>
          <a:xfrm rot="4133417">
            <a:off x="2993058" y="-1779686"/>
            <a:ext cx="3275733" cy="6858000"/>
          </a:xfrm>
          <a:prstGeom prst="rect">
            <a:avLst/>
          </a:prstGeom>
        </p:spPr>
      </p:pic>
      <p:pic>
        <p:nvPicPr>
          <p:cNvPr id="8" name="Picture 7" descr="A person holding a fish&#10;&#10;Description automatically generated">
            <a:extLst>
              <a:ext uri="{FF2B5EF4-FFF2-40B4-BE49-F238E27FC236}">
                <a16:creationId xmlns:a16="http://schemas.microsoft.com/office/drawing/2014/main" id="{870E8BE2-6786-C11A-C49D-E2C1FF4F8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0" b="95117" l="9961" r="89974">
                        <a14:foregroundMark x1="59563" y1="22820" x2="23828" y2="68262"/>
                        <a14:foregroundMark x1="62956" y1="18506" x2="61016" y2="20973"/>
                        <a14:foregroundMark x1="23828" y1="68262" x2="23568" y2="93311"/>
                        <a14:foregroundMark x1="63281" y1="14502" x2="63409" y2="13184"/>
                        <a14:foregroundMark x1="73230" y1="7944" x2="73958" y2="8008"/>
                        <a14:foregroundMark x1="64682" y1="7189" x2="70972" y2="7744"/>
                        <a14:foregroundMark x1="73958" y1="8008" x2="75651" y2="15723"/>
                        <a14:foregroundMark x1="64974" y1="6201" x2="69727" y2="5420"/>
                        <a14:foregroundMark x1="76628" y1="7910" x2="78451" y2="11133"/>
                        <a14:foregroundMark x1="78581" y1="7568" x2="79362" y2="9668"/>
                        <a14:foregroundMark x1="55143" y1="28027" x2="46940" y2="34570"/>
                        <a14:foregroundMark x1="46940" y1="34570" x2="45508" y2="37451"/>
                        <a14:foregroundMark x1="65885" y1="32520" x2="62500" y2="46191"/>
                        <a14:foregroundMark x1="65885" y1="32080" x2="67122" y2="35840"/>
                        <a14:foregroundMark x1="67448" y1="31592" x2="68620" y2="35303"/>
                        <a14:foregroundMark x1="66797" y1="27002" x2="66667" y2="28271"/>
                        <a14:foregroundMark x1="67578" y1="25732" x2="67578" y2="26221"/>
                        <a14:foregroundMark x1="27409" y1="95117" x2="31706" y2="91748"/>
                        <a14:backgroundMark x1="37826" y1="45996" x2="44271" y2="35400"/>
                        <a14:backgroundMark x1="36784" y1="26904" x2="56576" y2="14063"/>
                        <a14:backgroundMark x1="56576" y1="14063" x2="55924" y2="24023"/>
                        <a14:backgroundMark x1="55924" y1="24023" x2="47005" y2="30176"/>
                        <a14:backgroundMark x1="47005" y1="30176" x2="45378" y2="34033"/>
                        <a14:backgroundMark x1="60221" y1="20898" x2="59896" y2="22852"/>
                        <a14:backgroundMark x1="80013" y1="14844" x2="80512" y2="9433"/>
                        <a14:backgroundMark x1="75977" y1="15625" x2="72201" y2="18750"/>
                        <a14:backgroundMark x1="74349" y1="6201" x2="75521" y2="6445"/>
                        <a14:backgroundMark x1="69713" y1="5437" x2="73568" y2="7715"/>
                        <a14:backgroundMark x1="74349" y1="7715" x2="74349" y2="7715"/>
                        <a14:backgroundMark x1="68359" y1="27686" x2="70052" y2="33447"/>
                        <a14:backgroundMark x1="65755" y1="45313" x2="62500" y2="61133"/>
                        <a14:backgroundMark x1="62500" y1="61133" x2="49284" y2="77441"/>
                        <a14:backgroundMark x1="63021" y1="6396" x2="63021" y2="13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3417">
            <a:off x="6328547" y="2048400"/>
            <a:ext cx="3856590" cy="51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2F272-01F1-1911-53F1-66DF6EC9C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7" r="28851" b="16168"/>
          <a:stretch/>
        </p:blipFill>
        <p:spPr>
          <a:xfrm>
            <a:off x="1524000" y="1891862"/>
            <a:ext cx="6505903" cy="38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Klemet</dc:creator>
  <cp:lastModifiedBy>Sandra Klemet-N'guessan</cp:lastModifiedBy>
  <cp:revision>7</cp:revision>
  <dcterms:created xsi:type="dcterms:W3CDTF">2022-04-22T21:31:34Z</dcterms:created>
  <dcterms:modified xsi:type="dcterms:W3CDTF">2022-11-22T02:04:41Z</dcterms:modified>
</cp:coreProperties>
</file>