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ra Klemet-N'guessan" userId="0d19dd2d-6e00-409e-9933-e191f280205d" providerId="ADAL" clId="{77E5BEE4-35DB-4E75-B979-730080B4F326}"/>
    <pc:docChg chg="modSld">
      <pc:chgData name="Sandra Klemet-N'guessan" userId="0d19dd2d-6e00-409e-9933-e191f280205d" providerId="ADAL" clId="{77E5BEE4-35DB-4E75-B979-730080B4F326}" dt="2022-11-22T02:08:13.898" v="8" actId="1076"/>
      <pc:docMkLst>
        <pc:docMk/>
      </pc:docMkLst>
      <pc:sldChg chg="modSp mod">
        <pc:chgData name="Sandra Klemet-N'guessan" userId="0d19dd2d-6e00-409e-9933-e191f280205d" providerId="ADAL" clId="{77E5BEE4-35DB-4E75-B979-730080B4F326}" dt="2022-11-22T02:08:13.898" v="8" actId="1076"/>
        <pc:sldMkLst>
          <pc:docMk/>
          <pc:sldMk cId="1778605326" sldId="257"/>
        </pc:sldMkLst>
        <pc:spChg chg="mod">
          <ac:chgData name="Sandra Klemet-N'guessan" userId="0d19dd2d-6e00-409e-9933-e191f280205d" providerId="ADAL" clId="{77E5BEE4-35DB-4E75-B979-730080B4F326}" dt="2022-11-22T02:08:13.898" v="8" actId="1076"/>
          <ac:spMkLst>
            <pc:docMk/>
            <pc:sldMk cId="1778605326" sldId="257"/>
            <ac:spMk id="15" creationId="{5261465D-DF45-4B6A-9411-59EE670F8141}"/>
          </ac:spMkLst>
        </pc:spChg>
        <pc:spChg chg="mod">
          <ac:chgData name="Sandra Klemet-N'guessan" userId="0d19dd2d-6e00-409e-9933-e191f280205d" providerId="ADAL" clId="{77E5BEE4-35DB-4E75-B979-730080B4F326}" dt="2022-11-22T02:08:13.898" v="8" actId="1076"/>
          <ac:spMkLst>
            <pc:docMk/>
            <pc:sldMk cId="1778605326" sldId="257"/>
            <ac:spMk id="17" creationId="{DD93AE7F-B4F0-4B3B-9C14-BDA05426589F}"/>
          </ac:spMkLst>
        </pc:spChg>
        <pc:spChg chg="mod">
          <ac:chgData name="Sandra Klemet-N'guessan" userId="0d19dd2d-6e00-409e-9933-e191f280205d" providerId="ADAL" clId="{77E5BEE4-35DB-4E75-B979-730080B4F326}" dt="2022-11-22T02:08:13.898" v="8" actId="1076"/>
          <ac:spMkLst>
            <pc:docMk/>
            <pc:sldMk cId="1778605326" sldId="257"/>
            <ac:spMk id="18" creationId="{0B47404B-A494-40B1-8F5A-C119B4E61928}"/>
          </ac:spMkLst>
        </pc:spChg>
        <pc:spChg chg="mod">
          <ac:chgData name="Sandra Klemet-N'guessan" userId="0d19dd2d-6e00-409e-9933-e191f280205d" providerId="ADAL" clId="{77E5BEE4-35DB-4E75-B979-730080B4F326}" dt="2022-11-22T02:08:13.898" v="8" actId="1076"/>
          <ac:spMkLst>
            <pc:docMk/>
            <pc:sldMk cId="1778605326" sldId="257"/>
            <ac:spMk id="20" creationId="{EC289D07-EAEA-4271-B7D7-378CF2F84896}"/>
          </ac:spMkLst>
        </pc:spChg>
        <pc:spChg chg="mod">
          <ac:chgData name="Sandra Klemet-N'guessan" userId="0d19dd2d-6e00-409e-9933-e191f280205d" providerId="ADAL" clId="{77E5BEE4-35DB-4E75-B979-730080B4F326}" dt="2022-11-22T02:08:13.898" v="8" actId="1076"/>
          <ac:spMkLst>
            <pc:docMk/>
            <pc:sldMk cId="1778605326" sldId="257"/>
            <ac:spMk id="23" creationId="{17371420-4BBF-4795-A084-29EE984A8D3D}"/>
          </ac:spMkLst>
        </pc:spChg>
        <pc:spChg chg="mod">
          <ac:chgData name="Sandra Klemet-N'guessan" userId="0d19dd2d-6e00-409e-9933-e191f280205d" providerId="ADAL" clId="{77E5BEE4-35DB-4E75-B979-730080B4F326}" dt="2022-11-22T02:08:13.898" v="8" actId="1076"/>
          <ac:spMkLst>
            <pc:docMk/>
            <pc:sldMk cId="1778605326" sldId="257"/>
            <ac:spMk id="24" creationId="{DA1DE8B1-000A-4649-8027-2373A48AFA61}"/>
          </ac:spMkLst>
        </pc:spChg>
        <pc:spChg chg="mod">
          <ac:chgData name="Sandra Klemet-N'guessan" userId="0d19dd2d-6e00-409e-9933-e191f280205d" providerId="ADAL" clId="{77E5BEE4-35DB-4E75-B979-730080B4F326}" dt="2022-11-22T02:08:13.898" v="8" actId="1076"/>
          <ac:spMkLst>
            <pc:docMk/>
            <pc:sldMk cId="1778605326" sldId="257"/>
            <ac:spMk id="25" creationId="{497199EA-B014-42B9-91C9-19C98C1AA4BF}"/>
          </ac:spMkLst>
        </pc:spChg>
        <pc:spChg chg="mod">
          <ac:chgData name="Sandra Klemet-N'guessan" userId="0d19dd2d-6e00-409e-9933-e191f280205d" providerId="ADAL" clId="{77E5BEE4-35DB-4E75-B979-730080B4F326}" dt="2022-11-22T02:08:13.898" v="8" actId="1076"/>
          <ac:spMkLst>
            <pc:docMk/>
            <pc:sldMk cId="1778605326" sldId="257"/>
            <ac:spMk id="26" creationId="{E11A265D-510A-46F9-BBF6-68C579CE4F43}"/>
          </ac:spMkLst>
        </pc:spChg>
        <pc:spChg chg="mod">
          <ac:chgData name="Sandra Klemet-N'guessan" userId="0d19dd2d-6e00-409e-9933-e191f280205d" providerId="ADAL" clId="{77E5BEE4-35DB-4E75-B979-730080B4F326}" dt="2022-11-22T02:06:48.198" v="1" actId="1076"/>
          <ac:spMkLst>
            <pc:docMk/>
            <pc:sldMk cId="1778605326" sldId="257"/>
            <ac:spMk id="47" creationId="{8172D576-3A11-4AA7-8E8D-C868CF9DFEF6}"/>
          </ac:spMkLst>
        </pc:spChg>
        <pc:spChg chg="mod">
          <ac:chgData name="Sandra Klemet-N'guessan" userId="0d19dd2d-6e00-409e-9933-e191f280205d" providerId="ADAL" clId="{77E5BEE4-35DB-4E75-B979-730080B4F326}" dt="2022-11-22T02:08:13.898" v="8" actId="1076"/>
          <ac:spMkLst>
            <pc:docMk/>
            <pc:sldMk cId="1778605326" sldId="257"/>
            <ac:spMk id="66" creationId="{CDF506B9-C160-48F9-A5C0-567B9B0245EA}"/>
          </ac:spMkLst>
        </pc:spChg>
        <pc:spChg chg="mod">
          <ac:chgData name="Sandra Klemet-N'guessan" userId="0d19dd2d-6e00-409e-9933-e191f280205d" providerId="ADAL" clId="{77E5BEE4-35DB-4E75-B979-730080B4F326}" dt="2022-11-22T02:08:13.898" v="8" actId="1076"/>
          <ac:spMkLst>
            <pc:docMk/>
            <pc:sldMk cId="1778605326" sldId="257"/>
            <ac:spMk id="67" creationId="{B176531F-0C1F-4AE8-821D-1C97209AEF42}"/>
          </ac:spMkLst>
        </pc:spChg>
        <pc:spChg chg="mod">
          <ac:chgData name="Sandra Klemet-N'guessan" userId="0d19dd2d-6e00-409e-9933-e191f280205d" providerId="ADAL" clId="{77E5BEE4-35DB-4E75-B979-730080B4F326}" dt="2022-11-22T02:08:13.898" v="8" actId="1076"/>
          <ac:spMkLst>
            <pc:docMk/>
            <pc:sldMk cId="1778605326" sldId="257"/>
            <ac:spMk id="68" creationId="{2AEF6073-AACA-40EA-BC16-A51A3FCEB76F}"/>
          </ac:spMkLst>
        </pc:spChg>
        <pc:picChg chg="mod">
          <ac:chgData name="Sandra Klemet-N'guessan" userId="0d19dd2d-6e00-409e-9933-e191f280205d" providerId="ADAL" clId="{77E5BEE4-35DB-4E75-B979-730080B4F326}" dt="2022-11-22T02:07:32.831" v="7" actId="1076"/>
          <ac:picMkLst>
            <pc:docMk/>
            <pc:sldMk cId="1778605326" sldId="257"/>
            <ac:picMk id="8" creationId="{870E8BE2-6786-C11A-C49D-E2C1FF4F89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D508-27F5-4DD5-AE77-B259C4986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1B18A-F09D-4734-BA89-DA04B1B2B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03DCE-5D99-404B-B658-BF943849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EE361-53E4-4DC7-8D12-CF9F9373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DFC7-B0BC-42C3-9F4E-2D8C5D36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51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5A25-D5CD-4A84-8AB5-ABEEE896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F6D74B-ACCB-4F23-B258-363554AA1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6676-CA43-4BC1-A284-E058D057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88CF8-8EED-459B-9DD5-E7815588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58093-8D0A-485C-9FA3-2924445E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426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916E3-FDBA-45E0-957B-382D6BEC1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C739C-CA02-497B-93D6-95825B0C1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F8C86-3BD8-4E60-92D9-6D307D20D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9DC0D-F0A0-48FC-B63B-44CAC340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2F627-21F7-41FC-8E8C-53A3C856B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732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5561-1002-4680-AF5E-32C4EF795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82447-3134-45BD-8D3A-280F7EB8F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E7419-27B8-4754-8C25-3AD9D76C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C742-87C7-4DA2-9CAE-91A3DD23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484B-1BDE-48E2-8FC3-81A571AC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244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82FA-7211-4DD5-9509-F66ED23F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7A1E4-A137-4CDA-BC69-22BCE17D5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39ADD-7E13-4483-ABBE-FB6BD31C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AC2A-963F-4678-9CCE-3284816B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6CC8-06C3-4191-8989-9C36AE9B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64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40DE-C0AA-4A13-B22B-BF1406DE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F7695-6B7A-424E-A473-46403761A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7709E-3F2B-4456-84F3-1C89C2548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6389-F9A1-409D-BCAC-55013BE14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4E641-2691-4048-8948-178C57B2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68E07-0333-4B24-A9E5-C74A82EA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94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CD9A-6019-4916-8105-20809E9F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B5A1F-8C01-4BE8-9978-B78094E5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4BE7-76AB-473C-9591-84220F9CA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6672D-C260-464C-99E9-74AC7BE35A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5BD5D2-2C7B-426F-9057-8F7DD578E6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AAE34-E240-493A-B235-D82B25B6B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DD633-A02B-459D-9582-C65129E4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4F2C5-7802-4D48-8041-02FA3AFA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338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8B86-B2FE-475B-8791-B6D4D142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F5D11-E309-456F-BDB6-6A644DFC1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22895-04DD-4289-81B9-85A25EB2E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26DF3-49F7-40C6-AAD9-BDCF90E6F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275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71A4-A186-454F-8AB4-92D881CC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B7D53-7ECD-40ED-9CC0-B79676C91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3528D-39D1-4150-9005-2CB96C7B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7957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2CFD-F6A1-4874-8832-A478FA52E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2A1FD-0BC9-4E0E-9A16-DF3CCD09A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3E5AE-E63B-48BF-AD6B-F15F047A2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277BD-8D30-41B4-8A12-CE7236F4B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089D1-4FFE-46F5-8618-2A313B61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2E506-42E1-428E-A954-3CEDE79B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89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21244-5E35-4FD7-9DDA-624B0CCC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4D097-A156-4346-8BF4-65B8ADAB0B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A998E-334C-4BAF-B451-69E75F90A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78D77-76CE-40D4-B939-419AEE52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65E6D-8BE2-4F84-9453-9DDEA5C6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3DEE5-A491-4273-BBB2-DB6A25EE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84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9DA954-A5C5-4F31-AA93-946ED909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3EEDF-2F71-41E1-B1F7-06947B5EF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DB4F6-35D4-4577-B338-082DDB3A3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F96B-91F1-424C-AA1F-3F0943DBBE38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0C2CB-B071-4AF8-AC19-4C6A2442CC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E2F2C-FFEA-4E83-89A3-7B813916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3274-119D-4588-ADF7-9244B897611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8441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43788330@N05/874158218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fish, spiny-finned fish&#10;&#10;Description automatically generated">
            <a:extLst>
              <a:ext uri="{FF2B5EF4-FFF2-40B4-BE49-F238E27FC236}">
                <a16:creationId xmlns:a16="http://schemas.microsoft.com/office/drawing/2014/main" id="{D65381EF-17B8-4884-9449-E9982CC1D6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9200" y="933450"/>
            <a:ext cx="9753600" cy="4991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CCF335-E61F-4206-BAD2-1860059F38A4}"/>
              </a:ext>
            </a:extLst>
          </p:cNvPr>
          <p:cNvSpPr txBox="1"/>
          <p:nvPr/>
        </p:nvSpPr>
        <p:spPr>
          <a:xfrm>
            <a:off x="1219200" y="5924550"/>
            <a:ext cx="9753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>
                <a:hlinkClick r:id="rId3" tooltip="https://www.flickr.com/photos/43788330@N05/8741582188"/>
              </a:rPr>
              <a:t>This Photo</a:t>
            </a:r>
            <a:r>
              <a:rPr lang="en-CA" sz="900"/>
              <a:t> by Unknown Author is licensed under </a:t>
            </a:r>
            <a:r>
              <a:rPr lang="en-CA" sz="900">
                <a:hlinkClick r:id="rId4" tooltip="https://creativecommons.org/licenses/by-sa/3.0/"/>
              </a:rPr>
              <a:t>CC BY-SA</a:t>
            </a:r>
            <a:endParaRPr lang="en-CA" sz="9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46A69-C929-283A-2C4D-0B73C21C588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8"/>
          <a:stretch/>
        </p:blipFill>
        <p:spPr>
          <a:xfrm>
            <a:off x="189187" y="0"/>
            <a:ext cx="9144000" cy="3169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F9392-65EF-B47F-723F-FEF88C45724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98"/>
          <a:stretch/>
        </p:blipFill>
        <p:spPr>
          <a:xfrm>
            <a:off x="1524000" y="4025462"/>
            <a:ext cx="9144000" cy="283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3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EA4495-7958-4279-8737-D768E9E27542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2192000" cy="685800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72D576-3A11-4AA7-8E8D-C868CF9DFEF6}"/>
              </a:ext>
            </a:extLst>
          </p:cNvPr>
          <p:cNvSpPr txBox="1"/>
          <p:nvPr/>
        </p:nvSpPr>
        <p:spPr>
          <a:xfrm>
            <a:off x="7347944" y="2572822"/>
            <a:ext cx="4206088" cy="132343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CA" sz="8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CA" sz="8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AgNPs</a:t>
            </a:r>
            <a:endParaRPr lang="en-CA" sz="8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ector: curvado 15">
            <a:extLst>
              <a:ext uri="{FF2B5EF4-FFF2-40B4-BE49-F238E27FC236}">
                <a16:creationId xmlns:a16="http://schemas.microsoft.com/office/drawing/2014/main" id="{805B7648-0611-4E1D-B574-AB79DE14553C}"/>
              </a:ext>
            </a:extLst>
          </p:cNvPr>
          <p:cNvSpPr/>
          <p:nvPr/>
        </p:nvSpPr>
        <p:spPr>
          <a:xfrm rot="5400000">
            <a:off x="3460154" y="1923303"/>
            <a:ext cx="504940" cy="1238580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F331E87-3E27-4660-828B-0D2D47A0430C}"/>
              </a:ext>
            </a:extLst>
          </p:cNvPr>
          <p:cNvSpPr txBox="1"/>
          <p:nvPr/>
        </p:nvSpPr>
        <p:spPr>
          <a:xfrm>
            <a:off x="2366491" y="2496438"/>
            <a:ext cx="53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66" name="Conector: curvado 15">
            <a:extLst>
              <a:ext uri="{FF2B5EF4-FFF2-40B4-BE49-F238E27FC236}">
                <a16:creationId xmlns:a16="http://schemas.microsoft.com/office/drawing/2014/main" id="{CDF506B9-C160-48F9-A5C0-567B9B0245EA}"/>
              </a:ext>
            </a:extLst>
          </p:cNvPr>
          <p:cNvSpPr/>
          <p:nvPr/>
        </p:nvSpPr>
        <p:spPr>
          <a:xfrm rot="5400000">
            <a:off x="7487830" y="4682296"/>
            <a:ext cx="307243" cy="1047891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176531F-0C1F-4AE8-821D-1C97209AEF42}"/>
              </a:ext>
            </a:extLst>
          </p:cNvPr>
          <p:cNvSpPr txBox="1"/>
          <p:nvPr/>
        </p:nvSpPr>
        <p:spPr>
          <a:xfrm>
            <a:off x="9339854" y="5749083"/>
            <a:ext cx="894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EF6073-AACA-40EA-BC16-A51A3FCEB76F}"/>
              </a:ext>
            </a:extLst>
          </p:cNvPr>
          <p:cNvSpPr txBox="1"/>
          <p:nvPr/>
        </p:nvSpPr>
        <p:spPr>
          <a:xfrm>
            <a:off x="6218441" y="5032214"/>
            <a:ext cx="79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12" name="Conector: curvado 15">
            <a:extLst>
              <a:ext uri="{FF2B5EF4-FFF2-40B4-BE49-F238E27FC236}">
                <a16:creationId xmlns:a16="http://schemas.microsoft.com/office/drawing/2014/main" id="{06886D1F-3E64-478A-AC5B-D428C315D82B}"/>
              </a:ext>
            </a:extLst>
          </p:cNvPr>
          <p:cNvSpPr/>
          <p:nvPr/>
        </p:nvSpPr>
        <p:spPr>
          <a:xfrm rot="5400000">
            <a:off x="3439060" y="2634579"/>
            <a:ext cx="1209039" cy="720001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F8FDD-6433-4BEE-9442-54468FF753A7}"/>
              </a:ext>
            </a:extLst>
          </p:cNvPr>
          <p:cNvSpPr txBox="1"/>
          <p:nvPr/>
        </p:nvSpPr>
        <p:spPr>
          <a:xfrm>
            <a:off x="2860518" y="3295847"/>
            <a:ext cx="7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5" name="Conector: curvado 15">
            <a:extLst>
              <a:ext uri="{FF2B5EF4-FFF2-40B4-BE49-F238E27FC236}">
                <a16:creationId xmlns:a16="http://schemas.microsoft.com/office/drawing/2014/main" id="{5261465D-DF45-4B6A-9411-59EE670F8141}"/>
              </a:ext>
            </a:extLst>
          </p:cNvPr>
          <p:cNvSpPr/>
          <p:nvPr/>
        </p:nvSpPr>
        <p:spPr>
          <a:xfrm rot="5400000">
            <a:off x="7297736" y="5341723"/>
            <a:ext cx="1244672" cy="666470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3AE7F-B4F0-4B3B-9C14-BDA05426589F}"/>
              </a:ext>
            </a:extLst>
          </p:cNvPr>
          <p:cNvSpPr txBox="1"/>
          <p:nvPr/>
        </p:nvSpPr>
        <p:spPr>
          <a:xfrm>
            <a:off x="6764203" y="5991262"/>
            <a:ext cx="53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18" name="Conector: curvado 15">
            <a:extLst>
              <a:ext uri="{FF2B5EF4-FFF2-40B4-BE49-F238E27FC236}">
                <a16:creationId xmlns:a16="http://schemas.microsoft.com/office/drawing/2014/main" id="{0B47404B-A494-40B1-8F5A-C119B4E61928}"/>
              </a:ext>
            </a:extLst>
          </p:cNvPr>
          <p:cNvSpPr/>
          <p:nvPr/>
        </p:nvSpPr>
        <p:spPr>
          <a:xfrm rot="5400000" flipV="1">
            <a:off x="8227115" y="5138058"/>
            <a:ext cx="1063410" cy="837540"/>
          </a:xfrm>
          <a:prstGeom prst="curvedConnector2">
            <a:avLst/>
          </a:prstGeom>
          <a:solidFill>
            <a:srgbClr val="000000">
              <a:alpha val="5000"/>
            </a:srgbClr>
          </a:solidFill>
          <a:ln w="381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0F64992A-7B73-449F-B552-CF17CAF6F3BD}"/>
              </a:ext>
            </a:extLst>
          </p:cNvPr>
          <p:cNvSpPr/>
          <p:nvPr/>
        </p:nvSpPr>
        <p:spPr>
          <a:xfrm>
            <a:off x="2157668" y="2459960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E473480A-4E66-4B4E-BC45-AE9A6E0303D9}"/>
              </a:ext>
            </a:extLst>
          </p:cNvPr>
          <p:cNvSpPr/>
          <p:nvPr/>
        </p:nvSpPr>
        <p:spPr>
          <a:xfrm>
            <a:off x="2675414" y="3267162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C289D07-EAEA-4271-B7D7-378CF2F84896}"/>
              </a:ext>
            </a:extLst>
          </p:cNvPr>
          <p:cNvSpPr/>
          <p:nvPr/>
        </p:nvSpPr>
        <p:spPr>
          <a:xfrm>
            <a:off x="6165597" y="4991806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17371420-4BBF-4795-A084-29EE984A8D3D}"/>
              </a:ext>
            </a:extLst>
          </p:cNvPr>
          <p:cNvSpPr/>
          <p:nvPr/>
        </p:nvSpPr>
        <p:spPr>
          <a:xfrm>
            <a:off x="6601597" y="5954428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DA1DE8B1-000A-4649-8027-2373A48AFA61}"/>
              </a:ext>
            </a:extLst>
          </p:cNvPr>
          <p:cNvSpPr/>
          <p:nvPr/>
        </p:nvSpPr>
        <p:spPr>
          <a:xfrm>
            <a:off x="9298831" y="5749083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7199EA-B014-42B9-91C9-19C98C1AA4BF}"/>
              </a:ext>
            </a:extLst>
          </p:cNvPr>
          <p:cNvSpPr txBox="1"/>
          <p:nvPr/>
        </p:nvSpPr>
        <p:spPr>
          <a:xfrm>
            <a:off x="5214544" y="5036697"/>
            <a:ext cx="79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E11A265D-510A-46F9-BBF6-68C579CE4F43}"/>
              </a:ext>
            </a:extLst>
          </p:cNvPr>
          <p:cNvSpPr/>
          <p:nvPr/>
        </p:nvSpPr>
        <p:spPr>
          <a:xfrm>
            <a:off x="5161700" y="4996289"/>
            <a:ext cx="864000" cy="720000"/>
          </a:xfrm>
          <a:prstGeom prst="hexagon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bg1"/>
              </a:solidFill>
            </a:endParaRPr>
          </a:p>
        </p:txBody>
      </p:sp>
      <p:pic>
        <p:nvPicPr>
          <p:cNvPr id="5" name="Picture 4" descr="A person holding a fish&#10;&#10;Description automatically generated">
            <a:extLst>
              <a:ext uri="{FF2B5EF4-FFF2-40B4-BE49-F238E27FC236}">
                <a16:creationId xmlns:a16="http://schemas.microsoft.com/office/drawing/2014/main" id="{B61F5EB7-57AC-2A9A-0058-BE8DF8FA28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20" b="95117" l="9961" r="89974">
                        <a14:foregroundMark x1="59563" y1="22820" x2="23828" y2="68262"/>
                        <a14:foregroundMark x1="62956" y1="18506" x2="61016" y2="20973"/>
                        <a14:foregroundMark x1="23828" y1="68262" x2="23568" y2="93311"/>
                        <a14:foregroundMark x1="63281" y1="14502" x2="63409" y2="13184"/>
                        <a14:foregroundMark x1="73230" y1="7944" x2="73958" y2="8008"/>
                        <a14:foregroundMark x1="64682" y1="7189" x2="70972" y2="7744"/>
                        <a14:foregroundMark x1="73958" y1="8008" x2="75651" y2="15723"/>
                        <a14:foregroundMark x1="64974" y1="6201" x2="69727" y2="5420"/>
                        <a14:foregroundMark x1="76628" y1="7910" x2="78451" y2="11133"/>
                        <a14:foregroundMark x1="78581" y1="7568" x2="79362" y2="9668"/>
                        <a14:foregroundMark x1="55143" y1="28027" x2="46940" y2="34570"/>
                        <a14:foregroundMark x1="46940" y1="34570" x2="45508" y2="37451"/>
                        <a14:foregroundMark x1="65885" y1="32520" x2="62500" y2="46191"/>
                        <a14:foregroundMark x1="65885" y1="32080" x2="67122" y2="35840"/>
                        <a14:foregroundMark x1="67448" y1="31592" x2="68620" y2="35303"/>
                        <a14:foregroundMark x1="66797" y1="27002" x2="66667" y2="28271"/>
                        <a14:foregroundMark x1="67578" y1="25732" x2="67578" y2="26221"/>
                        <a14:foregroundMark x1="27409" y1="95117" x2="31706" y2="91748"/>
                        <a14:backgroundMark x1="37826" y1="45996" x2="44271" y2="35400"/>
                        <a14:backgroundMark x1="36784" y1="26904" x2="56576" y2="14063"/>
                        <a14:backgroundMark x1="56576" y1="14063" x2="55924" y2="24023"/>
                        <a14:backgroundMark x1="55924" y1="24023" x2="47005" y2="30176"/>
                        <a14:backgroundMark x1="47005" y1="30176" x2="45378" y2="34033"/>
                        <a14:backgroundMark x1="60221" y1="20898" x2="59896" y2="22852"/>
                        <a14:backgroundMark x1="80013" y1="14844" x2="80512" y2="9433"/>
                        <a14:backgroundMark x1="75977" y1="15625" x2="72201" y2="18750"/>
                        <a14:backgroundMark x1="74349" y1="6201" x2="75521" y2="6445"/>
                        <a14:backgroundMark x1="69713" y1="5437" x2="73568" y2="7715"/>
                        <a14:backgroundMark x1="74349" y1="7715" x2="74349" y2="7715"/>
                        <a14:backgroundMark x1="68359" y1="27686" x2="70052" y2="33447"/>
                        <a14:backgroundMark x1="65755" y1="45313" x2="62500" y2="61133"/>
                        <a14:backgroundMark x1="62500" y1="61133" x2="49284" y2="77441"/>
                        <a14:backgroundMark x1="63021" y1="6396" x2="63021" y2="13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40" r="16672"/>
          <a:stretch/>
        </p:blipFill>
        <p:spPr>
          <a:xfrm rot="4133417">
            <a:off x="2993058" y="-1779686"/>
            <a:ext cx="3275733" cy="6858000"/>
          </a:xfrm>
          <a:prstGeom prst="rect">
            <a:avLst/>
          </a:prstGeom>
        </p:spPr>
      </p:pic>
      <p:pic>
        <p:nvPicPr>
          <p:cNvPr id="8" name="Picture 7" descr="A person holding a fish&#10;&#10;Description automatically generated">
            <a:extLst>
              <a:ext uri="{FF2B5EF4-FFF2-40B4-BE49-F238E27FC236}">
                <a16:creationId xmlns:a16="http://schemas.microsoft.com/office/drawing/2014/main" id="{870E8BE2-6786-C11A-C49D-E2C1FF4F8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20" b="95117" l="9961" r="89974">
                        <a14:foregroundMark x1="59563" y1="22820" x2="23828" y2="68262"/>
                        <a14:foregroundMark x1="62956" y1="18506" x2="61016" y2="20973"/>
                        <a14:foregroundMark x1="23828" y1="68262" x2="23568" y2="93311"/>
                        <a14:foregroundMark x1="63281" y1="14502" x2="63409" y2="13184"/>
                        <a14:foregroundMark x1="73230" y1="7944" x2="73958" y2="8008"/>
                        <a14:foregroundMark x1="64682" y1="7189" x2="70972" y2="7744"/>
                        <a14:foregroundMark x1="73958" y1="8008" x2="75651" y2="15723"/>
                        <a14:foregroundMark x1="64974" y1="6201" x2="69727" y2="5420"/>
                        <a14:foregroundMark x1="76628" y1="7910" x2="78451" y2="11133"/>
                        <a14:foregroundMark x1="78581" y1="7568" x2="79362" y2="9668"/>
                        <a14:foregroundMark x1="55143" y1="28027" x2="46940" y2="34570"/>
                        <a14:foregroundMark x1="46940" y1="34570" x2="45508" y2="37451"/>
                        <a14:foregroundMark x1="65885" y1="32520" x2="62500" y2="46191"/>
                        <a14:foregroundMark x1="65885" y1="32080" x2="67122" y2="35840"/>
                        <a14:foregroundMark x1="67448" y1="31592" x2="68620" y2="35303"/>
                        <a14:foregroundMark x1="66797" y1="27002" x2="66667" y2="28271"/>
                        <a14:foregroundMark x1="67578" y1="25732" x2="67578" y2="26221"/>
                        <a14:foregroundMark x1="27409" y1="95117" x2="31706" y2="91748"/>
                        <a14:backgroundMark x1="37826" y1="45996" x2="44271" y2="35400"/>
                        <a14:backgroundMark x1="36784" y1="26904" x2="56576" y2="14063"/>
                        <a14:backgroundMark x1="56576" y1="14063" x2="55924" y2="24023"/>
                        <a14:backgroundMark x1="55924" y1="24023" x2="47005" y2="30176"/>
                        <a14:backgroundMark x1="47005" y1="30176" x2="45378" y2="34033"/>
                        <a14:backgroundMark x1="60221" y1="20898" x2="59896" y2="22852"/>
                        <a14:backgroundMark x1="80013" y1="14844" x2="80512" y2="9433"/>
                        <a14:backgroundMark x1="75977" y1="15625" x2="72201" y2="18750"/>
                        <a14:backgroundMark x1="74349" y1="6201" x2="75521" y2="6445"/>
                        <a14:backgroundMark x1="69713" y1="5437" x2="73568" y2="7715"/>
                        <a14:backgroundMark x1="74349" y1="7715" x2="74349" y2="7715"/>
                        <a14:backgroundMark x1="68359" y1="27686" x2="70052" y2="33447"/>
                        <a14:backgroundMark x1="65755" y1="45313" x2="62500" y2="61133"/>
                        <a14:backgroundMark x1="62500" y1="61133" x2="49284" y2="77441"/>
                        <a14:backgroundMark x1="63021" y1="6396" x2="63021" y2="13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33417">
            <a:off x="6382584" y="1929852"/>
            <a:ext cx="3856590" cy="51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0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D2F272-01F1-1911-53F1-66DF6EC9C2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7" r="28851" b="16168"/>
          <a:stretch/>
        </p:blipFill>
        <p:spPr>
          <a:xfrm>
            <a:off x="1524000" y="1891862"/>
            <a:ext cx="6505903" cy="385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12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18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Sandra Klemet</dc:creator>
  <cp:lastModifiedBy>Sandra Klemet-N'guessan</cp:lastModifiedBy>
  <cp:revision>8</cp:revision>
  <dcterms:created xsi:type="dcterms:W3CDTF">2022-04-22T21:31:34Z</dcterms:created>
  <dcterms:modified xsi:type="dcterms:W3CDTF">2022-11-22T02:08:19Z</dcterms:modified>
</cp:coreProperties>
</file>