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508-27F5-4DD5-AE77-B259C4986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1B18A-F09D-4734-BA89-DA04B1B2B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3DCE-5D99-404B-B658-BF943849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E361-53E4-4DC7-8D12-CF9F9373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DFC7-B0BC-42C3-9F4E-2D8C5D3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5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5A25-D5CD-4A84-8AB5-ABEEE896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D74B-ACCB-4F23-B258-363554AA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6676-CA43-4BC1-A284-E058D057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8CF8-8EED-459B-9DD5-E7815588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093-8D0A-485C-9FA3-2924445E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2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16E3-FDBA-45E0-957B-382D6BEC1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739C-CA02-497B-93D6-95825B0C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8C86-3BD8-4E60-92D9-6D307D20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DC0D-F0A0-48FC-B63B-44CAC340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627-21F7-41FC-8E8C-53A3C856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32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5561-1002-4680-AF5E-32C4EF79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2447-3134-45BD-8D3A-280F7EB8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7419-27B8-4754-8C25-3AD9D76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C742-87C7-4DA2-9CAE-91A3DD2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484B-1BDE-48E2-8FC3-81A571AC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44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82FA-7211-4DD5-9509-F66ED23F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A1E4-A137-4CDA-BC69-22BCE17D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9ADD-7E13-4483-ABBE-FB6BD31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AC2A-963F-4678-9CCE-3284816B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6CC8-06C3-4191-8989-9C36AE9B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6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40DE-C0AA-4A13-B22B-BF1406DE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7695-6B7A-424E-A473-46403761A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7709E-3F2B-4456-84F3-1C89C254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6389-F9A1-409D-BCAC-55013BE1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4E641-2691-4048-8948-178C57B2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8E07-0333-4B24-A9E5-C74A82EA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9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D9A-6019-4916-8105-20809E9F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5A1F-8C01-4BE8-9978-B78094E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4BE7-76AB-473C-9591-84220F9CA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6672D-C260-464C-99E9-74AC7BE35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BD5D2-2C7B-426F-9057-8F7DD578E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AAE34-E240-493A-B235-D82B25B6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DD633-A02B-459D-9582-C65129E4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4F2C5-7802-4D48-8041-02FA3AFA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33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8B86-B2FE-475B-8791-B6D4D14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F5D11-E309-456F-BDB6-6A644DFC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22895-04DD-4289-81B9-85A25EB2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26DF3-49F7-40C6-AAD9-BDCF90E6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27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71A4-A186-454F-8AB4-92D881CC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B7D53-7ECD-40ED-9CC0-B79676C9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528D-39D1-4150-9005-2CB96C7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95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2CFD-F6A1-4874-8832-A478FA5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A1FD-0BC9-4E0E-9A16-DF3CCD09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3E5AE-E63B-48BF-AD6B-F15F047A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277BD-8D30-41B4-8A12-CE7236F4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089D1-4FFE-46F5-8618-2A313B61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2E506-42E1-428E-A954-3CEDE79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1244-5E35-4FD7-9DDA-624B0CCC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4D097-A156-4346-8BF4-65B8ADAB0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A998E-334C-4BAF-B451-69E75F90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8D77-76CE-40D4-B939-419AEE52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5E6D-8BE2-4F84-9453-9DDEA5C6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3DEE5-A491-4273-BBB2-DB6A25EE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84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DA954-A5C5-4F31-AA93-946ED909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3EEDF-2F71-41E1-B1F7-06947B5E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B4F6-35D4-4577-B338-082DDB3A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F96B-91F1-424C-AA1F-3F0943DBBE38}" type="datetimeFigureOut">
              <a:rPr lang="en-CA" smtClean="0"/>
              <a:t>2022-05-14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C2CB-B071-4AF8-AC19-4C6A2442C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2F2C-FFEA-4E83-89A3-7B813916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4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43788330@N05/874158218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flickr.com/photos/usfwsmtnprairie/51015105325/" TargetMode="Externa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ish, spiny-finned fish&#10;&#10;Description automatically generated">
            <a:extLst>
              <a:ext uri="{FF2B5EF4-FFF2-40B4-BE49-F238E27FC236}">
                <a16:creationId xmlns:a16="http://schemas.microsoft.com/office/drawing/2014/main" id="{D65381EF-17B8-4884-9449-E9982CC1D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9200" y="933450"/>
            <a:ext cx="9753600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CCF335-E61F-4206-BAD2-1860059F38A4}"/>
              </a:ext>
            </a:extLst>
          </p:cNvPr>
          <p:cNvSpPr txBox="1"/>
          <p:nvPr/>
        </p:nvSpPr>
        <p:spPr>
          <a:xfrm>
            <a:off x="1219200" y="5924550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3" tooltip="https://www.flickr.com/photos/43788330@N05/8741582188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4" tooltip="https://creativecommons.org/licenses/by-sa/3.0/"/>
              </a:rPr>
              <a:t>CC BY-SA</a:t>
            </a:r>
            <a:endParaRPr lang="en-CA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46A69-C929-283A-2C4D-0B73C21C58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8"/>
          <a:stretch/>
        </p:blipFill>
        <p:spPr>
          <a:xfrm>
            <a:off x="189187" y="0"/>
            <a:ext cx="9144000" cy="316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F9392-65EF-B47F-723F-FEF88C4572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98"/>
          <a:stretch/>
        </p:blipFill>
        <p:spPr>
          <a:xfrm>
            <a:off x="1524000" y="4025462"/>
            <a:ext cx="9144000" cy="2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fish, soft-finned fish&#10;&#10;Description automatically generated">
            <a:extLst>
              <a:ext uri="{FF2B5EF4-FFF2-40B4-BE49-F238E27FC236}">
                <a16:creationId xmlns:a16="http://schemas.microsoft.com/office/drawing/2014/main" id="{CBA7F4BA-37E7-4BE9-A55F-2E67108E7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0" b="89898" l="5176" r="94141">
                        <a14:foregroundMark x1="7715" y1="49048" x2="14844" y2="31918"/>
                        <a14:foregroundMark x1="14844" y1="31918" x2="14844" y2="31918"/>
                        <a14:foregroundMark x1="5176" y1="46266" x2="5176" y2="53148"/>
                        <a14:foregroundMark x1="89844" y1="52123" x2="91016" y2="62372"/>
                        <a14:foregroundMark x1="89746" y1="60908" x2="89746" y2="60908"/>
                        <a14:foregroundMark x1="94141" y1="62372" x2="93945" y2="60908"/>
                        <a14:foregroundMark x1="26367" y1="31186" x2="26270" y2="28843"/>
                        <a14:foregroundMark x1="35156" y1="24451" x2="35156" y2="24451"/>
                        <a14:foregroundMark x1="31250" y1="23133" x2="31348" y2="20351"/>
                        <a14:foregroundMark x1="25977" y1="29136" x2="25098" y2="30600"/>
                        <a14:foregroundMark x1="28418" y1="31918" x2="26172" y2="30747"/>
                        <a14:foregroundMark x1="21777" y1="31918" x2="21777" y2="31918"/>
                        <a14:foregroundMark x1="25684" y1="31332" x2="23828" y2="27818"/>
                        <a14:foregroundMark x1="27344" y1="48463" x2="27832" y2="63104"/>
                        <a14:foregroundMark x1="27832" y1="63104" x2="28906" y2="63836"/>
                        <a14:foregroundMark x1="26758" y1="49780" x2="27441" y2="63543"/>
                        <a14:foregroundMark x1="27441" y1="63543" x2="27832" y2="63690"/>
                        <a14:foregroundMark x1="26172" y1="51391" x2="26172" y2="59590"/>
                        <a14:foregroundMark x1="26465" y1="59004" x2="25586" y2="48755"/>
                        <a14:foregroundMark x1="24219" y1="49927" x2="25879" y2="59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086550" y="-2419"/>
            <a:ext cx="5155686" cy="343880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EA4495-7958-4279-8737-D768E9E27542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72D576-3A11-4AA7-8E8D-C868CF9DFEF6}"/>
              </a:ext>
            </a:extLst>
          </p:cNvPr>
          <p:cNvSpPr txBox="1"/>
          <p:nvPr/>
        </p:nvSpPr>
        <p:spPr>
          <a:xfrm>
            <a:off x="7923306" y="1944449"/>
            <a:ext cx="4206088" cy="132343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CA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CA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AgNPs</a:t>
            </a:r>
            <a:endParaRPr lang="en-CA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ector: curvado 15">
            <a:extLst>
              <a:ext uri="{FF2B5EF4-FFF2-40B4-BE49-F238E27FC236}">
                <a16:creationId xmlns:a16="http://schemas.microsoft.com/office/drawing/2014/main" id="{805B7648-0611-4E1D-B574-AB79DE14553C}"/>
              </a:ext>
            </a:extLst>
          </p:cNvPr>
          <p:cNvSpPr/>
          <p:nvPr/>
        </p:nvSpPr>
        <p:spPr>
          <a:xfrm rot="5400000">
            <a:off x="2190220" y="1427212"/>
            <a:ext cx="504940" cy="123858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331E87-3E27-4660-828B-0D2D47A0430C}"/>
              </a:ext>
            </a:extLst>
          </p:cNvPr>
          <p:cNvSpPr txBox="1"/>
          <p:nvPr/>
        </p:nvSpPr>
        <p:spPr>
          <a:xfrm>
            <a:off x="1096557" y="2000347"/>
            <a:ext cx="53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pic>
        <p:nvPicPr>
          <p:cNvPr id="65" name="Picture 64" descr="A picture containing fish, soft-finned fish&#10;&#10;Description automatically generated">
            <a:extLst>
              <a:ext uri="{FF2B5EF4-FFF2-40B4-BE49-F238E27FC236}">
                <a16:creationId xmlns:a16="http://schemas.microsoft.com/office/drawing/2014/main" id="{8F97ACD0-15E4-43C4-BE6F-28F7F9B1C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810" b="89898" l="5176" r="94141">
                        <a14:foregroundMark x1="7715" y1="49048" x2="14844" y2="31918"/>
                        <a14:foregroundMark x1="14844" y1="31918" x2="14844" y2="31918"/>
                        <a14:foregroundMark x1="5176" y1="46266" x2="5176" y2="53148"/>
                        <a14:foregroundMark x1="89844" y1="52123" x2="91016" y2="62372"/>
                        <a14:foregroundMark x1="89746" y1="60908" x2="89746" y2="60908"/>
                        <a14:foregroundMark x1="94141" y1="62372" x2="93945" y2="60908"/>
                        <a14:foregroundMark x1="26367" y1="31186" x2="26270" y2="28843"/>
                        <a14:foregroundMark x1="35156" y1="24451" x2="35156" y2="24451"/>
                        <a14:foregroundMark x1="31250" y1="23133" x2="31348" y2="20351"/>
                        <a14:foregroundMark x1="25977" y1="29136" x2="25098" y2="30600"/>
                        <a14:foregroundMark x1="28418" y1="31918" x2="26172" y2="30747"/>
                        <a14:foregroundMark x1="21777" y1="31918" x2="21777" y2="31918"/>
                        <a14:foregroundMark x1="25684" y1="31332" x2="23828" y2="27818"/>
                        <a14:foregroundMark x1="27344" y1="48463" x2="27832" y2="63104"/>
                        <a14:foregroundMark x1="27832" y1="63104" x2="28906" y2="63836"/>
                        <a14:foregroundMark x1="26758" y1="49780" x2="27441" y2="63543"/>
                        <a14:foregroundMark x1="27441" y1="63543" x2="27832" y2="63690"/>
                        <a14:foregroundMark x1="26172" y1="51391" x2="26172" y2="59590"/>
                        <a14:foregroundMark x1="26465" y1="59004" x2="25586" y2="48755"/>
                        <a14:foregroundMark x1="24219" y1="49927" x2="25879" y2="598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33439" y="3590112"/>
            <a:ext cx="3688080" cy="2459921"/>
          </a:xfrm>
          <a:prstGeom prst="rect">
            <a:avLst/>
          </a:prstGeom>
        </p:spPr>
      </p:pic>
      <p:sp>
        <p:nvSpPr>
          <p:cNvPr id="66" name="Conector: curvado 15">
            <a:extLst>
              <a:ext uri="{FF2B5EF4-FFF2-40B4-BE49-F238E27FC236}">
                <a16:creationId xmlns:a16="http://schemas.microsoft.com/office/drawing/2014/main" id="{CDF506B9-C160-48F9-A5C0-567B9B0245EA}"/>
              </a:ext>
            </a:extLst>
          </p:cNvPr>
          <p:cNvSpPr/>
          <p:nvPr/>
        </p:nvSpPr>
        <p:spPr>
          <a:xfrm rot="5400000">
            <a:off x="6434432" y="4623246"/>
            <a:ext cx="307243" cy="1047891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76531F-0C1F-4AE8-821D-1C97209AEF42}"/>
              </a:ext>
            </a:extLst>
          </p:cNvPr>
          <p:cNvSpPr txBox="1"/>
          <p:nvPr/>
        </p:nvSpPr>
        <p:spPr>
          <a:xfrm>
            <a:off x="8286456" y="5690033"/>
            <a:ext cx="89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EF6073-AACA-40EA-BC16-A51A3FCEB76F}"/>
              </a:ext>
            </a:extLst>
          </p:cNvPr>
          <p:cNvSpPr txBox="1"/>
          <p:nvPr/>
        </p:nvSpPr>
        <p:spPr>
          <a:xfrm>
            <a:off x="5165043" y="4973164"/>
            <a:ext cx="79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2" name="Conector: curvado 15">
            <a:extLst>
              <a:ext uri="{FF2B5EF4-FFF2-40B4-BE49-F238E27FC236}">
                <a16:creationId xmlns:a16="http://schemas.microsoft.com/office/drawing/2014/main" id="{06886D1F-3E64-478A-AC5B-D428C315D82B}"/>
              </a:ext>
            </a:extLst>
          </p:cNvPr>
          <p:cNvSpPr/>
          <p:nvPr/>
        </p:nvSpPr>
        <p:spPr>
          <a:xfrm rot="5400000">
            <a:off x="2169126" y="2138488"/>
            <a:ext cx="1209039" cy="720001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F8FDD-6433-4BEE-9442-54468FF753A7}"/>
              </a:ext>
            </a:extLst>
          </p:cNvPr>
          <p:cNvSpPr txBox="1"/>
          <p:nvPr/>
        </p:nvSpPr>
        <p:spPr>
          <a:xfrm>
            <a:off x="1590584" y="2799756"/>
            <a:ext cx="7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" name="Conector: curvado 15">
            <a:extLst>
              <a:ext uri="{FF2B5EF4-FFF2-40B4-BE49-F238E27FC236}">
                <a16:creationId xmlns:a16="http://schemas.microsoft.com/office/drawing/2014/main" id="{5261465D-DF45-4B6A-9411-59EE670F8141}"/>
              </a:ext>
            </a:extLst>
          </p:cNvPr>
          <p:cNvSpPr/>
          <p:nvPr/>
        </p:nvSpPr>
        <p:spPr>
          <a:xfrm rot="5400000">
            <a:off x="6288790" y="5284798"/>
            <a:ext cx="1198094" cy="708797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3AE7F-B4F0-4B3B-9C14-BDA05426589F}"/>
              </a:ext>
            </a:extLst>
          </p:cNvPr>
          <p:cNvSpPr txBox="1"/>
          <p:nvPr/>
        </p:nvSpPr>
        <p:spPr>
          <a:xfrm>
            <a:off x="5710805" y="5932212"/>
            <a:ext cx="53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8" name="Conector: curvado 15">
            <a:extLst>
              <a:ext uri="{FF2B5EF4-FFF2-40B4-BE49-F238E27FC236}">
                <a16:creationId xmlns:a16="http://schemas.microsoft.com/office/drawing/2014/main" id="{0B47404B-A494-40B1-8F5A-C119B4E61928}"/>
              </a:ext>
            </a:extLst>
          </p:cNvPr>
          <p:cNvSpPr/>
          <p:nvPr/>
        </p:nvSpPr>
        <p:spPr>
          <a:xfrm rot="5400000" flipV="1">
            <a:off x="7270306" y="5175597"/>
            <a:ext cx="963302" cy="74447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0F64992A-7B73-449F-B552-CF17CAF6F3BD}"/>
              </a:ext>
            </a:extLst>
          </p:cNvPr>
          <p:cNvSpPr/>
          <p:nvPr/>
        </p:nvSpPr>
        <p:spPr>
          <a:xfrm>
            <a:off x="887734" y="1963869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E473480A-4E66-4B4E-BC45-AE9A6E0303D9}"/>
              </a:ext>
            </a:extLst>
          </p:cNvPr>
          <p:cNvSpPr/>
          <p:nvPr/>
        </p:nvSpPr>
        <p:spPr>
          <a:xfrm>
            <a:off x="1405480" y="2771071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C289D07-EAEA-4271-B7D7-378CF2F84896}"/>
              </a:ext>
            </a:extLst>
          </p:cNvPr>
          <p:cNvSpPr/>
          <p:nvPr/>
        </p:nvSpPr>
        <p:spPr>
          <a:xfrm>
            <a:off x="5112199" y="4932756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17371420-4BBF-4795-A084-29EE984A8D3D}"/>
              </a:ext>
            </a:extLst>
          </p:cNvPr>
          <p:cNvSpPr/>
          <p:nvPr/>
        </p:nvSpPr>
        <p:spPr>
          <a:xfrm>
            <a:off x="5548199" y="5895378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DA1DE8B1-000A-4649-8027-2373A48AFA61}"/>
              </a:ext>
            </a:extLst>
          </p:cNvPr>
          <p:cNvSpPr/>
          <p:nvPr/>
        </p:nvSpPr>
        <p:spPr>
          <a:xfrm>
            <a:off x="8245433" y="5690033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7199EA-B014-42B9-91C9-19C98C1AA4BF}"/>
              </a:ext>
            </a:extLst>
          </p:cNvPr>
          <p:cNvSpPr txBox="1"/>
          <p:nvPr/>
        </p:nvSpPr>
        <p:spPr>
          <a:xfrm>
            <a:off x="4161146" y="4977647"/>
            <a:ext cx="79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11A265D-510A-46F9-BBF6-68C579CE4F43}"/>
              </a:ext>
            </a:extLst>
          </p:cNvPr>
          <p:cNvSpPr/>
          <p:nvPr/>
        </p:nvSpPr>
        <p:spPr>
          <a:xfrm>
            <a:off x="4108302" y="4937239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0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2F272-01F1-1911-53F1-66DF6EC9C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7" r="28851" b="16168"/>
          <a:stretch/>
        </p:blipFill>
        <p:spPr>
          <a:xfrm>
            <a:off x="1524000" y="1891862"/>
            <a:ext cx="6505903" cy="38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1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Klemet</dc:creator>
  <cp:lastModifiedBy>Sandra Klemet</cp:lastModifiedBy>
  <cp:revision>7</cp:revision>
  <dcterms:created xsi:type="dcterms:W3CDTF">2022-04-22T21:31:34Z</dcterms:created>
  <dcterms:modified xsi:type="dcterms:W3CDTF">2022-05-14T17:00:21Z</dcterms:modified>
</cp:coreProperties>
</file>