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F93A-895E-C57E-411C-8C18C689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7115E-2EE3-B007-1A39-55DBF25A8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4D7A-0BAE-696E-7FC7-4FAC2E6E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B194-9451-456D-973A-774D6B6AC6F1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5A67F-9B1D-8DF3-95EE-2003BDF4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262-3009-A675-BEC2-04D03072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847E-3276-4D34-8EC8-0A7ABE869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0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6ACC-FB86-4DC4-FE13-5672D463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3FD2D-C112-58BA-F435-2F973DFB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21B6-A382-E907-E6B8-DAB1296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B194-9451-456D-973A-774D6B6AC6F1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A4DA-F405-08C3-45F3-2E1AA4A8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C39B-491F-BFC3-13FB-839A46B3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847E-3276-4D34-8EC8-0A7ABE869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A744E-86B3-820F-FF14-5654A62CC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A30F6-648E-2AC5-EF43-87C0CB882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C921-AB0B-273D-B748-E2BA8DB0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B194-9451-456D-973A-774D6B6AC6F1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BB57-ED17-D57F-2D92-C23B0328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C76A-B35A-A908-5FAE-D1728704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847E-3276-4D34-8EC8-0A7ABE869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6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3AF2-1350-1E9C-7C5D-744C8508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8F3E-A4DF-CF87-E386-3236796A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5D31-C190-8AF0-8C60-51479260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B194-9451-456D-973A-774D6B6AC6F1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27F2-06D5-EE2C-D520-E169BB45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C337A-210C-81E1-BE4D-6CAC789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847E-3276-4D34-8EC8-0A7ABE869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4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9129-F7C0-79F9-E04B-AEFB5AAA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C7CCB-F590-2801-117B-2A81FA1A4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377B-FCB5-89A0-C367-DF792F15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B194-9451-456D-973A-774D6B6AC6F1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9928-A805-B0FC-074A-EE7EBB08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E2DC-0012-DD84-DA63-1D43D86C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847E-3276-4D34-8EC8-0A7ABE869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8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BC9B-1FFD-4DE7-623A-0550F1BF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30C4-06A9-8C04-3A35-71E36EA2B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4D06B-C556-2213-E592-F0584D177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40E0F-64F8-8064-DF9A-28F97370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B194-9451-456D-973A-774D6B6AC6F1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623B6-7A55-43B8-8919-B2B6C586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8F47D-48B4-F04C-41B2-25896E8B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847E-3276-4D34-8EC8-0A7ABE869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8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D842-12C2-242E-8FAB-768CACD6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C4FEE-30A0-BDD5-F207-3021454A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EB2C2-523A-87D4-BFFA-835370084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F1955-C576-3338-5CCF-DDB47105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ACB0B-A57B-CCAA-BA00-3BD36186A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3AEE2-BD99-EF39-0203-6F6ECC18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B194-9451-456D-973A-774D6B6AC6F1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53FD6-E7FC-6F9D-AE85-9AAD94C0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2F553-45EA-8578-BC2B-8038517F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847E-3276-4D34-8EC8-0A7ABE869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13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AAE1-3AED-BC8F-135A-BB312B70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E9E8F-47F2-6FB7-3323-A926E04F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B194-9451-456D-973A-774D6B6AC6F1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719A6-1DF6-CBCD-2675-3ADC4D97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5F829-CBB6-5934-0D05-23F0E2FA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847E-3276-4D34-8EC8-0A7ABE869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1B0DF-6EBA-BEA7-C4D5-1B3FCDD8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B194-9451-456D-973A-774D6B6AC6F1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5A822-8339-7147-90D6-22283E95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97050-7DAE-7674-BF10-3C484FC6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847E-3276-4D34-8EC8-0A7ABE869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9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9948-A714-E23B-84A3-DB3C9E35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F60A-CAED-546C-C69E-F47DDCCE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4045-2EB2-3834-CE53-3D2F5986E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EC017-930E-7677-7AF4-E08E2718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B194-9451-456D-973A-774D6B6AC6F1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18EE0-4BCF-3A8C-56FB-11D8C40A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10697-DAAA-2EFD-D072-AD5112A1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847E-3276-4D34-8EC8-0A7ABE869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9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EC6E-E140-B9F4-1737-D1D83C75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D7F4C-1DB2-2A12-D45C-78D1DC994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982CF-B5AE-6E6C-1824-5DDCFAC52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0E4CA-DDF6-99EA-4921-9EE21405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B194-9451-456D-973A-774D6B6AC6F1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02102-11A6-248B-B930-66F1812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DFB1C-24B2-9E77-3EE4-66F384C1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847E-3276-4D34-8EC8-0A7ABE869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4CAAC-79ED-8BFA-0C8C-642E6D97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5A3B-8C8E-863C-5000-93307D3D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6D0F-F424-D0F0-213E-28128EA0F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B194-9451-456D-973A-774D6B6AC6F1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3D92-61E5-5123-7A50-533004A86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D6E6D-F266-4EA0-FFC0-1331E0688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4847E-3276-4D34-8EC8-0A7ABE869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1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D42B-2621-3F75-929E-56A9A5FB4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B7733-A7D0-3D62-9B87-951533FEF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9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sandra shiju</dc:creator>
  <cp:lastModifiedBy>sandra shiju</cp:lastModifiedBy>
  <cp:revision>1</cp:revision>
  <dcterms:created xsi:type="dcterms:W3CDTF">2023-06-26T17:39:30Z</dcterms:created>
  <dcterms:modified xsi:type="dcterms:W3CDTF">2023-06-26T17:39:41Z</dcterms:modified>
</cp:coreProperties>
</file>