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4" r:id="rId6"/>
    <p:sldId id="260" r:id="rId7"/>
    <p:sldId id="261" r:id="rId8"/>
    <p:sldId id="262"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6699FF"/>
    <a:srgbClr val="3333CC"/>
    <a:srgbClr val="CC99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E2F62-819D-4E38-9260-4B23ABD76F11}"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D994F803-180A-4940-A857-7C5E9E29852D}">
      <dgm:prSet phldrT="[Text]" custT="1"/>
      <dgm:spPr>
        <a:solidFill>
          <a:srgbClr val="9900CC"/>
        </a:solidFill>
      </dgm:spPr>
      <dgm:t>
        <a:bodyPr/>
        <a:lstStyle/>
        <a:p>
          <a:r>
            <a:rPr lang="en-US" sz="2000" dirty="0"/>
            <a:t>Week 1</a:t>
          </a:r>
        </a:p>
      </dgm:t>
    </dgm:pt>
    <dgm:pt modelId="{6A7A9ED6-B9A0-4643-AF99-C7853F2D0D29}" type="parTrans" cxnId="{88F68668-0180-4EDA-8C56-EE6C719DEC9F}">
      <dgm:prSet/>
      <dgm:spPr/>
      <dgm:t>
        <a:bodyPr/>
        <a:lstStyle/>
        <a:p>
          <a:endParaRPr lang="en-US"/>
        </a:p>
      </dgm:t>
    </dgm:pt>
    <dgm:pt modelId="{97D4384F-2F95-4129-84AD-19156499399E}" type="sibTrans" cxnId="{88F68668-0180-4EDA-8C56-EE6C719DEC9F}">
      <dgm:prSet/>
      <dgm:spPr/>
      <dgm:t>
        <a:bodyPr/>
        <a:lstStyle/>
        <a:p>
          <a:endParaRPr lang="en-US"/>
        </a:p>
      </dgm:t>
    </dgm:pt>
    <dgm:pt modelId="{8498EAFE-96F5-4BB6-B925-A46415EABD71}">
      <dgm:prSet phldrT="[Text]" custT="1"/>
      <dgm:spPr/>
      <dgm:t>
        <a:bodyPr/>
        <a:lstStyle/>
        <a:p>
          <a:r>
            <a:rPr lang="en-US" sz="1000" b="1" dirty="0"/>
            <a:t>DATA EXPLORATION</a:t>
          </a:r>
          <a:endParaRPr lang="en-US" sz="1000" dirty="0"/>
        </a:p>
      </dgm:t>
    </dgm:pt>
    <dgm:pt modelId="{0C4D4CF5-D0C7-4E69-A95C-47D6DEE48BFE}" type="parTrans" cxnId="{06EBBDC1-1B21-42E4-B0D1-190BFEEB26FD}">
      <dgm:prSet/>
      <dgm:spPr/>
      <dgm:t>
        <a:bodyPr/>
        <a:lstStyle/>
        <a:p>
          <a:endParaRPr lang="en-US"/>
        </a:p>
      </dgm:t>
    </dgm:pt>
    <dgm:pt modelId="{38CEE768-88F3-4D93-A722-AAFFF204625B}" type="sibTrans" cxnId="{06EBBDC1-1B21-42E4-B0D1-190BFEEB26FD}">
      <dgm:prSet/>
      <dgm:spPr/>
      <dgm:t>
        <a:bodyPr/>
        <a:lstStyle/>
        <a:p>
          <a:endParaRPr lang="en-US"/>
        </a:p>
      </dgm:t>
    </dgm:pt>
    <dgm:pt modelId="{7149A30E-B55E-4305-8F4B-7F980D6BA8E5}">
      <dgm:prSet phldrT="[Text]" custT="1"/>
      <dgm:spPr>
        <a:solidFill>
          <a:srgbClr val="3333CC"/>
        </a:solidFill>
      </dgm:spPr>
      <dgm:t>
        <a:bodyPr/>
        <a:lstStyle/>
        <a:p>
          <a:r>
            <a:rPr lang="en-US" sz="2000" dirty="0"/>
            <a:t>Week 2</a:t>
          </a:r>
        </a:p>
      </dgm:t>
    </dgm:pt>
    <dgm:pt modelId="{AFA5A989-B3AB-4105-A282-C0A35B970D85}" type="parTrans" cxnId="{1D6D5D83-D85C-4F4A-A739-A153999E74D1}">
      <dgm:prSet/>
      <dgm:spPr/>
      <dgm:t>
        <a:bodyPr/>
        <a:lstStyle/>
        <a:p>
          <a:endParaRPr lang="en-US"/>
        </a:p>
      </dgm:t>
    </dgm:pt>
    <dgm:pt modelId="{75BA9597-3A63-45C4-9BC6-69EE6E24BC7E}" type="sibTrans" cxnId="{1D6D5D83-D85C-4F4A-A739-A153999E74D1}">
      <dgm:prSet/>
      <dgm:spPr/>
      <dgm:t>
        <a:bodyPr/>
        <a:lstStyle/>
        <a:p>
          <a:endParaRPr lang="en-US"/>
        </a:p>
      </dgm:t>
    </dgm:pt>
    <dgm:pt modelId="{DA859BE1-68C6-4625-BB7C-69CDA7CEC499}">
      <dgm:prSet phldrT="[Text]" custT="1"/>
      <dgm:spPr/>
      <dgm:t>
        <a:bodyPr/>
        <a:lstStyle/>
        <a:p>
          <a:r>
            <a:rPr lang="en-US" sz="1050" b="1" dirty="0"/>
            <a:t>MODEL BUILDING</a:t>
          </a:r>
          <a:endParaRPr lang="en-US" sz="1050" dirty="0"/>
        </a:p>
      </dgm:t>
    </dgm:pt>
    <dgm:pt modelId="{C5A8B68E-5409-490D-96DE-BC07B6D72291}" type="parTrans" cxnId="{1F59689D-BAF0-4D79-BFF2-B7258E5846DD}">
      <dgm:prSet/>
      <dgm:spPr/>
      <dgm:t>
        <a:bodyPr/>
        <a:lstStyle/>
        <a:p>
          <a:endParaRPr lang="en-US"/>
        </a:p>
      </dgm:t>
    </dgm:pt>
    <dgm:pt modelId="{48A2360E-E2C6-4066-B592-6FFDD735017C}" type="sibTrans" cxnId="{1F59689D-BAF0-4D79-BFF2-B7258E5846DD}">
      <dgm:prSet/>
      <dgm:spPr/>
      <dgm:t>
        <a:bodyPr/>
        <a:lstStyle/>
        <a:p>
          <a:endParaRPr lang="en-US"/>
        </a:p>
      </dgm:t>
    </dgm:pt>
    <dgm:pt modelId="{E8AD57A2-40C1-473B-BC2D-7B800CEB5403}">
      <dgm:prSet phldrT="[Text]" custT="1"/>
      <dgm:spPr>
        <a:solidFill>
          <a:srgbClr val="FF6600"/>
        </a:solidFill>
      </dgm:spPr>
      <dgm:t>
        <a:bodyPr/>
        <a:lstStyle/>
        <a:p>
          <a:r>
            <a:rPr lang="en-US" sz="2000" dirty="0"/>
            <a:t>Week 3</a:t>
          </a:r>
        </a:p>
      </dgm:t>
    </dgm:pt>
    <dgm:pt modelId="{C9F4AD0F-D923-41BC-B240-F6201F083B85}" type="parTrans" cxnId="{6DB38704-9BA0-4AEB-AFAB-4425E8BE334C}">
      <dgm:prSet/>
      <dgm:spPr/>
      <dgm:t>
        <a:bodyPr/>
        <a:lstStyle/>
        <a:p>
          <a:endParaRPr lang="en-US"/>
        </a:p>
      </dgm:t>
    </dgm:pt>
    <dgm:pt modelId="{486B8DE4-8E8F-4345-BE86-509EB5EB9767}" type="sibTrans" cxnId="{6DB38704-9BA0-4AEB-AFAB-4425E8BE334C}">
      <dgm:prSet/>
      <dgm:spPr/>
      <dgm:t>
        <a:bodyPr/>
        <a:lstStyle/>
        <a:p>
          <a:endParaRPr lang="en-US"/>
        </a:p>
      </dgm:t>
    </dgm:pt>
    <dgm:pt modelId="{293D07A5-F02A-4D38-AFB2-5BF21CF849C6}">
      <dgm:prSet phldrT="[Text]" custT="1"/>
      <dgm:spPr/>
      <dgm:t>
        <a:bodyPr/>
        <a:lstStyle/>
        <a:p>
          <a:r>
            <a:rPr lang="en-US" sz="1000" b="1" dirty="0"/>
            <a:t>INTERPRETATION</a:t>
          </a:r>
          <a:endParaRPr lang="en-US" sz="700" dirty="0"/>
        </a:p>
      </dgm:t>
    </dgm:pt>
    <dgm:pt modelId="{7F9686C8-C85A-4492-A044-0BC097EC5D95}" type="parTrans" cxnId="{1C20E9D4-2B2E-4D2F-8977-264EBE71E969}">
      <dgm:prSet/>
      <dgm:spPr/>
      <dgm:t>
        <a:bodyPr/>
        <a:lstStyle/>
        <a:p>
          <a:endParaRPr lang="en-US"/>
        </a:p>
      </dgm:t>
    </dgm:pt>
    <dgm:pt modelId="{26B259F4-FB81-4CB9-ABE9-2F94908B9135}" type="sibTrans" cxnId="{1C20E9D4-2B2E-4D2F-8977-264EBE71E969}">
      <dgm:prSet/>
      <dgm:spPr/>
      <dgm:t>
        <a:bodyPr/>
        <a:lstStyle/>
        <a:p>
          <a:endParaRPr lang="en-US"/>
        </a:p>
      </dgm:t>
    </dgm:pt>
    <dgm:pt modelId="{728113D0-17AA-4B9B-A600-32487E826296}" type="pres">
      <dgm:prSet presAssocID="{0F1E2F62-819D-4E38-9260-4B23ABD76F11}" presName="Name0" presStyleCnt="0">
        <dgm:presLayoutVars>
          <dgm:dir/>
          <dgm:animLvl val="lvl"/>
          <dgm:resizeHandles val="exact"/>
        </dgm:presLayoutVars>
      </dgm:prSet>
      <dgm:spPr/>
    </dgm:pt>
    <dgm:pt modelId="{905B7AAB-E963-4B9C-A470-A76BEC8D8453}" type="pres">
      <dgm:prSet presAssocID="{D994F803-180A-4940-A857-7C5E9E29852D}" presName="composite" presStyleCnt="0"/>
      <dgm:spPr/>
    </dgm:pt>
    <dgm:pt modelId="{C25DACF7-E1AE-4308-8D4D-24D0B1410A3F}" type="pres">
      <dgm:prSet presAssocID="{D994F803-180A-4940-A857-7C5E9E29852D}" presName="parTx" presStyleLbl="node1" presStyleIdx="0" presStyleCnt="3" custLinFactNeighborX="-543" custLinFactNeighborY="747">
        <dgm:presLayoutVars>
          <dgm:chMax val="0"/>
          <dgm:chPref val="0"/>
          <dgm:bulletEnabled val="1"/>
        </dgm:presLayoutVars>
      </dgm:prSet>
      <dgm:spPr/>
    </dgm:pt>
    <dgm:pt modelId="{D232288A-5DB7-461E-AFB7-A918641D8C15}" type="pres">
      <dgm:prSet presAssocID="{D994F803-180A-4940-A857-7C5E9E29852D}" presName="desTx" presStyleLbl="revTx" presStyleIdx="0" presStyleCnt="3">
        <dgm:presLayoutVars>
          <dgm:bulletEnabled val="1"/>
        </dgm:presLayoutVars>
      </dgm:prSet>
      <dgm:spPr/>
    </dgm:pt>
    <dgm:pt modelId="{AF975995-44E1-4A60-8DFD-1BAB5282E1CC}" type="pres">
      <dgm:prSet presAssocID="{97D4384F-2F95-4129-84AD-19156499399E}" presName="space" presStyleCnt="0"/>
      <dgm:spPr/>
    </dgm:pt>
    <dgm:pt modelId="{26DCE33E-B81B-4DC0-A8FF-07E453A142FE}" type="pres">
      <dgm:prSet presAssocID="{7149A30E-B55E-4305-8F4B-7F980D6BA8E5}" presName="composite" presStyleCnt="0"/>
      <dgm:spPr/>
    </dgm:pt>
    <dgm:pt modelId="{A77F7102-3350-4DF6-977C-FAB76FD9DF89}" type="pres">
      <dgm:prSet presAssocID="{7149A30E-B55E-4305-8F4B-7F980D6BA8E5}" presName="parTx" presStyleLbl="node1" presStyleIdx="1" presStyleCnt="3">
        <dgm:presLayoutVars>
          <dgm:chMax val="0"/>
          <dgm:chPref val="0"/>
          <dgm:bulletEnabled val="1"/>
        </dgm:presLayoutVars>
      </dgm:prSet>
      <dgm:spPr/>
    </dgm:pt>
    <dgm:pt modelId="{7BBD1925-6702-4F09-B5A3-350420B81432}" type="pres">
      <dgm:prSet presAssocID="{7149A30E-B55E-4305-8F4B-7F980D6BA8E5}" presName="desTx" presStyleLbl="revTx" presStyleIdx="1" presStyleCnt="3">
        <dgm:presLayoutVars>
          <dgm:bulletEnabled val="1"/>
        </dgm:presLayoutVars>
      </dgm:prSet>
      <dgm:spPr/>
    </dgm:pt>
    <dgm:pt modelId="{5E6E3FFC-71A8-4DB4-B6CA-A1B3C8B038BD}" type="pres">
      <dgm:prSet presAssocID="{75BA9597-3A63-45C4-9BC6-69EE6E24BC7E}" presName="space" presStyleCnt="0"/>
      <dgm:spPr/>
    </dgm:pt>
    <dgm:pt modelId="{C3E220B3-558E-45B6-A05A-C75797BB2E05}" type="pres">
      <dgm:prSet presAssocID="{E8AD57A2-40C1-473B-BC2D-7B800CEB5403}" presName="composite" presStyleCnt="0"/>
      <dgm:spPr/>
    </dgm:pt>
    <dgm:pt modelId="{50339442-08D9-4B44-B041-5037F0FD926E}" type="pres">
      <dgm:prSet presAssocID="{E8AD57A2-40C1-473B-BC2D-7B800CEB5403}" presName="parTx" presStyleLbl="node1" presStyleIdx="2" presStyleCnt="3">
        <dgm:presLayoutVars>
          <dgm:chMax val="0"/>
          <dgm:chPref val="0"/>
          <dgm:bulletEnabled val="1"/>
        </dgm:presLayoutVars>
      </dgm:prSet>
      <dgm:spPr/>
    </dgm:pt>
    <dgm:pt modelId="{5F6D8730-7046-473D-8048-48330E2D1912}" type="pres">
      <dgm:prSet presAssocID="{E8AD57A2-40C1-473B-BC2D-7B800CEB5403}" presName="desTx" presStyleLbl="revTx" presStyleIdx="2" presStyleCnt="3">
        <dgm:presLayoutVars>
          <dgm:bulletEnabled val="1"/>
        </dgm:presLayoutVars>
      </dgm:prSet>
      <dgm:spPr/>
    </dgm:pt>
  </dgm:ptLst>
  <dgm:cxnLst>
    <dgm:cxn modelId="{6DB38704-9BA0-4AEB-AFAB-4425E8BE334C}" srcId="{0F1E2F62-819D-4E38-9260-4B23ABD76F11}" destId="{E8AD57A2-40C1-473B-BC2D-7B800CEB5403}" srcOrd="2" destOrd="0" parTransId="{C9F4AD0F-D923-41BC-B240-F6201F083B85}" sibTransId="{486B8DE4-8E8F-4345-BE86-509EB5EB9767}"/>
    <dgm:cxn modelId="{C7E09132-3803-409E-946C-B6DE3E3ABA43}" type="presOf" srcId="{293D07A5-F02A-4D38-AFB2-5BF21CF849C6}" destId="{5F6D8730-7046-473D-8048-48330E2D1912}" srcOrd="0" destOrd="0" presId="urn:microsoft.com/office/officeart/2005/8/layout/chevron1"/>
    <dgm:cxn modelId="{88F68668-0180-4EDA-8C56-EE6C719DEC9F}" srcId="{0F1E2F62-819D-4E38-9260-4B23ABD76F11}" destId="{D994F803-180A-4940-A857-7C5E9E29852D}" srcOrd="0" destOrd="0" parTransId="{6A7A9ED6-B9A0-4643-AF99-C7853F2D0D29}" sibTransId="{97D4384F-2F95-4129-84AD-19156499399E}"/>
    <dgm:cxn modelId="{EF50A37E-ECA4-472C-9057-7BF0CC5CC249}" type="presOf" srcId="{8498EAFE-96F5-4BB6-B925-A46415EABD71}" destId="{D232288A-5DB7-461E-AFB7-A918641D8C15}" srcOrd="0" destOrd="0" presId="urn:microsoft.com/office/officeart/2005/8/layout/chevron1"/>
    <dgm:cxn modelId="{38CBDD82-F7CE-4CCF-B3B7-C9C985191A0E}" type="presOf" srcId="{D994F803-180A-4940-A857-7C5E9E29852D}" destId="{C25DACF7-E1AE-4308-8D4D-24D0B1410A3F}" srcOrd="0" destOrd="0" presId="urn:microsoft.com/office/officeart/2005/8/layout/chevron1"/>
    <dgm:cxn modelId="{1D6D5D83-D85C-4F4A-A739-A153999E74D1}" srcId="{0F1E2F62-819D-4E38-9260-4B23ABD76F11}" destId="{7149A30E-B55E-4305-8F4B-7F980D6BA8E5}" srcOrd="1" destOrd="0" parTransId="{AFA5A989-B3AB-4105-A282-C0A35B970D85}" sibTransId="{75BA9597-3A63-45C4-9BC6-69EE6E24BC7E}"/>
    <dgm:cxn modelId="{5330388E-E161-43E8-A08A-ED3999D2A57A}" type="presOf" srcId="{E8AD57A2-40C1-473B-BC2D-7B800CEB5403}" destId="{50339442-08D9-4B44-B041-5037F0FD926E}" srcOrd="0" destOrd="0" presId="urn:microsoft.com/office/officeart/2005/8/layout/chevron1"/>
    <dgm:cxn modelId="{1F59689D-BAF0-4D79-BFF2-B7258E5846DD}" srcId="{7149A30E-B55E-4305-8F4B-7F980D6BA8E5}" destId="{DA859BE1-68C6-4625-BB7C-69CDA7CEC499}" srcOrd="0" destOrd="0" parTransId="{C5A8B68E-5409-490D-96DE-BC07B6D72291}" sibTransId="{48A2360E-E2C6-4066-B592-6FFDD735017C}"/>
    <dgm:cxn modelId="{C8206DA0-0357-44DD-AF9F-C234842E9A71}" type="presOf" srcId="{0F1E2F62-819D-4E38-9260-4B23ABD76F11}" destId="{728113D0-17AA-4B9B-A600-32487E826296}" srcOrd="0" destOrd="0" presId="urn:microsoft.com/office/officeart/2005/8/layout/chevron1"/>
    <dgm:cxn modelId="{06EBBDC1-1B21-42E4-B0D1-190BFEEB26FD}" srcId="{D994F803-180A-4940-A857-7C5E9E29852D}" destId="{8498EAFE-96F5-4BB6-B925-A46415EABD71}" srcOrd="0" destOrd="0" parTransId="{0C4D4CF5-D0C7-4E69-A95C-47D6DEE48BFE}" sibTransId="{38CEE768-88F3-4D93-A722-AAFFF204625B}"/>
    <dgm:cxn modelId="{B38A56D1-838F-477E-B6EC-A17A6D38ECD4}" type="presOf" srcId="{DA859BE1-68C6-4625-BB7C-69CDA7CEC499}" destId="{7BBD1925-6702-4F09-B5A3-350420B81432}" srcOrd="0" destOrd="0" presId="urn:microsoft.com/office/officeart/2005/8/layout/chevron1"/>
    <dgm:cxn modelId="{1C20E9D4-2B2E-4D2F-8977-264EBE71E969}" srcId="{E8AD57A2-40C1-473B-BC2D-7B800CEB5403}" destId="{293D07A5-F02A-4D38-AFB2-5BF21CF849C6}" srcOrd="0" destOrd="0" parTransId="{7F9686C8-C85A-4492-A044-0BC097EC5D95}" sibTransId="{26B259F4-FB81-4CB9-ABE9-2F94908B9135}"/>
    <dgm:cxn modelId="{06F846F7-873A-4B6B-9590-1A1DBCE78032}" type="presOf" srcId="{7149A30E-B55E-4305-8F4B-7F980D6BA8E5}" destId="{A77F7102-3350-4DF6-977C-FAB76FD9DF89}" srcOrd="0" destOrd="0" presId="urn:microsoft.com/office/officeart/2005/8/layout/chevron1"/>
    <dgm:cxn modelId="{B009EC8C-3027-43A2-B5CE-C8E11735892F}" type="presParOf" srcId="{728113D0-17AA-4B9B-A600-32487E826296}" destId="{905B7AAB-E963-4B9C-A470-A76BEC8D8453}" srcOrd="0" destOrd="0" presId="urn:microsoft.com/office/officeart/2005/8/layout/chevron1"/>
    <dgm:cxn modelId="{09A5C77F-299D-4DA0-A273-50E295E2BC22}" type="presParOf" srcId="{905B7AAB-E963-4B9C-A470-A76BEC8D8453}" destId="{C25DACF7-E1AE-4308-8D4D-24D0B1410A3F}" srcOrd="0" destOrd="0" presId="urn:microsoft.com/office/officeart/2005/8/layout/chevron1"/>
    <dgm:cxn modelId="{F8D1AF2F-E233-4428-87CF-061C60456235}" type="presParOf" srcId="{905B7AAB-E963-4B9C-A470-A76BEC8D8453}" destId="{D232288A-5DB7-461E-AFB7-A918641D8C15}" srcOrd="1" destOrd="0" presId="urn:microsoft.com/office/officeart/2005/8/layout/chevron1"/>
    <dgm:cxn modelId="{4E0473A1-EDDD-4DD0-966D-8FAB48287A3A}" type="presParOf" srcId="{728113D0-17AA-4B9B-A600-32487E826296}" destId="{AF975995-44E1-4A60-8DFD-1BAB5282E1CC}" srcOrd="1" destOrd="0" presId="urn:microsoft.com/office/officeart/2005/8/layout/chevron1"/>
    <dgm:cxn modelId="{D68DB380-3437-415A-885E-AE4E4EE462FF}" type="presParOf" srcId="{728113D0-17AA-4B9B-A600-32487E826296}" destId="{26DCE33E-B81B-4DC0-A8FF-07E453A142FE}" srcOrd="2" destOrd="0" presId="urn:microsoft.com/office/officeart/2005/8/layout/chevron1"/>
    <dgm:cxn modelId="{D95EB2FC-2D15-45BA-8E3E-CC69B231D896}" type="presParOf" srcId="{26DCE33E-B81B-4DC0-A8FF-07E453A142FE}" destId="{A77F7102-3350-4DF6-977C-FAB76FD9DF89}" srcOrd="0" destOrd="0" presId="urn:microsoft.com/office/officeart/2005/8/layout/chevron1"/>
    <dgm:cxn modelId="{7492B631-5949-47E3-9B06-E4AD37EDABCF}" type="presParOf" srcId="{26DCE33E-B81B-4DC0-A8FF-07E453A142FE}" destId="{7BBD1925-6702-4F09-B5A3-350420B81432}" srcOrd="1" destOrd="0" presId="urn:microsoft.com/office/officeart/2005/8/layout/chevron1"/>
    <dgm:cxn modelId="{89635A87-5DC7-4898-A49E-4888BF602ACF}" type="presParOf" srcId="{728113D0-17AA-4B9B-A600-32487E826296}" destId="{5E6E3FFC-71A8-4DB4-B6CA-A1B3C8B038BD}" srcOrd="3" destOrd="0" presId="urn:microsoft.com/office/officeart/2005/8/layout/chevron1"/>
    <dgm:cxn modelId="{8595A646-1305-4DCE-BCDD-6CC815CE2CD4}" type="presParOf" srcId="{728113D0-17AA-4B9B-A600-32487E826296}" destId="{C3E220B3-558E-45B6-A05A-C75797BB2E05}" srcOrd="4" destOrd="0" presId="urn:microsoft.com/office/officeart/2005/8/layout/chevron1"/>
    <dgm:cxn modelId="{F0147B03-3E15-4802-9FFB-C11ABF9CF673}" type="presParOf" srcId="{C3E220B3-558E-45B6-A05A-C75797BB2E05}" destId="{50339442-08D9-4B44-B041-5037F0FD926E}" srcOrd="0" destOrd="0" presId="urn:microsoft.com/office/officeart/2005/8/layout/chevron1"/>
    <dgm:cxn modelId="{195EF5DE-1CC3-4F03-A5A7-1CDC0EEA31AC}" type="presParOf" srcId="{C3E220B3-558E-45B6-A05A-C75797BB2E05}" destId="{5F6D8730-7046-473D-8048-48330E2D1912}"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6C084AE-1256-4D69-84FE-8A09F84D6481}" type="doc">
      <dgm:prSet loTypeId="urn:microsoft.com/office/officeart/2008/layout/VerticalCurvedList" loCatId="list" qsTypeId="urn:microsoft.com/office/officeart/2005/8/quickstyle/simple1" qsCatId="simple" csTypeId="urn:microsoft.com/office/officeart/2005/8/colors/accent6_1" csCatId="accent6" phldr="1"/>
      <dgm:spPr/>
      <dgm:t>
        <a:bodyPr/>
        <a:lstStyle/>
        <a:p>
          <a:endParaRPr lang="en-US"/>
        </a:p>
      </dgm:t>
    </dgm:pt>
    <dgm:pt modelId="{4736ADA8-FE3C-45F0-8ADC-B283D02F938A}">
      <dgm:prSet phldrT="[Text]"/>
      <dgm:spPr/>
      <dgm:t>
        <a:bodyPr/>
        <a:lstStyle/>
        <a:p>
          <a:r>
            <a:rPr lang="en-US" dirty="0"/>
            <a:t>Clean Data</a:t>
          </a:r>
        </a:p>
      </dgm:t>
    </dgm:pt>
    <dgm:pt modelId="{A8B17AA6-480D-4CD8-8A4B-D268C643BD24}" type="parTrans" cxnId="{6D7FB6D7-EF11-48D5-9EC4-BF7900B7F7B2}">
      <dgm:prSet/>
      <dgm:spPr/>
      <dgm:t>
        <a:bodyPr/>
        <a:lstStyle/>
        <a:p>
          <a:endParaRPr lang="en-US"/>
        </a:p>
      </dgm:t>
    </dgm:pt>
    <dgm:pt modelId="{71581400-4DA7-47DD-AEA3-682E3E344E80}" type="sibTrans" cxnId="{6D7FB6D7-EF11-48D5-9EC4-BF7900B7F7B2}">
      <dgm:prSet/>
      <dgm:spPr/>
      <dgm:t>
        <a:bodyPr/>
        <a:lstStyle/>
        <a:p>
          <a:endParaRPr lang="en-US"/>
        </a:p>
      </dgm:t>
    </dgm:pt>
    <dgm:pt modelId="{590B63CF-EB61-4123-9E9E-FC425582BBD7}">
      <dgm:prSet phldrT="[Text]"/>
      <dgm:spPr/>
      <dgm:t>
        <a:bodyPr/>
        <a:lstStyle/>
        <a:p>
          <a:r>
            <a:rPr lang="en-US" dirty="0"/>
            <a:t>Identify Trends</a:t>
          </a:r>
        </a:p>
      </dgm:t>
    </dgm:pt>
    <dgm:pt modelId="{5E277E9B-1806-4633-BEF1-C8ED04253C0D}" type="parTrans" cxnId="{E5B17F5A-BE5A-479A-BC53-17BF9B0669B7}">
      <dgm:prSet/>
      <dgm:spPr/>
      <dgm:t>
        <a:bodyPr/>
        <a:lstStyle/>
        <a:p>
          <a:endParaRPr lang="en-US"/>
        </a:p>
      </dgm:t>
    </dgm:pt>
    <dgm:pt modelId="{EFD6ADDE-569A-4103-B864-56C423F4FA04}" type="sibTrans" cxnId="{E5B17F5A-BE5A-479A-BC53-17BF9B0669B7}">
      <dgm:prSet/>
      <dgm:spPr/>
      <dgm:t>
        <a:bodyPr/>
        <a:lstStyle/>
        <a:p>
          <a:endParaRPr lang="en-US"/>
        </a:p>
      </dgm:t>
    </dgm:pt>
    <dgm:pt modelId="{B233427D-C60D-4986-8782-D38F9CD4B3D0}">
      <dgm:prSet phldrT="[Text]"/>
      <dgm:spPr/>
      <dgm:t>
        <a:bodyPr/>
        <a:lstStyle/>
        <a:p>
          <a:r>
            <a:rPr lang="en-US" dirty="0"/>
            <a:t>Recommend Customers</a:t>
          </a:r>
        </a:p>
      </dgm:t>
    </dgm:pt>
    <dgm:pt modelId="{2909076E-AC24-4060-93D9-BEED970303B7}" type="parTrans" cxnId="{C474A2A8-2089-4CA6-BDA1-01288D935865}">
      <dgm:prSet/>
      <dgm:spPr/>
      <dgm:t>
        <a:bodyPr/>
        <a:lstStyle/>
        <a:p>
          <a:endParaRPr lang="en-US"/>
        </a:p>
      </dgm:t>
    </dgm:pt>
    <dgm:pt modelId="{0F529A09-83FA-421F-8D1B-873DA849D90D}" type="sibTrans" cxnId="{C474A2A8-2089-4CA6-BDA1-01288D935865}">
      <dgm:prSet/>
      <dgm:spPr/>
      <dgm:t>
        <a:bodyPr/>
        <a:lstStyle/>
        <a:p>
          <a:endParaRPr lang="en-US"/>
        </a:p>
      </dgm:t>
    </dgm:pt>
    <dgm:pt modelId="{3AF2E2B3-7BD4-4E5C-8C31-809C096CB895}" type="pres">
      <dgm:prSet presAssocID="{E6C084AE-1256-4D69-84FE-8A09F84D6481}" presName="Name0" presStyleCnt="0">
        <dgm:presLayoutVars>
          <dgm:chMax val="7"/>
          <dgm:chPref val="7"/>
          <dgm:dir/>
        </dgm:presLayoutVars>
      </dgm:prSet>
      <dgm:spPr/>
    </dgm:pt>
    <dgm:pt modelId="{E90A4E35-4BE1-4227-9B8A-56998C224AC5}" type="pres">
      <dgm:prSet presAssocID="{E6C084AE-1256-4D69-84FE-8A09F84D6481}" presName="Name1" presStyleCnt="0"/>
      <dgm:spPr/>
    </dgm:pt>
    <dgm:pt modelId="{46075A7C-52C9-4661-AFF9-3D22A5C3A5D8}" type="pres">
      <dgm:prSet presAssocID="{E6C084AE-1256-4D69-84FE-8A09F84D6481}" presName="cycle" presStyleCnt="0"/>
      <dgm:spPr/>
    </dgm:pt>
    <dgm:pt modelId="{047BE1B1-4373-4A06-ADB4-A8B97B82C1E6}" type="pres">
      <dgm:prSet presAssocID="{E6C084AE-1256-4D69-84FE-8A09F84D6481}" presName="srcNode" presStyleLbl="node1" presStyleIdx="0" presStyleCnt="3"/>
      <dgm:spPr/>
    </dgm:pt>
    <dgm:pt modelId="{DD5CC5D8-C5E0-4C9E-A46D-D2DFBF9355B0}" type="pres">
      <dgm:prSet presAssocID="{E6C084AE-1256-4D69-84FE-8A09F84D6481}" presName="conn" presStyleLbl="parChTrans1D2" presStyleIdx="0" presStyleCnt="1"/>
      <dgm:spPr/>
    </dgm:pt>
    <dgm:pt modelId="{AFD8CD4E-3EB1-4C82-B1C6-BA158A36419C}" type="pres">
      <dgm:prSet presAssocID="{E6C084AE-1256-4D69-84FE-8A09F84D6481}" presName="extraNode" presStyleLbl="node1" presStyleIdx="0" presStyleCnt="3"/>
      <dgm:spPr/>
    </dgm:pt>
    <dgm:pt modelId="{1D08D3CA-8A6E-4DAF-83BB-145E524900C2}" type="pres">
      <dgm:prSet presAssocID="{E6C084AE-1256-4D69-84FE-8A09F84D6481}" presName="dstNode" presStyleLbl="node1" presStyleIdx="0" presStyleCnt="3"/>
      <dgm:spPr/>
    </dgm:pt>
    <dgm:pt modelId="{8A8F661F-9DD0-47B1-A1BA-3C9894A8B7BE}" type="pres">
      <dgm:prSet presAssocID="{4736ADA8-FE3C-45F0-8ADC-B283D02F938A}" presName="text_1" presStyleLbl="node1" presStyleIdx="0" presStyleCnt="3">
        <dgm:presLayoutVars>
          <dgm:bulletEnabled val="1"/>
        </dgm:presLayoutVars>
      </dgm:prSet>
      <dgm:spPr/>
    </dgm:pt>
    <dgm:pt modelId="{4A15E198-E09D-4D59-BBDD-BC2AB7FC638E}" type="pres">
      <dgm:prSet presAssocID="{4736ADA8-FE3C-45F0-8ADC-B283D02F938A}" presName="accent_1" presStyleCnt="0"/>
      <dgm:spPr/>
    </dgm:pt>
    <dgm:pt modelId="{FA2146BC-D898-445D-AD63-3CF29F98930B}" type="pres">
      <dgm:prSet presAssocID="{4736ADA8-FE3C-45F0-8ADC-B283D02F938A}" presName="accentRepeatNode" presStyleLbl="solidFgAcc1" presStyleIdx="0" presStyleCnt="3"/>
      <dgm:spPr/>
    </dgm:pt>
    <dgm:pt modelId="{408E7D58-C910-4613-AA0A-88134811782A}" type="pres">
      <dgm:prSet presAssocID="{590B63CF-EB61-4123-9E9E-FC425582BBD7}" presName="text_2" presStyleLbl="node1" presStyleIdx="1" presStyleCnt="3">
        <dgm:presLayoutVars>
          <dgm:bulletEnabled val="1"/>
        </dgm:presLayoutVars>
      </dgm:prSet>
      <dgm:spPr/>
    </dgm:pt>
    <dgm:pt modelId="{893FC224-74DC-4BFD-95BA-FA4B55BA134D}" type="pres">
      <dgm:prSet presAssocID="{590B63CF-EB61-4123-9E9E-FC425582BBD7}" presName="accent_2" presStyleCnt="0"/>
      <dgm:spPr/>
    </dgm:pt>
    <dgm:pt modelId="{898FEDC1-D35D-4842-85FF-9888E462926D}" type="pres">
      <dgm:prSet presAssocID="{590B63CF-EB61-4123-9E9E-FC425582BBD7}" presName="accentRepeatNode" presStyleLbl="solidFgAcc1" presStyleIdx="1" presStyleCnt="3"/>
      <dgm:spPr/>
    </dgm:pt>
    <dgm:pt modelId="{9906E3DF-55D4-4D94-B67D-9F3ECB304FBE}" type="pres">
      <dgm:prSet presAssocID="{B233427D-C60D-4986-8782-D38F9CD4B3D0}" presName="text_3" presStyleLbl="node1" presStyleIdx="2" presStyleCnt="3" custLinFactNeighborX="433" custLinFactNeighborY="4112">
        <dgm:presLayoutVars>
          <dgm:bulletEnabled val="1"/>
        </dgm:presLayoutVars>
      </dgm:prSet>
      <dgm:spPr/>
    </dgm:pt>
    <dgm:pt modelId="{AC456780-A917-4A58-9AF6-65D50F4FC027}" type="pres">
      <dgm:prSet presAssocID="{B233427D-C60D-4986-8782-D38F9CD4B3D0}" presName="accent_3" presStyleCnt="0"/>
      <dgm:spPr/>
    </dgm:pt>
    <dgm:pt modelId="{9663C531-25EE-4B4C-80CA-1BD217561B2C}" type="pres">
      <dgm:prSet presAssocID="{B233427D-C60D-4986-8782-D38F9CD4B3D0}" presName="accentRepeatNode" presStyleLbl="solidFgAcc1" presStyleIdx="2" presStyleCnt="3"/>
      <dgm:spPr/>
    </dgm:pt>
  </dgm:ptLst>
  <dgm:cxnLst>
    <dgm:cxn modelId="{4FAFCA12-F5FF-4AEA-AF50-CFACE7F60DCE}" type="presOf" srcId="{E6C084AE-1256-4D69-84FE-8A09F84D6481}" destId="{3AF2E2B3-7BD4-4E5C-8C31-809C096CB895}" srcOrd="0" destOrd="0" presId="urn:microsoft.com/office/officeart/2008/layout/VerticalCurvedList"/>
    <dgm:cxn modelId="{321B334E-3B7F-46EC-9E21-D800E11A9DD3}" type="presOf" srcId="{590B63CF-EB61-4123-9E9E-FC425582BBD7}" destId="{408E7D58-C910-4613-AA0A-88134811782A}" srcOrd="0" destOrd="0" presId="urn:microsoft.com/office/officeart/2008/layout/VerticalCurvedList"/>
    <dgm:cxn modelId="{80901551-CABF-47ED-B9CA-0EA17D2BFC10}" type="presOf" srcId="{B233427D-C60D-4986-8782-D38F9CD4B3D0}" destId="{9906E3DF-55D4-4D94-B67D-9F3ECB304FBE}" srcOrd="0" destOrd="0" presId="urn:microsoft.com/office/officeart/2008/layout/VerticalCurvedList"/>
    <dgm:cxn modelId="{E5B17F5A-BE5A-479A-BC53-17BF9B0669B7}" srcId="{E6C084AE-1256-4D69-84FE-8A09F84D6481}" destId="{590B63CF-EB61-4123-9E9E-FC425582BBD7}" srcOrd="1" destOrd="0" parTransId="{5E277E9B-1806-4633-BEF1-C8ED04253C0D}" sibTransId="{EFD6ADDE-569A-4103-B864-56C423F4FA04}"/>
    <dgm:cxn modelId="{C6B76A89-B6D8-4108-92D6-15518339181B}" type="presOf" srcId="{4736ADA8-FE3C-45F0-8ADC-B283D02F938A}" destId="{8A8F661F-9DD0-47B1-A1BA-3C9894A8B7BE}" srcOrd="0" destOrd="0" presId="urn:microsoft.com/office/officeart/2008/layout/VerticalCurvedList"/>
    <dgm:cxn modelId="{C474A2A8-2089-4CA6-BDA1-01288D935865}" srcId="{E6C084AE-1256-4D69-84FE-8A09F84D6481}" destId="{B233427D-C60D-4986-8782-D38F9CD4B3D0}" srcOrd="2" destOrd="0" parTransId="{2909076E-AC24-4060-93D9-BEED970303B7}" sibTransId="{0F529A09-83FA-421F-8D1B-873DA849D90D}"/>
    <dgm:cxn modelId="{6D7FB6D7-EF11-48D5-9EC4-BF7900B7F7B2}" srcId="{E6C084AE-1256-4D69-84FE-8A09F84D6481}" destId="{4736ADA8-FE3C-45F0-8ADC-B283D02F938A}" srcOrd="0" destOrd="0" parTransId="{A8B17AA6-480D-4CD8-8A4B-D268C643BD24}" sibTransId="{71581400-4DA7-47DD-AEA3-682E3E344E80}"/>
    <dgm:cxn modelId="{19D71EE2-CDEC-46C1-9FAF-A73562BC0167}" type="presOf" srcId="{71581400-4DA7-47DD-AEA3-682E3E344E80}" destId="{DD5CC5D8-C5E0-4C9E-A46D-D2DFBF9355B0}" srcOrd="0" destOrd="0" presId="urn:microsoft.com/office/officeart/2008/layout/VerticalCurvedList"/>
    <dgm:cxn modelId="{7E61AB49-F640-4CF5-A2AD-1640F9439FAC}" type="presParOf" srcId="{3AF2E2B3-7BD4-4E5C-8C31-809C096CB895}" destId="{E90A4E35-4BE1-4227-9B8A-56998C224AC5}" srcOrd="0" destOrd="0" presId="urn:microsoft.com/office/officeart/2008/layout/VerticalCurvedList"/>
    <dgm:cxn modelId="{D51B304F-23D8-406F-AEAC-32B8BE2A88A8}" type="presParOf" srcId="{E90A4E35-4BE1-4227-9B8A-56998C224AC5}" destId="{46075A7C-52C9-4661-AFF9-3D22A5C3A5D8}" srcOrd="0" destOrd="0" presId="urn:microsoft.com/office/officeart/2008/layout/VerticalCurvedList"/>
    <dgm:cxn modelId="{E67F1301-569A-4D65-843D-11CDEBA9BD6F}" type="presParOf" srcId="{46075A7C-52C9-4661-AFF9-3D22A5C3A5D8}" destId="{047BE1B1-4373-4A06-ADB4-A8B97B82C1E6}" srcOrd="0" destOrd="0" presId="urn:microsoft.com/office/officeart/2008/layout/VerticalCurvedList"/>
    <dgm:cxn modelId="{8C6B1650-F707-470B-A0B8-5E910AD2EE3E}" type="presParOf" srcId="{46075A7C-52C9-4661-AFF9-3D22A5C3A5D8}" destId="{DD5CC5D8-C5E0-4C9E-A46D-D2DFBF9355B0}" srcOrd="1" destOrd="0" presId="urn:microsoft.com/office/officeart/2008/layout/VerticalCurvedList"/>
    <dgm:cxn modelId="{7BA9978F-655E-4B8E-9094-CF20EDAB7D26}" type="presParOf" srcId="{46075A7C-52C9-4661-AFF9-3D22A5C3A5D8}" destId="{AFD8CD4E-3EB1-4C82-B1C6-BA158A36419C}" srcOrd="2" destOrd="0" presId="urn:microsoft.com/office/officeart/2008/layout/VerticalCurvedList"/>
    <dgm:cxn modelId="{FEA73CAE-0027-4A64-876F-832EDF9C7456}" type="presParOf" srcId="{46075A7C-52C9-4661-AFF9-3D22A5C3A5D8}" destId="{1D08D3CA-8A6E-4DAF-83BB-145E524900C2}" srcOrd="3" destOrd="0" presId="urn:microsoft.com/office/officeart/2008/layout/VerticalCurvedList"/>
    <dgm:cxn modelId="{C6524F64-DEE0-485E-B40D-DD9F7C187AEC}" type="presParOf" srcId="{E90A4E35-4BE1-4227-9B8A-56998C224AC5}" destId="{8A8F661F-9DD0-47B1-A1BA-3C9894A8B7BE}" srcOrd="1" destOrd="0" presId="urn:microsoft.com/office/officeart/2008/layout/VerticalCurvedList"/>
    <dgm:cxn modelId="{77FBCC3A-2A3F-4E98-A79D-D6BF8D492199}" type="presParOf" srcId="{E90A4E35-4BE1-4227-9B8A-56998C224AC5}" destId="{4A15E198-E09D-4D59-BBDD-BC2AB7FC638E}" srcOrd="2" destOrd="0" presId="urn:microsoft.com/office/officeart/2008/layout/VerticalCurvedList"/>
    <dgm:cxn modelId="{72B300E0-F2A6-4DD0-A51E-B25579616563}" type="presParOf" srcId="{4A15E198-E09D-4D59-BBDD-BC2AB7FC638E}" destId="{FA2146BC-D898-445D-AD63-3CF29F98930B}" srcOrd="0" destOrd="0" presId="urn:microsoft.com/office/officeart/2008/layout/VerticalCurvedList"/>
    <dgm:cxn modelId="{958EB5D0-DB8B-434B-B64B-A2AE4096A9F7}" type="presParOf" srcId="{E90A4E35-4BE1-4227-9B8A-56998C224AC5}" destId="{408E7D58-C910-4613-AA0A-88134811782A}" srcOrd="3" destOrd="0" presId="urn:microsoft.com/office/officeart/2008/layout/VerticalCurvedList"/>
    <dgm:cxn modelId="{5AC33200-6A49-4EAB-99B6-794924801F84}" type="presParOf" srcId="{E90A4E35-4BE1-4227-9B8A-56998C224AC5}" destId="{893FC224-74DC-4BFD-95BA-FA4B55BA134D}" srcOrd="4" destOrd="0" presId="urn:microsoft.com/office/officeart/2008/layout/VerticalCurvedList"/>
    <dgm:cxn modelId="{D0DBBDFE-B76A-4B55-8233-156705589953}" type="presParOf" srcId="{893FC224-74DC-4BFD-95BA-FA4B55BA134D}" destId="{898FEDC1-D35D-4842-85FF-9888E462926D}" srcOrd="0" destOrd="0" presId="urn:microsoft.com/office/officeart/2008/layout/VerticalCurvedList"/>
    <dgm:cxn modelId="{33095CCA-0E7C-4909-8CC8-AEA8EDD22A10}" type="presParOf" srcId="{E90A4E35-4BE1-4227-9B8A-56998C224AC5}" destId="{9906E3DF-55D4-4D94-B67D-9F3ECB304FBE}" srcOrd="5" destOrd="0" presId="urn:microsoft.com/office/officeart/2008/layout/VerticalCurvedList"/>
    <dgm:cxn modelId="{ABD7333D-097B-4D78-9454-DC7E81774B2C}" type="presParOf" srcId="{E90A4E35-4BE1-4227-9B8A-56998C224AC5}" destId="{AC456780-A917-4A58-9AF6-65D50F4FC027}" srcOrd="6" destOrd="0" presId="urn:microsoft.com/office/officeart/2008/layout/VerticalCurvedList"/>
    <dgm:cxn modelId="{D769C5A3-95C0-4F40-B259-9E311073737C}" type="presParOf" srcId="{AC456780-A917-4A58-9AF6-65D50F4FC027}" destId="{9663C531-25EE-4B4C-80CA-1BD217561B2C}"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9A9F1-9F2F-4484-8D6D-B0D5C8E23FD0}" type="doc">
      <dgm:prSet loTypeId="urn:microsoft.com/office/officeart/2005/8/layout/hProcess4" loCatId="process" qsTypeId="urn:microsoft.com/office/officeart/2005/8/quickstyle/simple1" qsCatId="simple" csTypeId="urn:microsoft.com/office/officeart/2005/8/colors/accent2_3" csCatId="accent2" phldr="1"/>
      <dgm:spPr/>
      <dgm:t>
        <a:bodyPr/>
        <a:lstStyle/>
        <a:p>
          <a:endParaRPr lang="en-US"/>
        </a:p>
      </dgm:t>
    </dgm:pt>
    <dgm:pt modelId="{7C1952EC-4DFE-461B-BC87-6302B7D35393}">
      <dgm:prSet phldrT="[Text]"/>
      <dgm:spPr/>
      <dgm:t>
        <a:bodyPr/>
        <a:lstStyle/>
        <a:p>
          <a:r>
            <a:rPr lang="en-US" dirty="0"/>
            <a:t>Data </a:t>
          </a:r>
          <a:r>
            <a:rPr lang="en-US" dirty="0" err="1"/>
            <a:t>Distrubution</a:t>
          </a:r>
          <a:endParaRPr lang="en-US" dirty="0"/>
        </a:p>
      </dgm:t>
    </dgm:pt>
    <dgm:pt modelId="{07A94EC8-58E3-43C2-9176-03A3CA2CE19F}" type="parTrans" cxnId="{881783CB-BBDA-43F7-9BB9-8BDAF67E8254}">
      <dgm:prSet/>
      <dgm:spPr/>
      <dgm:t>
        <a:bodyPr/>
        <a:lstStyle/>
        <a:p>
          <a:endParaRPr lang="en-US"/>
        </a:p>
      </dgm:t>
    </dgm:pt>
    <dgm:pt modelId="{531137B8-E8A6-4117-B6C7-BF8AD5B977A2}" type="sibTrans" cxnId="{881783CB-BBDA-43F7-9BB9-8BDAF67E8254}">
      <dgm:prSet/>
      <dgm:spPr/>
      <dgm:t>
        <a:bodyPr/>
        <a:lstStyle/>
        <a:p>
          <a:endParaRPr lang="en-US"/>
        </a:p>
      </dgm:t>
    </dgm:pt>
    <dgm:pt modelId="{E57FD1BE-1DA1-4715-83D5-93019F0DC636}">
      <dgm:prSet phldrT="[Text]"/>
      <dgm:spPr/>
      <dgm:t>
        <a:bodyPr/>
        <a:lstStyle/>
        <a:p>
          <a:r>
            <a:rPr lang="en-US" dirty="0"/>
            <a:t>Histograms plots</a:t>
          </a:r>
        </a:p>
      </dgm:t>
    </dgm:pt>
    <dgm:pt modelId="{5A1C1902-2B33-4478-A977-1A2F0FA6E880}" type="parTrans" cxnId="{B8ED6ADA-4495-4F02-8179-DD07E757230D}">
      <dgm:prSet/>
      <dgm:spPr/>
      <dgm:t>
        <a:bodyPr/>
        <a:lstStyle/>
        <a:p>
          <a:endParaRPr lang="en-US"/>
        </a:p>
      </dgm:t>
    </dgm:pt>
    <dgm:pt modelId="{3F42F68C-F49F-426C-92A8-7129F03C6B8D}" type="sibTrans" cxnId="{B8ED6ADA-4495-4F02-8179-DD07E757230D}">
      <dgm:prSet/>
      <dgm:spPr/>
      <dgm:t>
        <a:bodyPr/>
        <a:lstStyle/>
        <a:p>
          <a:endParaRPr lang="en-US"/>
        </a:p>
      </dgm:t>
    </dgm:pt>
    <dgm:pt modelId="{3AEBE50E-F97B-4DF2-AF24-B0E48E2307CE}">
      <dgm:prSet phldrT="[Text]"/>
      <dgm:spPr/>
      <dgm:t>
        <a:bodyPr/>
        <a:lstStyle/>
        <a:p>
          <a:r>
            <a:rPr lang="en-US" dirty="0"/>
            <a:t>Feature Engineering</a:t>
          </a:r>
        </a:p>
      </dgm:t>
    </dgm:pt>
    <dgm:pt modelId="{452E735A-6497-4DE2-90E1-DF0270C874A0}" type="parTrans" cxnId="{F6CFD127-7636-423D-AF31-CC24A4C2619E}">
      <dgm:prSet/>
      <dgm:spPr/>
      <dgm:t>
        <a:bodyPr/>
        <a:lstStyle/>
        <a:p>
          <a:endParaRPr lang="en-US"/>
        </a:p>
      </dgm:t>
    </dgm:pt>
    <dgm:pt modelId="{137066D7-4458-49E7-B52A-37DE66D3BF14}" type="sibTrans" cxnId="{F6CFD127-7636-423D-AF31-CC24A4C2619E}">
      <dgm:prSet/>
      <dgm:spPr/>
      <dgm:t>
        <a:bodyPr/>
        <a:lstStyle/>
        <a:p>
          <a:endParaRPr lang="en-US"/>
        </a:p>
      </dgm:t>
    </dgm:pt>
    <dgm:pt modelId="{A2E8DC7F-5256-4C2B-B0D9-4AB296CCB054}">
      <dgm:prSet phldrT="[Text]"/>
      <dgm:spPr/>
      <dgm:t>
        <a:bodyPr/>
        <a:lstStyle/>
        <a:p>
          <a:r>
            <a:rPr lang="en-US" dirty="0"/>
            <a:t>Feature Selection</a:t>
          </a:r>
        </a:p>
      </dgm:t>
    </dgm:pt>
    <dgm:pt modelId="{6E47E967-BD39-4F3D-AF5E-4DF263A0DB12}" type="parTrans" cxnId="{F19B875D-5E55-43F5-A3F8-9359B7DD6533}">
      <dgm:prSet/>
      <dgm:spPr/>
      <dgm:t>
        <a:bodyPr/>
        <a:lstStyle/>
        <a:p>
          <a:endParaRPr lang="en-US"/>
        </a:p>
      </dgm:t>
    </dgm:pt>
    <dgm:pt modelId="{832756E1-DA92-497C-A0BC-1DC79AF22663}" type="sibTrans" cxnId="{F19B875D-5E55-43F5-A3F8-9359B7DD6533}">
      <dgm:prSet/>
      <dgm:spPr/>
      <dgm:t>
        <a:bodyPr/>
        <a:lstStyle/>
        <a:p>
          <a:endParaRPr lang="en-US"/>
        </a:p>
      </dgm:t>
    </dgm:pt>
    <dgm:pt modelId="{BCF88EC1-7BFE-415B-9BB2-399D86E752EC}">
      <dgm:prSet phldrT="[Text]"/>
      <dgm:spPr/>
      <dgm:t>
        <a:bodyPr/>
        <a:lstStyle/>
        <a:p>
          <a:r>
            <a:rPr lang="en-US" dirty="0"/>
            <a:t>Select the best features for the model</a:t>
          </a:r>
        </a:p>
      </dgm:t>
    </dgm:pt>
    <dgm:pt modelId="{5B158434-8060-4645-BA3F-6649EBDCBD76}" type="parTrans" cxnId="{B0205358-3F56-433D-BA7B-B5FAD9F4A808}">
      <dgm:prSet/>
      <dgm:spPr/>
      <dgm:t>
        <a:bodyPr/>
        <a:lstStyle/>
        <a:p>
          <a:endParaRPr lang="en-US"/>
        </a:p>
      </dgm:t>
    </dgm:pt>
    <dgm:pt modelId="{2A29A544-8ED0-44B1-B488-1CBA4DAA5E8D}" type="sibTrans" cxnId="{B0205358-3F56-433D-BA7B-B5FAD9F4A808}">
      <dgm:prSet/>
      <dgm:spPr/>
      <dgm:t>
        <a:bodyPr/>
        <a:lstStyle/>
        <a:p>
          <a:endParaRPr lang="en-US"/>
        </a:p>
      </dgm:t>
    </dgm:pt>
    <dgm:pt modelId="{9E460724-CED0-4619-B536-CDF930C9DF7C}">
      <dgm:prSet phldrT="[Text]"/>
      <dgm:spPr/>
      <dgm:t>
        <a:bodyPr/>
        <a:lstStyle/>
        <a:p>
          <a:r>
            <a:rPr lang="en-US" dirty="0"/>
            <a:t>Statistical Analysis</a:t>
          </a:r>
        </a:p>
      </dgm:t>
    </dgm:pt>
    <dgm:pt modelId="{D59818E1-9F24-4F24-8D9D-36B7A10F4D08}" type="parTrans" cxnId="{EEC2206E-3ED9-45FA-AE95-9832C0A20FCC}">
      <dgm:prSet/>
      <dgm:spPr/>
      <dgm:t>
        <a:bodyPr/>
        <a:lstStyle/>
        <a:p>
          <a:endParaRPr lang="en-US"/>
        </a:p>
      </dgm:t>
    </dgm:pt>
    <dgm:pt modelId="{F8A421ED-C031-41C9-A1F0-D6BDED2BEEBF}" type="sibTrans" cxnId="{EEC2206E-3ED9-45FA-AE95-9832C0A20FCC}">
      <dgm:prSet/>
      <dgm:spPr/>
      <dgm:t>
        <a:bodyPr/>
        <a:lstStyle/>
        <a:p>
          <a:endParaRPr lang="en-US"/>
        </a:p>
      </dgm:t>
    </dgm:pt>
    <dgm:pt modelId="{64A88E1E-141D-413F-8A1C-BAE09096AAB2}">
      <dgm:prSet phldrT="[Text]"/>
      <dgm:spPr/>
      <dgm:t>
        <a:bodyPr/>
        <a:lstStyle/>
        <a:p>
          <a:r>
            <a:rPr lang="en-US" dirty="0"/>
            <a:t>Adding new columns from date (Months, Weeks, Seasons, Weekends, etc.) </a:t>
          </a:r>
        </a:p>
      </dgm:t>
    </dgm:pt>
    <dgm:pt modelId="{7B9222CA-D410-4388-A6C7-295D7A1CD31F}" type="parTrans" cxnId="{35C69B1A-B256-4E4E-95C3-9B259CD65114}">
      <dgm:prSet/>
      <dgm:spPr/>
      <dgm:t>
        <a:bodyPr/>
        <a:lstStyle/>
        <a:p>
          <a:endParaRPr lang="en-US"/>
        </a:p>
      </dgm:t>
    </dgm:pt>
    <dgm:pt modelId="{49CE71C6-ED7E-4B25-AF1C-B99876BCA3BB}" type="sibTrans" cxnId="{35C69B1A-B256-4E4E-95C3-9B259CD65114}">
      <dgm:prSet/>
      <dgm:spPr/>
      <dgm:t>
        <a:bodyPr/>
        <a:lstStyle/>
        <a:p>
          <a:endParaRPr lang="en-US"/>
        </a:p>
      </dgm:t>
    </dgm:pt>
    <dgm:pt modelId="{D034E9FB-C4E0-4036-A4AE-127ADB8E275C}">
      <dgm:prSet phldrT="[Text]"/>
      <dgm:spPr/>
      <dgm:t>
        <a:bodyPr/>
        <a:lstStyle/>
        <a:p>
          <a:r>
            <a:rPr lang="en-US" dirty="0"/>
            <a:t>Feature transformation (Grouping age, tenure, etc.)</a:t>
          </a:r>
        </a:p>
      </dgm:t>
    </dgm:pt>
    <dgm:pt modelId="{0455002C-5BDF-4519-8353-F6049CB5C418}" type="parTrans" cxnId="{DE37520F-CEFC-4997-BB7A-B4BB9E62ABAE}">
      <dgm:prSet/>
      <dgm:spPr/>
      <dgm:t>
        <a:bodyPr/>
        <a:lstStyle/>
        <a:p>
          <a:endParaRPr lang="en-US"/>
        </a:p>
      </dgm:t>
    </dgm:pt>
    <dgm:pt modelId="{B4F91EB7-456D-482A-9926-CFFACCE0B248}" type="sibTrans" cxnId="{DE37520F-CEFC-4997-BB7A-B4BB9E62ABAE}">
      <dgm:prSet/>
      <dgm:spPr/>
      <dgm:t>
        <a:bodyPr/>
        <a:lstStyle/>
        <a:p>
          <a:endParaRPr lang="en-US"/>
        </a:p>
      </dgm:t>
    </dgm:pt>
    <dgm:pt modelId="{5D5B10E6-8B79-427A-8637-ADE536C20790}">
      <dgm:prSet phldrT="[Text]"/>
      <dgm:spPr/>
      <dgm:t>
        <a:bodyPr/>
        <a:lstStyle/>
        <a:p>
          <a:r>
            <a:rPr lang="en-US" dirty="0"/>
            <a:t>Detecting Outliers</a:t>
          </a:r>
        </a:p>
      </dgm:t>
    </dgm:pt>
    <dgm:pt modelId="{17203522-E1E0-46DA-95F1-1BC7791BA041}" type="parTrans" cxnId="{048CA14F-DD0F-47B7-A860-7724716F2932}">
      <dgm:prSet/>
      <dgm:spPr/>
      <dgm:t>
        <a:bodyPr/>
        <a:lstStyle/>
        <a:p>
          <a:endParaRPr lang="en-US"/>
        </a:p>
      </dgm:t>
    </dgm:pt>
    <dgm:pt modelId="{5DAB0B91-9FED-4E9A-ACA8-449BC8BEBDEB}" type="sibTrans" cxnId="{048CA14F-DD0F-47B7-A860-7724716F2932}">
      <dgm:prSet/>
      <dgm:spPr/>
      <dgm:t>
        <a:bodyPr/>
        <a:lstStyle/>
        <a:p>
          <a:endParaRPr lang="en-US"/>
        </a:p>
      </dgm:t>
    </dgm:pt>
    <dgm:pt modelId="{15B8590A-A279-4836-AEB1-4B43FB40C45F}">
      <dgm:prSet phldrT="[Text]"/>
      <dgm:spPr/>
      <dgm:t>
        <a:bodyPr/>
        <a:lstStyle/>
        <a:p>
          <a:r>
            <a:rPr lang="en-US" dirty="0"/>
            <a:t>Descriptive Analysis</a:t>
          </a:r>
        </a:p>
      </dgm:t>
    </dgm:pt>
    <dgm:pt modelId="{FE7E1B4B-6460-431A-B884-58701AFCA135}" type="parTrans" cxnId="{9221FFBF-2D7F-4FEE-BE06-6FB57EAD846C}">
      <dgm:prSet/>
      <dgm:spPr/>
      <dgm:t>
        <a:bodyPr/>
        <a:lstStyle/>
        <a:p>
          <a:endParaRPr lang="en-US"/>
        </a:p>
      </dgm:t>
    </dgm:pt>
    <dgm:pt modelId="{2652AFEF-529C-4D4E-B625-52048A449CB0}" type="sibTrans" cxnId="{9221FFBF-2D7F-4FEE-BE06-6FB57EAD846C}">
      <dgm:prSet/>
      <dgm:spPr/>
      <dgm:t>
        <a:bodyPr/>
        <a:lstStyle/>
        <a:p>
          <a:endParaRPr lang="en-US"/>
        </a:p>
      </dgm:t>
    </dgm:pt>
    <dgm:pt modelId="{95AC79DD-6874-4BA9-8C06-FD2D03BC6D1C}">
      <dgm:prSet phldrT="[Text]"/>
      <dgm:spPr/>
      <dgm:t>
        <a:bodyPr/>
        <a:lstStyle/>
        <a:p>
          <a:r>
            <a:rPr lang="en-US" dirty="0"/>
            <a:t>Adjustment of variables types</a:t>
          </a:r>
        </a:p>
      </dgm:t>
    </dgm:pt>
    <dgm:pt modelId="{03D325EC-4563-4914-B40B-5054C6B5EF01}" type="parTrans" cxnId="{B3858967-804D-4B49-B2EF-28F2C42354A5}">
      <dgm:prSet/>
      <dgm:spPr/>
      <dgm:t>
        <a:bodyPr/>
        <a:lstStyle/>
        <a:p>
          <a:endParaRPr lang="en-US"/>
        </a:p>
      </dgm:t>
    </dgm:pt>
    <dgm:pt modelId="{98E54BCD-8944-4187-BC27-77385A21865E}" type="sibTrans" cxnId="{B3858967-804D-4B49-B2EF-28F2C42354A5}">
      <dgm:prSet/>
      <dgm:spPr/>
      <dgm:t>
        <a:bodyPr/>
        <a:lstStyle/>
        <a:p>
          <a:endParaRPr lang="en-US"/>
        </a:p>
      </dgm:t>
    </dgm:pt>
    <dgm:pt modelId="{8EFC44B6-DA8B-4FC6-B459-1CE53173FB96}">
      <dgm:prSet phldrT="[Text]"/>
      <dgm:spPr/>
      <dgm:t>
        <a:bodyPr/>
        <a:lstStyle/>
        <a:p>
          <a:r>
            <a:rPr lang="en-US" dirty="0"/>
            <a:t>Correlation Matrix</a:t>
          </a:r>
        </a:p>
      </dgm:t>
    </dgm:pt>
    <dgm:pt modelId="{49D3319B-888E-4B60-AF28-C0C06105364C}" type="parTrans" cxnId="{4DCF0D6F-1E6E-4F07-AFC4-E68014E13417}">
      <dgm:prSet/>
      <dgm:spPr/>
      <dgm:t>
        <a:bodyPr/>
        <a:lstStyle/>
        <a:p>
          <a:endParaRPr lang="en-US"/>
        </a:p>
      </dgm:t>
    </dgm:pt>
    <dgm:pt modelId="{259920EF-EF57-4454-9DB6-260B5DF064D3}" type="sibTrans" cxnId="{4DCF0D6F-1E6E-4F07-AFC4-E68014E13417}">
      <dgm:prSet/>
      <dgm:spPr/>
      <dgm:t>
        <a:bodyPr/>
        <a:lstStyle/>
        <a:p>
          <a:endParaRPr lang="en-US"/>
        </a:p>
      </dgm:t>
    </dgm:pt>
    <dgm:pt modelId="{3A152D01-8D19-4232-A915-1E9C5521FB62}" type="pres">
      <dgm:prSet presAssocID="{E959A9F1-9F2F-4484-8D6D-B0D5C8E23FD0}" presName="Name0" presStyleCnt="0">
        <dgm:presLayoutVars>
          <dgm:dir/>
          <dgm:animLvl val="lvl"/>
          <dgm:resizeHandles val="exact"/>
        </dgm:presLayoutVars>
      </dgm:prSet>
      <dgm:spPr/>
    </dgm:pt>
    <dgm:pt modelId="{2FAFF0CC-28FA-44C8-A606-1A86E0E46963}" type="pres">
      <dgm:prSet presAssocID="{E959A9F1-9F2F-4484-8D6D-B0D5C8E23FD0}" presName="tSp" presStyleCnt="0"/>
      <dgm:spPr/>
    </dgm:pt>
    <dgm:pt modelId="{4A47E6D0-5861-48A2-B54B-8DD8ACECF070}" type="pres">
      <dgm:prSet presAssocID="{E959A9F1-9F2F-4484-8D6D-B0D5C8E23FD0}" presName="bSp" presStyleCnt="0"/>
      <dgm:spPr/>
    </dgm:pt>
    <dgm:pt modelId="{294C1F9C-0ACE-40AC-968C-FE5EAA783747}" type="pres">
      <dgm:prSet presAssocID="{E959A9F1-9F2F-4484-8D6D-B0D5C8E23FD0}" presName="process" presStyleCnt="0"/>
      <dgm:spPr/>
    </dgm:pt>
    <dgm:pt modelId="{76399E71-BD10-4573-915C-EB981DF1EAAA}" type="pres">
      <dgm:prSet presAssocID="{7C1952EC-4DFE-461B-BC87-6302B7D35393}" presName="composite1" presStyleCnt="0"/>
      <dgm:spPr/>
    </dgm:pt>
    <dgm:pt modelId="{EF30884A-7369-4CD1-9646-13897BA31D1B}" type="pres">
      <dgm:prSet presAssocID="{7C1952EC-4DFE-461B-BC87-6302B7D35393}" presName="dummyNode1" presStyleLbl="node1" presStyleIdx="0" presStyleCnt="3"/>
      <dgm:spPr/>
    </dgm:pt>
    <dgm:pt modelId="{81BD4599-DC70-4565-9A6E-E744AA993375}" type="pres">
      <dgm:prSet presAssocID="{7C1952EC-4DFE-461B-BC87-6302B7D35393}" presName="childNode1" presStyleLbl="bgAcc1" presStyleIdx="0" presStyleCnt="3">
        <dgm:presLayoutVars>
          <dgm:bulletEnabled val="1"/>
        </dgm:presLayoutVars>
      </dgm:prSet>
      <dgm:spPr/>
    </dgm:pt>
    <dgm:pt modelId="{9E0250B3-A5A2-4FDA-BBF0-1E4CA03141EC}" type="pres">
      <dgm:prSet presAssocID="{7C1952EC-4DFE-461B-BC87-6302B7D35393}" presName="childNode1tx" presStyleLbl="bgAcc1" presStyleIdx="0" presStyleCnt="3">
        <dgm:presLayoutVars>
          <dgm:bulletEnabled val="1"/>
        </dgm:presLayoutVars>
      </dgm:prSet>
      <dgm:spPr/>
    </dgm:pt>
    <dgm:pt modelId="{CC1FFAA1-BAF9-43A4-A62B-137EF8BBEB5E}" type="pres">
      <dgm:prSet presAssocID="{7C1952EC-4DFE-461B-BC87-6302B7D35393}" presName="parentNode1" presStyleLbl="node1" presStyleIdx="0" presStyleCnt="3">
        <dgm:presLayoutVars>
          <dgm:chMax val="1"/>
          <dgm:bulletEnabled val="1"/>
        </dgm:presLayoutVars>
      </dgm:prSet>
      <dgm:spPr/>
    </dgm:pt>
    <dgm:pt modelId="{C42FA531-B81C-4630-9BDA-65C2A9724295}" type="pres">
      <dgm:prSet presAssocID="{7C1952EC-4DFE-461B-BC87-6302B7D35393}" presName="connSite1" presStyleCnt="0"/>
      <dgm:spPr/>
    </dgm:pt>
    <dgm:pt modelId="{301CEC13-1E63-4F18-96BC-3A53CB8181B1}" type="pres">
      <dgm:prSet presAssocID="{531137B8-E8A6-4117-B6C7-BF8AD5B977A2}" presName="Name9" presStyleLbl="sibTrans2D1" presStyleIdx="0" presStyleCnt="2"/>
      <dgm:spPr/>
    </dgm:pt>
    <dgm:pt modelId="{482BD8A0-4FE8-4D81-AC9B-0B36342B8978}" type="pres">
      <dgm:prSet presAssocID="{3AEBE50E-F97B-4DF2-AF24-B0E48E2307CE}" presName="composite2" presStyleCnt="0"/>
      <dgm:spPr/>
    </dgm:pt>
    <dgm:pt modelId="{BFD48783-84B8-48FC-83B2-CE06973E9748}" type="pres">
      <dgm:prSet presAssocID="{3AEBE50E-F97B-4DF2-AF24-B0E48E2307CE}" presName="dummyNode2" presStyleLbl="node1" presStyleIdx="0" presStyleCnt="3"/>
      <dgm:spPr/>
    </dgm:pt>
    <dgm:pt modelId="{17860F89-A850-48EB-B2CB-EA12934EF002}" type="pres">
      <dgm:prSet presAssocID="{3AEBE50E-F97B-4DF2-AF24-B0E48E2307CE}" presName="childNode2" presStyleLbl="bgAcc1" presStyleIdx="1" presStyleCnt="3">
        <dgm:presLayoutVars>
          <dgm:bulletEnabled val="1"/>
        </dgm:presLayoutVars>
      </dgm:prSet>
      <dgm:spPr/>
    </dgm:pt>
    <dgm:pt modelId="{AF898A9E-3BDC-4937-AB7E-54D27B53873C}" type="pres">
      <dgm:prSet presAssocID="{3AEBE50E-F97B-4DF2-AF24-B0E48E2307CE}" presName="childNode2tx" presStyleLbl="bgAcc1" presStyleIdx="1" presStyleCnt="3">
        <dgm:presLayoutVars>
          <dgm:bulletEnabled val="1"/>
        </dgm:presLayoutVars>
      </dgm:prSet>
      <dgm:spPr/>
    </dgm:pt>
    <dgm:pt modelId="{12CD77FF-8E55-43E7-881A-D20F687E06A5}" type="pres">
      <dgm:prSet presAssocID="{3AEBE50E-F97B-4DF2-AF24-B0E48E2307CE}" presName="parentNode2" presStyleLbl="node1" presStyleIdx="1" presStyleCnt="3">
        <dgm:presLayoutVars>
          <dgm:chMax val="0"/>
          <dgm:bulletEnabled val="1"/>
        </dgm:presLayoutVars>
      </dgm:prSet>
      <dgm:spPr/>
    </dgm:pt>
    <dgm:pt modelId="{C65E0401-7B62-4960-9772-C7BF1CDC931A}" type="pres">
      <dgm:prSet presAssocID="{3AEBE50E-F97B-4DF2-AF24-B0E48E2307CE}" presName="connSite2" presStyleCnt="0"/>
      <dgm:spPr/>
    </dgm:pt>
    <dgm:pt modelId="{B3465F76-B8C9-442F-A6FF-646F7FC89585}" type="pres">
      <dgm:prSet presAssocID="{137066D7-4458-49E7-B52A-37DE66D3BF14}" presName="Name18" presStyleLbl="sibTrans2D1" presStyleIdx="1" presStyleCnt="2"/>
      <dgm:spPr/>
    </dgm:pt>
    <dgm:pt modelId="{ED0EF64D-F78B-4924-BCF6-342FF9B8D9BE}" type="pres">
      <dgm:prSet presAssocID="{A2E8DC7F-5256-4C2B-B0D9-4AB296CCB054}" presName="composite1" presStyleCnt="0"/>
      <dgm:spPr/>
    </dgm:pt>
    <dgm:pt modelId="{7A4A4EF4-1407-458D-8CCE-6555F6704963}" type="pres">
      <dgm:prSet presAssocID="{A2E8DC7F-5256-4C2B-B0D9-4AB296CCB054}" presName="dummyNode1" presStyleLbl="node1" presStyleIdx="1" presStyleCnt="3"/>
      <dgm:spPr/>
    </dgm:pt>
    <dgm:pt modelId="{E60E52BA-0D79-4222-8CC6-D0B5AC960A0D}" type="pres">
      <dgm:prSet presAssocID="{A2E8DC7F-5256-4C2B-B0D9-4AB296CCB054}" presName="childNode1" presStyleLbl="bgAcc1" presStyleIdx="2" presStyleCnt="3">
        <dgm:presLayoutVars>
          <dgm:bulletEnabled val="1"/>
        </dgm:presLayoutVars>
      </dgm:prSet>
      <dgm:spPr/>
    </dgm:pt>
    <dgm:pt modelId="{B047EA9B-B22B-4FFA-8B68-4D6E9F74C817}" type="pres">
      <dgm:prSet presAssocID="{A2E8DC7F-5256-4C2B-B0D9-4AB296CCB054}" presName="childNode1tx" presStyleLbl="bgAcc1" presStyleIdx="2" presStyleCnt="3">
        <dgm:presLayoutVars>
          <dgm:bulletEnabled val="1"/>
        </dgm:presLayoutVars>
      </dgm:prSet>
      <dgm:spPr/>
    </dgm:pt>
    <dgm:pt modelId="{9A4A253A-D241-493D-893F-7D66C18F559D}" type="pres">
      <dgm:prSet presAssocID="{A2E8DC7F-5256-4C2B-B0D9-4AB296CCB054}" presName="parentNode1" presStyleLbl="node1" presStyleIdx="2" presStyleCnt="3">
        <dgm:presLayoutVars>
          <dgm:chMax val="1"/>
          <dgm:bulletEnabled val="1"/>
        </dgm:presLayoutVars>
      </dgm:prSet>
      <dgm:spPr/>
    </dgm:pt>
    <dgm:pt modelId="{E06B8F75-9492-45D2-A180-CB97E4CDBD67}" type="pres">
      <dgm:prSet presAssocID="{A2E8DC7F-5256-4C2B-B0D9-4AB296CCB054}" presName="connSite1" presStyleCnt="0"/>
      <dgm:spPr/>
    </dgm:pt>
  </dgm:ptLst>
  <dgm:cxnLst>
    <dgm:cxn modelId="{DE37520F-CEFC-4997-BB7A-B4BB9E62ABAE}" srcId="{3AEBE50E-F97B-4DF2-AF24-B0E48E2307CE}" destId="{D034E9FB-C4E0-4036-A4AE-127ADB8E275C}" srcOrd="1" destOrd="0" parTransId="{0455002C-5BDF-4519-8353-F6049CB5C418}" sibTransId="{B4F91EB7-456D-482A-9926-CFFACCE0B248}"/>
    <dgm:cxn modelId="{46527115-1DE7-455A-9FAA-620C27DFB377}" type="presOf" srcId="{9E460724-CED0-4619-B536-CDF930C9DF7C}" destId="{9E0250B3-A5A2-4FDA-BBF0-1E4CA03141EC}" srcOrd="1" destOrd="2" presId="urn:microsoft.com/office/officeart/2005/8/layout/hProcess4"/>
    <dgm:cxn modelId="{D670FF19-DB23-47B8-BA08-944E024FB5FC}" type="presOf" srcId="{D034E9FB-C4E0-4036-A4AE-127ADB8E275C}" destId="{17860F89-A850-48EB-B2CB-EA12934EF002}" srcOrd="0" destOrd="1" presId="urn:microsoft.com/office/officeart/2005/8/layout/hProcess4"/>
    <dgm:cxn modelId="{35C69B1A-B256-4E4E-95C3-9B259CD65114}" srcId="{3AEBE50E-F97B-4DF2-AF24-B0E48E2307CE}" destId="{64A88E1E-141D-413F-8A1C-BAE09096AAB2}" srcOrd="2" destOrd="0" parTransId="{7B9222CA-D410-4388-A6C7-295D7A1CD31F}" sibTransId="{49CE71C6-ED7E-4B25-AF1C-B99876BCA3BB}"/>
    <dgm:cxn modelId="{62D5AB1F-CC1F-4434-8FCE-F9BBB3565411}" type="presOf" srcId="{8EFC44B6-DA8B-4FC6-B459-1CE53173FB96}" destId="{B047EA9B-B22B-4FFA-8B68-4D6E9F74C817}" srcOrd="1" destOrd="0" presId="urn:microsoft.com/office/officeart/2005/8/layout/hProcess4"/>
    <dgm:cxn modelId="{F6CFD127-7636-423D-AF31-CC24A4C2619E}" srcId="{E959A9F1-9F2F-4484-8D6D-B0D5C8E23FD0}" destId="{3AEBE50E-F97B-4DF2-AF24-B0E48E2307CE}" srcOrd="1" destOrd="0" parTransId="{452E735A-6497-4DE2-90E1-DF0270C874A0}" sibTransId="{137066D7-4458-49E7-B52A-37DE66D3BF14}"/>
    <dgm:cxn modelId="{E75A7F29-A1C1-4179-BBDF-B9848DA4CCAA}" type="presOf" srcId="{E57FD1BE-1DA1-4715-83D5-93019F0DC636}" destId="{81BD4599-DC70-4565-9A6E-E744AA993375}" srcOrd="0" destOrd="1" presId="urn:microsoft.com/office/officeart/2005/8/layout/hProcess4"/>
    <dgm:cxn modelId="{68AFE62C-30C1-4BEC-8CCA-854D6F12748A}" type="presOf" srcId="{3AEBE50E-F97B-4DF2-AF24-B0E48E2307CE}" destId="{12CD77FF-8E55-43E7-881A-D20F687E06A5}" srcOrd="0" destOrd="0" presId="urn:microsoft.com/office/officeart/2005/8/layout/hProcess4"/>
    <dgm:cxn modelId="{B1A5AE37-721A-4B9C-8202-3DA99B73A135}" type="presOf" srcId="{5D5B10E6-8B79-427A-8637-ADE536C20790}" destId="{81BD4599-DC70-4565-9A6E-E744AA993375}" srcOrd="0" destOrd="3" presId="urn:microsoft.com/office/officeart/2005/8/layout/hProcess4"/>
    <dgm:cxn modelId="{109D433D-5585-4211-A8AB-BDEAD4FF09E7}" type="presOf" srcId="{A2E8DC7F-5256-4C2B-B0D9-4AB296CCB054}" destId="{9A4A253A-D241-493D-893F-7D66C18F559D}" srcOrd="0" destOrd="0" presId="urn:microsoft.com/office/officeart/2005/8/layout/hProcess4"/>
    <dgm:cxn modelId="{A7B7C95C-4AA4-44B0-A128-DB23B56D5DFB}" type="presOf" srcId="{15B8590A-A279-4836-AEB1-4B43FB40C45F}" destId="{81BD4599-DC70-4565-9A6E-E744AA993375}" srcOrd="0" destOrd="0" presId="urn:microsoft.com/office/officeart/2005/8/layout/hProcess4"/>
    <dgm:cxn modelId="{F19B875D-5E55-43F5-A3F8-9359B7DD6533}" srcId="{E959A9F1-9F2F-4484-8D6D-B0D5C8E23FD0}" destId="{A2E8DC7F-5256-4C2B-B0D9-4AB296CCB054}" srcOrd="2" destOrd="0" parTransId="{6E47E967-BD39-4F3D-AF5E-4DF263A0DB12}" sibTransId="{832756E1-DA92-497C-A0BC-1DC79AF22663}"/>
    <dgm:cxn modelId="{1B56C55E-0AD8-4117-8396-B056502EE59D}" type="presOf" srcId="{D034E9FB-C4E0-4036-A4AE-127ADB8E275C}" destId="{AF898A9E-3BDC-4937-AB7E-54D27B53873C}" srcOrd="1" destOrd="1" presId="urn:microsoft.com/office/officeart/2005/8/layout/hProcess4"/>
    <dgm:cxn modelId="{B3858967-804D-4B49-B2EF-28F2C42354A5}" srcId="{3AEBE50E-F97B-4DF2-AF24-B0E48E2307CE}" destId="{95AC79DD-6874-4BA9-8C06-FD2D03BC6D1C}" srcOrd="0" destOrd="0" parTransId="{03D325EC-4563-4914-B40B-5054C6B5EF01}" sibTransId="{98E54BCD-8944-4187-BC27-77385A21865E}"/>
    <dgm:cxn modelId="{C2BBC94A-0BCD-4171-A03B-0C0382BF30AF}" type="presOf" srcId="{BCF88EC1-7BFE-415B-9BB2-399D86E752EC}" destId="{E60E52BA-0D79-4222-8CC6-D0B5AC960A0D}" srcOrd="0" destOrd="1" presId="urn:microsoft.com/office/officeart/2005/8/layout/hProcess4"/>
    <dgm:cxn modelId="{EEC2206E-3ED9-45FA-AE95-9832C0A20FCC}" srcId="{7C1952EC-4DFE-461B-BC87-6302B7D35393}" destId="{9E460724-CED0-4619-B536-CDF930C9DF7C}" srcOrd="2" destOrd="0" parTransId="{D59818E1-9F24-4F24-8D9D-36B7A10F4D08}" sibTransId="{F8A421ED-C031-41C9-A1F0-D6BDED2BEEBF}"/>
    <dgm:cxn modelId="{4DCF0D6F-1E6E-4F07-AFC4-E68014E13417}" srcId="{A2E8DC7F-5256-4C2B-B0D9-4AB296CCB054}" destId="{8EFC44B6-DA8B-4FC6-B459-1CE53173FB96}" srcOrd="0" destOrd="0" parTransId="{49D3319B-888E-4B60-AF28-C0C06105364C}" sibTransId="{259920EF-EF57-4454-9DB6-260B5DF064D3}"/>
    <dgm:cxn modelId="{048CA14F-DD0F-47B7-A860-7724716F2932}" srcId="{7C1952EC-4DFE-461B-BC87-6302B7D35393}" destId="{5D5B10E6-8B79-427A-8637-ADE536C20790}" srcOrd="3" destOrd="0" parTransId="{17203522-E1E0-46DA-95F1-1BC7791BA041}" sibTransId="{5DAB0B91-9FED-4E9A-ACA8-449BC8BEBDEB}"/>
    <dgm:cxn modelId="{B0205358-3F56-433D-BA7B-B5FAD9F4A808}" srcId="{A2E8DC7F-5256-4C2B-B0D9-4AB296CCB054}" destId="{BCF88EC1-7BFE-415B-9BB2-399D86E752EC}" srcOrd="1" destOrd="0" parTransId="{5B158434-8060-4645-BA3F-6649EBDCBD76}" sibTransId="{2A29A544-8ED0-44B1-B488-1CBA4DAA5E8D}"/>
    <dgm:cxn modelId="{FD91877A-AA7C-433A-B11C-C5F5D45747A3}" type="presOf" srcId="{137066D7-4458-49E7-B52A-37DE66D3BF14}" destId="{B3465F76-B8C9-442F-A6FF-646F7FC89585}" srcOrd="0" destOrd="0" presId="urn:microsoft.com/office/officeart/2005/8/layout/hProcess4"/>
    <dgm:cxn modelId="{848B108A-7E2B-4D5C-BB47-6535EF79314E}" type="presOf" srcId="{5D5B10E6-8B79-427A-8637-ADE536C20790}" destId="{9E0250B3-A5A2-4FDA-BBF0-1E4CA03141EC}" srcOrd="1" destOrd="3" presId="urn:microsoft.com/office/officeart/2005/8/layout/hProcess4"/>
    <dgm:cxn modelId="{72AFAA8C-54D7-4E36-9780-DCE6045412EA}" type="presOf" srcId="{95AC79DD-6874-4BA9-8C06-FD2D03BC6D1C}" destId="{AF898A9E-3BDC-4937-AB7E-54D27B53873C}" srcOrd="1" destOrd="0" presId="urn:microsoft.com/office/officeart/2005/8/layout/hProcess4"/>
    <dgm:cxn modelId="{24F03795-21F1-4DA0-9CDF-CECF3AC76E4C}" type="presOf" srcId="{531137B8-E8A6-4117-B6C7-BF8AD5B977A2}" destId="{301CEC13-1E63-4F18-96BC-3A53CB8181B1}" srcOrd="0" destOrd="0" presId="urn:microsoft.com/office/officeart/2005/8/layout/hProcess4"/>
    <dgm:cxn modelId="{E48932A0-81C1-4CCB-AE7B-1B9DBDD52643}" type="presOf" srcId="{95AC79DD-6874-4BA9-8C06-FD2D03BC6D1C}" destId="{17860F89-A850-48EB-B2CB-EA12934EF002}" srcOrd="0" destOrd="0" presId="urn:microsoft.com/office/officeart/2005/8/layout/hProcess4"/>
    <dgm:cxn modelId="{9221FFBF-2D7F-4FEE-BE06-6FB57EAD846C}" srcId="{7C1952EC-4DFE-461B-BC87-6302B7D35393}" destId="{15B8590A-A279-4836-AEB1-4B43FB40C45F}" srcOrd="0" destOrd="0" parTransId="{FE7E1B4B-6460-431A-B884-58701AFCA135}" sibTransId="{2652AFEF-529C-4D4E-B625-52048A449CB0}"/>
    <dgm:cxn modelId="{78F134C4-F784-4A2B-AD40-F0F018F072FC}" type="presOf" srcId="{7C1952EC-4DFE-461B-BC87-6302B7D35393}" destId="{CC1FFAA1-BAF9-43A4-A62B-137EF8BBEB5E}" srcOrd="0" destOrd="0" presId="urn:microsoft.com/office/officeart/2005/8/layout/hProcess4"/>
    <dgm:cxn modelId="{1B3BE5C8-24FA-456E-AB38-88EE0CDCB16F}" type="presOf" srcId="{9E460724-CED0-4619-B536-CDF930C9DF7C}" destId="{81BD4599-DC70-4565-9A6E-E744AA993375}" srcOrd="0" destOrd="2" presId="urn:microsoft.com/office/officeart/2005/8/layout/hProcess4"/>
    <dgm:cxn modelId="{881783CB-BBDA-43F7-9BB9-8BDAF67E8254}" srcId="{E959A9F1-9F2F-4484-8D6D-B0D5C8E23FD0}" destId="{7C1952EC-4DFE-461B-BC87-6302B7D35393}" srcOrd="0" destOrd="0" parTransId="{07A94EC8-58E3-43C2-9176-03A3CA2CE19F}" sibTransId="{531137B8-E8A6-4117-B6C7-BF8AD5B977A2}"/>
    <dgm:cxn modelId="{B8ED6ADA-4495-4F02-8179-DD07E757230D}" srcId="{7C1952EC-4DFE-461B-BC87-6302B7D35393}" destId="{E57FD1BE-1DA1-4715-83D5-93019F0DC636}" srcOrd="1" destOrd="0" parTransId="{5A1C1902-2B33-4478-A977-1A2F0FA6E880}" sibTransId="{3F42F68C-F49F-426C-92A8-7129F03C6B8D}"/>
    <dgm:cxn modelId="{6ACBD5E0-30D8-483C-97EE-E6B57AE3D03A}" type="presOf" srcId="{64A88E1E-141D-413F-8A1C-BAE09096AAB2}" destId="{17860F89-A850-48EB-B2CB-EA12934EF002}" srcOrd="0" destOrd="2" presId="urn:microsoft.com/office/officeart/2005/8/layout/hProcess4"/>
    <dgm:cxn modelId="{EBD043E3-B848-41BB-9139-E52B5DA1380B}" type="presOf" srcId="{8EFC44B6-DA8B-4FC6-B459-1CE53173FB96}" destId="{E60E52BA-0D79-4222-8CC6-D0B5AC960A0D}" srcOrd="0" destOrd="0" presId="urn:microsoft.com/office/officeart/2005/8/layout/hProcess4"/>
    <dgm:cxn modelId="{58A0F1E5-0946-47BC-ABBF-BA078BBE0655}" type="presOf" srcId="{E57FD1BE-1DA1-4715-83D5-93019F0DC636}" destId="{9E0250B3-A5A2-4FDA-BBF0-1E4CA03141EC}" srcOrd="1" destOrd="1" presId="urn:microsoft.com/office/officeart/2005/8/layout/hProcess4"/>
    <dgm:cxn modelId="{DCF02CE8-637B-4D84-A2B3-1F4B57C0A58B}" type="presOf" srcId="{E959A9F1-9F2F-4484-8D6D-B0D5C8E23FD0}" destId="{3A152D01-8D19-4232-A915-1E9C5521FB62}" srcOrd="0" destOrd="0" presId="urn:microsoft.com/office/officeart/2005/8/layout/hProcess4"/>
    <dgm:cxn modelId="{A6AAE7EB-6351-491E-9BC7-C62842CA956E}" type="presOf" srcId="{BCF88EC1-7BFE-415B-9BB2-399D86E752EC}" destId="{B047EA9B-B22B-4FFA-8B68-4D6E9F74C817}" srcOrd="1" destOrd="1" presId="urn:microsoft.com/office/officeart/2005/8/layout/hProcess4"/>
    <dgm:cxn modelId="{713C64F4-567A-4336-9367-BD5EA1A67FBF}" type="presOf" srcId="{64A88E1E-141D-413F-8A1C-BAE09096AAB2}" destId="{AF898A9E-3BDC-4937-AB7E-54D27B53873C}" srcOrd="1" destOrd="2" presId="urn:microsoft.com/office/officeart/2005/8/layout/hProcess4"/>
    <dgm:cxn modelId="{8DF301FF-F236-425A-B0BC-FE3A2635916B}" type="presOf" srcId="{15B8590A-A279-4836-AEB1-4B43FB40C45F}" destId="{9E0250B3-A5A2-4FDA-BBF0-1E4CA03141EC}" srcOrd="1" destOrd="0" presId="urn:microsoft.com/office/officeart/2005/8/layout/hProcess4"/>
    <dgm:cxn modelId="{6ABCB2FB-EAB7-425A-A781-CAE6B7BC4B17}" type="presParOf" srcId="{3A152D01-8D19-4232-A915-1E9C5521FB62}" destId="{2FAFF0CC-28FA-44C8-A606-1A86E0E46963}" srcOrd="0" destOrd="0" presId="urn:microsoft.com/office/officeart/2005/8/layout/hProcess4"/>
    <dgm:cxn modelId="{4A7EB028-E7FA-4728-B5C8-EBC670CF28E8}" type="presParOf" srcId="{3A152D01-8D19-4232-A915-1E9C5521FB62}" destId="{4A47E6D0-5861-48A2-B54B-8DD8ACECF070}" srcOrd="1" destOrd="0" presId="urn:microsoft.com/office/officeart/2005/8/layout/hProcess4"/>
    <dgm:cxn modelId="{459D2EF2-79A1-4420-85EC-2468AFFD2045}" type="presParOf" srcId="{3A152D01-8D19-4232-A915-1E9C5521FB62}" destId="{294C1F9C-0ACE-40AC-968C-FE5EAA783747}" srcOrd="2" destOrd="0" presId="urn:microsoft.com/office/officeart/2005/8/layout/hProcess4"/>
    <dgm:cxn modelId="{9F46D9F5-51CF-4DA5-B839-2E1B37780DCB}" type="presParOf" srcId="{294C1F9C-0ACE-40AC-968C-FE5EAA783747}" destId="{76399E71-BD10-4573-915C-EB981DF1EAAA}" srcOrd="0" destOrd="0" presId="urn:microsoft.com/office/officeart/2005/8/layout/hProcess4"/>
    <dgm:cxn modelId="{0C3D487B-0644-42CE-BE95-32039F672C41}" type="presParOf" srcId="{76399E71-BD10-4573-915C-EB981DF1EAAA}" destId="{EF30884A-7369-4CD1-9646-13897BA31D1B}" srcOrd="0" destOrd="0" presId="urn:microsoft.com/office/officeart/2005/8/layout/hProcess4"/>
    <dgm:cxn modelId="{82516183-5E44-4D1B-9C66-46E0BE023AA5}" type="presParOf" srcId="{76399E71-BD10-4573-915C-EB981DF1EAAA}" destId="{81BD4599-DC70-4565-9A6E-E744AA993375}" srcOrd="1" destOrd="0" presId="urn:microsoft.com/office/officeart/2005/8/layout/hProcess4"/>
    <dgm:cxn modelId="{226F8367-5764-4417-A4A8-F8B62A08980A}" type="presParOf" srcId="{76399E71-BD10-4573-915C-EB981DF1EAAA}" destId="{9E0250B3-A5A2-4FDA-BBF0-1E4CA03141EC}" srcOrd="2" destOrd="0" presId="urn:microsoft.com/office/officeart/2005/8/layout/hProcess4"/>
    <dgm:cxn modelId="{74D5ED0E-AF73-4325-AF36-ECECD740BFB6}" type="presParOf" srcId="{76399E71-BD10-4573-915C-EB981DF1EAAA}" destId="{CC1FFAA1-BAF9-43A4-A62B-137EF8BBEB5E}" srcOrd="3" destOrd="0" presId="urn:microsoft.com/office/officeart/2005/8/layout/hProcess4"/>
    <dgm:cxn modelId="{77935E51-8CEC-40A9-89FD-401E0F805FA3}" type="presParOf" srcId="{76399E71-BD10-4573-915C-EB981DF1EAAA}" destId="{C42FA531-B81C-4630-9BDA-65C2A9724295}" srcOrd="4" destOrd="0" presId="urn:microsoft.com/office/officeart/2005/8/layout/hProcess4"/>
    <dgm:cxn modelId="{E197F3B8-468B-47B5-B6A4-6EE86DE35956}" type="presParOf" srcId="{294C1F9C-0ACE-40AC-968C-FE5EAA783747}" destId="{301CEC13-1E63-4F18-96BC-3A53CB8181B1}" srcOrd="1" destOrd="0" presId="urn:microsoft.com/office/officeart/2005/8/layout/hProcess4"/>
    <dgm:cxn modelId="{BE63779A-556F-4ED2-A182-256FE6DFC9B3}" type="presParOf" srcId="{294C1F9C-0ACE-40AC-968C-FE5EAA783747}" destId="{482BD8A0-4FE8-4D81-AC9B-0B36342B8978}" srcOrd="2" destOrd="0" presId="urn:microsoft.com/office/officeart/2005/8/layout/hProcess4"/>
    <dgm:cxn modelId="{F3D7FBDF-85CD-4E53-88C4-7B3345C688FA}" type="presParOf" srcId="{482BD8A0-4FE8-4D81-AC9B-0B36342B8978}" destId="{BFD48783-84B8-48FC-83B2-CE06973E9748}" srcOrd="0" destOrd="0" presId="urn:microsoft.com/office/officeart/2005/8/layout/hProcess4"/>
    <dgm:cxn modelId="{FBEE7D06-F20F-446A-806A-64A6D8316508}" type="presParOf" srcId="{482BD8A0-4FE8-4D81-AC9B-0B36342B8978}" destId="{17860F89-A850-48EB-B2CB-EA12934EF002}" srcOrd="1" destOrd="0" presId="urn:microsoft.com/office/officeart/2005/8/layout/hProcess4"/>
    <dgm:cxn modelId="{BF380D72-A072-4C78-8BA4-B90A8537E584}" type="presParOf" srcId="{482BD8A0-4FE8-4D81-AC9B-0B36342B8978}" destId="{AF898A9E-3BDC-4937-AB7E-54D27B53873C}" srcOrd="2" destOrd="0" presId="urn:microsoft.com/office/officeart/2005/8/layout/hProcess4"/>
    <dgm:cxn modelId="{1C45E234-B2A5-4C5C-852D-A818261ED302}" type="presParOf" srcId="{482BD8A0-4FE8-4D81-AC9B-0B36342B8978}" destId="{12CD77FF-8E55-43E7-881A-D20F687E06A5}" srcOrd="3" destOrd="0" presId="urn:microsoft.com/office/officeart/2005/8/layout/hProcess4"/>
    <dgm:cxn modelId="{F32EB7FE-E2B6-4A91-9405-F1F256D8FB2A}" type="presParOf" srcId="{482BD8A0-4FE8-4D81-AC9B-0B36342B8978}" destId="{C65E0401-7B62-4960-9772-C7BF1CDC931A}" srcOrd="4" destOrd="0" presId="urn:microsoft.com/office/officeart/2005/8/layout/hProcess4"/>
    <dgm:cxn modelId="{E70F5068-3CC3-40E4-9D6D-6CB9461A50D6}" type="presParOf" srcId="{294C1F9C-0ACE-40AC-968C-FE5EAA783747}" destId="{B3465F76-B8C9-442F-A6FF-646F7FC89585}" srcOrd="3" destOrd="0" presId="urn:microsoft.com/office/officeart/2005/8/layout/hProcess4"/>
    <dgm:cxn modelId="{00C17945-AA75-4E07-BD2E-A3E9D4FF5718}" type="presParOf" srcId="{294C1F9C-0ACE-40AC-968C-FE5EAA783747}" destId="{ED0EF64D-F78B-4924-BCF6-342FF9B8D9BE}" srcOrd="4" destOrd="0" presId="urn:microsoft.com/office/officeart/2005/8/layout/hProcess4"/>
    <dgm:cxn modelId="{9EA4281E-D1DD-4D85-8DB5-9C939552D62F}" type="presParOf" srcId="{ED0EF64D-F78B-4924-BCF6-342FF9B8D9BE}" destId="{7A4A4EF4-1407-458D-8CCE-6555F6704963}" srcOrd="0" destOrd="0" presId="urn:microsoft.com/office/officeart/2005/8/layout/hProcess4"/>
    <dgm:cxn modelId="{DCA06765-3FB3-4085-A842-72F408392D21}" type="presParOf" srcId="{ED0EF64D-F78B-4924-BCF6-342FF9B8D9BE}" destId="{E60E52BA-0D79-4222-8CC6-D0B5AC960A0D}" srcOrd="1" destOrd="0" presId="urn:microsoft.com/office/officeart/2005/8/layout/hProcess4"/>
    <dgm:cxn modelId="{770259C3-8AAD-4A3A-98C3-FBC68691A886}" type="presParOf" srcId="{ED0EF64D-F78B-4924-BCF6-342FF9B8D9BE}" destId="{B047EA9B-B22B-4FFA-8B68-4D6E9F74C817}" srcOrd="2" destOrd="0" presId="urn:microsoft.com/office/officeart/2005/8/layout/hProcess4"/>
    <dgm:cxn modelId="{B08A8570-A4DA-495A-92B5-A4E9DADAEA9F}" type="presParOf" srcId="{ED0EF64D-F78B-4924-BCF6-342FF9B8D9BE}" destId="{9A4A253A-D241-493D-893F-7D66C18F559D}" srcOrd="3" destOrd="0" presId="urn:microsoft.com/office/officeart/2005/8/layout/hProcess4"/>
    <dgm:cxn modelId="{055AB5DA-4961-4C6E-A606-225747C5717C}" type="presParOf" srcId="{ED0EF64D-F78B-4924-BCF6-342FF9B8D9BE}" destId="{E06B8F75-9492-45D2-A180-CB97E4CDBD6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DACF7-E1AE-4308-8D4D-24D0B1410A3F}">
      <dsp:nvSpPr>
        <dsp:cNvPr id="0" name=""/>
        <dsp:cNvSpPr/>
      </dsp:nvSpPr>
      <dsp:spPr>
        <a:xfrm>
          <a:off x="0" y="27506"/>
          <a:ext cx="2632038" cy="486000"/>
        </a:xfrm>
        <a:prstGeom prst="chevron">
          <a:avLst/>
        </a:prstGeom>
        <a:solidFill>
          <a:srgbClr val="99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Week 1</a:t>
          </a:r>
        </a:p>
      </dsp:txBody>
      <dsp:txXfrm>
        <a:off x="243000" y="27506"/>
        <a:ext cx="2146038" cy="486000"/>
      </dsp:txXfrm>
    </dsp:sp>
    <dsp:sp modelId="{D232288A-5DB7-461E-AFB7-A918641D8C15}">
      <dsp:nvSpPr>
        <dsp:cNvPr id="0" name=""/>
        <dsp:cNvSpPr/>
      </dsp:nvSpPr>
      <dsp:spPr>
        <a:xfrm>
          <a:off x="916" y="570626"/>
          <a:ext cx="2105630" cy="1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Char char="•"/>
          </a:pPr>
          <a:r>
            <a:rPr lang="en-US" sz="1000" b="1" kern="1200" dirty="0"/>
            <a:t>DATA EXPLORATION</a:t>
          </a:r>
          <a:endParaRPr lang="en-US" sz="1000" kern="1200" dirty="0"/>
        </a:p>
      </dsp:txBody>
      <dsp:txXfrm>
        <a:off x="916" y="570626"/>
        <a:ext cx="2105630" cy="162000"/>
      </dsp:txXfrm>
    </dsp:sp>
    <dsp:sp modelId="{A77F7102-3350-4DF6-977C-FAB76FD9DF89}">
      <dsp:nvSpPr>
        <dsp:cNvPr id="0" name=""/>
        <dsp:cNvSpPr/>
      </dsp:nvSpPr>
      <dsp:spPr>
        <a:xfrm>
          <a:off x="2416955" y="23876"/>
          <a:ext cx="2632038" cy="486000"/>
        </a:xfrm>
        <a:prstGeom prst="chevron">
          <a:avLst/>
        </a:prstGeom>
        <a:solidFill>
          <a:srgbClr val="3333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Week 2</a:t>
          </a:r>
        </a:p>
      </dsp:txBody>
      <dsp:txXfrm>
        <a:off x="2659955" y="23876"/>
        <a:ext cx="2146038" cy="486000"/>
      </dsp:txXfrm>
    </dsp:sp>
    <dsp:sp modelId="{7BBD1925-6702-4F09-B5A3-350420B81432}">
      <dsp:nvSpPr>
        <dsp:cNvPr id="0" name=""/>
        <dsp:cNvSpPr/>
      </dsp:nvSpPr>
      <dsp:spPr>
        <a:xfrm>
          <a:off x="2416955" y="570626"/>
          <a:ext cx="2105630" cy="1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Char char="•"/>
          </a:pPr>
          <a:r>
            <a:rPr lang="en-US" sz="1050" b="1" kern="1200" dirty="0"/>
            <a:t>MODEL BUILDING</a:t>
          </a:r>
          <a:endParaRPr lang="en-US" sz="1050" kern="1200" dirty="0"/>
        </a:p>
      </dsp:txBody>
      <dsp:txXfrm>
        <a:off x="2416955" y="570626"/>
        <a:ext cx="2105630" cy="162000"/>
      </dsp:txXfrm>
    </dsp:sp>
    <dsp:sp modelId="{50339442-08D9-4B44-B041-5037F0FD926E}">
      <dsp:nvSpPr>
        <dsp:cNvPr id="0" name=""/>
        <dsp:cNvSpPr/>
      </dsp:nvSpPr>
      <dsp:spPr>
        <a:xfrm>
          <a:off x="4832993" y="23876"/>
          <a:ext cx="2632038" cy="486000"/>
        </a:xfrm>
        <a:prstGeom prst="chevron">
          <a:avLst/>
        </a:prstGeom>
        <a:solidFill>
          <a:srgbClr val="FF6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Week 3</a:t>
          </a:r>
        </a:p>
      </dsp:txBody>
      <dsp:txXfrm>
        <a:off x="5075993" y="23876"/>
        <a:ext cx="2146038" cy="486000"/>
      </dsp:txXfrm>
    </dsp:sp>
    <dsp:sp modelId="{5F6D8730-7046-473D-8048-48330E2D1912}">
      <dsp:nvSpPr>
        <dsp:cNvPr id="0" name=""/>
        <dsp:cNvSpPr/>
      </dsp:nvSpPr>
      <dsp:spPr>
        <a:xfrm>
          <a:off x="4832993" y="570626"/>
          <a:ext cx="2105630" cy="1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44500">
            <a:lnSpc>
              <a:spcPct val="90000"/>
            </a:lnSpc>
            <a:spcBef>
              <a:spcPct val="0"/>
            </a:spcBef>
            <a:spcAft>
              <a:spcPct val="15000"/>
            </a:spcAft>
            <a:buChar char="•"/>
          </a:pPr>
          <a:r>
            <a:rPr lang="en-US" sz="1000" b="1" kern="1200" dirty="0"/>
            <a:t>INTERPRETATION</a:t>
          </a:r>
          <a:endParaRPr lang="en-US" sz="700" kern="1200" dirty="0"/>
        </a:p>
      </dsp:txBody>
      <dsp:txXfrm>
        <a:off x="4832993" y="570626"/>
        <a:ext cx="2105630" cy="16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CC5D8-C5E0-4C9E-A46D-D2DFBF9355B0}">
      <dsp:nvSpPr>
        <dsp:cNvPr id="0" name=""/>
        <dsp:cNvSpPr/>
      </dsp:nvSpPr>
      <dsp:spPr>
        <a:xfrm>
          <a:off x="-2582289" y="-398523"/>
          <a:ext cx="3082650" cy="3082650"/>
        </a:xfrm>
        <a:prstGeom prst="blockArc">
          <a:avLst>
            <a:gd name="adj1" fmla="val 18900000"/>
            <a:gd name="adj2" fmla="val 2700000"/>
            <a:gd name="adj3" fmla="val 701"/>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8F661F-9DD0-47B1-A1BA-3C9894A8B7BE}">
      <dsp:nvSpPr>
        <dsp:cNvPr id="0" name=""/>
        <dsp:cNvSpPr/>
      </dsp:nvSpPr>
      <dsp:spPr>
        <a:xfrm>
          <a:off x="321684" y="228560"/>
          <a:ext cx="2476570" cy="457120"/>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2839"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Clean Data</a:t>
          </a:r>
        </a:p>
      </dsp:txBody>
      <dsp:txXfrm>
        <a:off x="321684" y="228560"/>
        <a:ext cx="2476570" cy="457120"/>
      </dsp:txXfrm>
    </dsp:sp>
    <dsp:sp modelId="{FA2146BC-D898-445D-AD63-3CF29F98930B}">
      <dsp:nvSpPr>
        <dsp:cNvPr id="0" name=""/>
        <dsp:cNvSpPr/>
      </dsp:nvSpPr>
      <dsp:spPr>
        <a:xfrm>
          <a:off x="35983" y="171420"/>
          <a:ext cx="571400" cy="57140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8E7D58-C910-4613-AA0A-88134811782A}">
      <dsp:nvSpPr>
        <dsp:cNvPr id="0" name=""/>
        <dsp:cNvSpPr/>
      </dsp:nvSpPr>
      <dsp:spPr>
        <a:xfrm>
          <a:off x="487847" y="914241"/>
          <a:ext cx="2310407" cy="457120"/>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2839"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Identify Trends</a:t>
          </a:r>
        </a:p>
      </dsp:txBody>
      <dsp:txXfrm>
        <a:off x="487847" y="914241"/>
        <a:ext cx="2310407" cy="457120"/>
      </dsp:txXfrm>
    </dsp:sp>
    <dsp:sp modelId="{898FEDC1-D35D-4842-85FF-9888E462926D}">
      <dsp:nvSpPr>
        <dsp:cNvPr id="0" name=""/>
        <dsp:cNvSpPr/>
      </dsp:nvSpPr>
      <dsp:spPr>
        <a:xfrm>
          <a:off x="202147" y="857101"/>
          <a:ext cx="571400" cy="57140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06E3DF-55D4-4D94-B67D-9F3ECB304FBE}">
      <dsp:nvSpPr>
        <dsp:cNvPr id="0" name=""/>
        <dsp:cNvSpPr/>
      </dsp:nvSpPr>
      <dsp:spPr>
        <a:xfrm>
          <a:off x="332407" y="1618718"/>
          <a:ext cx="2476570" cy="457120"/>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2839"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Recommend Customers</a:t>
          </a:r>
        </a:p>
      </dsp:txBody>
      <dsp:txXfrm>
        <a:off x="332407" y="1618718"/>
        <a:ext cx="2476570" cy="457120"/>
      </dsp:txXfrm>
    </dsp:sp>
    <dsp:sp modelId="{9663C531-25EE-4B4C-80CA-1BD217561B2C}">
      <dsp:nvSpPr>
        <dsp:cNvPr id="0" name=""/>
        <dsp:cNvSpPr/>
      </dsp:nvSpPr>
      <dsp:spPr>
        <a:xfrm>
          <a:off x="35983" y="1542782"/>
          <a:ext cx="571400" cy="57140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D4599-DC70-4565-9A6E-E744AA993375}">
      <dsp:nvSpPr>
        <dsp:cNvPr id="0" name=""/>
        <dsp:cNvSpPr/>
      </dsp:nvSpPr>
      <dsp:spPr>
        <a:xfrm>
          <a:off x="485646" y="753054"/>
          <a:ext cx="1754439" cy="1447045"/>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Descriptive Analysis</a:t>
          </a:r>
        </a:p>
        <a:p>
          <a:pPr marL="57150" lvl="1" indent="-57150" algn="l" defTabSz="444500">
            <a:lnSpc>
              <a:spcPct val="90000"/>
            </a:lnSpc>
            <a:spcBef>
              <a:spcPct val="0"/>
            </a:spcBef>
            <a:spcAft>
              <a:spcPct val="15000"/>
            </a:spcAft>
            <a:buChar char="•"/>
          </a:pPr>
          <a:r>
            <a:rPr lang="en-US" sz="1000" kern="1200" dirty="0"/>
            <a:t>Histograms plots</a:t>
          </a:r>
        </a:p>
        <a:p>
          <a:pPr marL="57150" lvl="1" indent="-57150" algn="l" defTabSz="444500">
            <a:lnSpc>
              <a:spcPct val="90000"/>
            </a:lnSpc>
            <a:spcBef>
              <a:spcPct val="0"/>
            </a:spcBef>
            <a:spcAft>
              <a:spcPct val="15000"/>
            </a:spcAft>
            <a:buChar char="•"/>
          </a:pPr>
          <a:r>
            <a:rPr lang="en-US" sz="1000" kern="1200" dirty="0"/>
            <a:t>Statistical Analysis</a:t>
          </a:r>
        </a:p>
        <a:p>
          <a:pPr marL="57150" lvl="1" indent="-57150" algn="l" defTabSz="444500">
            <a:lnSpc>
              <a:spcPct val="90000"/>
            </a:lnSpc>
            <a:spcBef>
              <a:spcPct val="0"/>
            </a:spcBef>
            <a:spcAft>
              <a:spcPct val="15000"/>
            </a:spcAft>
            <a:buChar char="•"/>
          </a:pPr>
          <a:r>
            <a:rPr lang="en-US" sz="1000" kern="1200" dirty="0"/>
            <a:t>Detecting Outliers</a:t>
          </a:r>
        </a:p>
      </dsp:txBody>
      <dsp:txXfrm>
        <a:off x="518947" y="786355"/>
        <a:ext cx="1687837" cy="1070362"/>
      </dsp:txXfrm>
    </dsp:sp>
    <dsp:sp modelId="{301CEC13-1E63-4F18-96BC-3A53CB8181B1}">
      <dsp:nvSpPr>
        <dsp:cNvPr id="0" name=""/>
        <dsp:cNvSpPr/>
      </dsp:nvSpPr>
      <dsp:spPr>
        <a:xfrm>
          <a:off x="1444905" y="1001836"/>
          <a:ext cx="2076433" cy="2076433"/>
        </a:xfrm>
        <a:prstGeom prst="leftCircularArrow">
          <a:avLst>
            <a:gd name="adj1" fmla="val 3832"/>
            <a:gd name="adj2" fmla="val 479203"/>
            <a:gd name="adj3" fmla="val 2254714"/>
            <a:gd name="adj4" fmla="val 9024489"/>
            <a:gd name="adj5" fmla="val 447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1FFAA1-BAF9-43A4-A62B-137EF8BBEB5E}">
      <dsp:nvSpPr>
        <dsp:cNvPr id="0" name=""/>
        <dsp:cNvSpPr/>
      </dsp:nvSpPr>
      <dsp:spPr>
        <a:xfrm>
          <a:off x="875522" y="1890018"/>
          <a:ext cx="1559501" cy="620162"/>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Data </a:t>
          </a:r>
          <a:r>
            <a:rPr lang="en-US" sz="2000" kern="1200" dirty="0" err="1"/>
            <a:t>Distrubution</a:t>
          </a:r>
          <a:endParaRPr lang="en-US" sz="2000" kern="1200" dirty="0"/>
        </a:p>
      </dsp:txBody>
      <dsp:txXfrm>
        <a:off x="893686" y="1908182"/>
        <a:ext cx="1523173" cy="583834"/>
      </dsp:txXfrm>
    </dsp:sp>
    <dsp:sp modelId="{17860F89-A850-48EB-B2CB-EA12934EF002}">
      <dsp:nvSpPr>
        <dsp:cNvPr id="0" name=""/>
        <dsp:cNvSpPr/>
      </dsp:nvSpPr>
      <dsp:spPr>
        <a:xfrm>
          <a:off x="2813880" y="753054"/>
          <a:ext cx="1754439" cy="1447045"/>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0"/>
              <a:lumOff val="240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Adjustment of variables types</a:t>
          </a:r>
        </a:p>
        <a:p>
          <a:pPr marL="57150" lvl="1" indent="-57150" algn="l" defTabSz="444500">
            <a:lnSpc>
              <a:spcPct val="90000"/>
            </a:lnSpc>
            <a:spcBef>
              <a:spcPct val="0"/>
            </a:spcBef>
            <a:spcAft>
              <a:spcPct val="15000"/>
            </a:spcAft>
            <a:buChar char="•"/>
          </a:pPr>
          <a:r>
            <a:rPr lang="en-US" sz="1000" kern="1200" dirty="0"/>
            <a:t>Feature transformation (Grouping age, tenure, etc.)</a:t>
          </a:r>
        </a:p>
        <a:p>
          <a:pPr marL="57150" lvl="1" indent="-57150" algn="l" defTabSz="444500">
            <a:lnSpc>
              <a:spcPct val="90000"/>
            </a:lnSpc>
            <a:spcBef>
              <a:spcPct val="0"/>
            </a:spcBef>
            <a:spcAft>
              <a:spcPct val="15000"/>
            </a:spcAft>
            <a:buChar char="•"/>
          </a:pPr>
          <a:r>
            <a:rPr lang="en-US" sz="1000" kern="1200" dirty="0"/>
            <a:t>Adding new columns from date (Months, Weeks, Seasons, Weekends, etc.) </a:t>
          </a:r>
        </a:p>
      </dsp:txBody>
      <dsp:txXfrm>
        <a:off x="2847181" y="1096436"/>
        <a:ext cx="1687837" cy="1070362"/>
      </dsp:txXfrm>
    </dsp:sp>
    <dsp:sp modelId="{B3465F76-B8C9-442F-A6FF-646F7FC89585}">
      <dsp:nvSpPr>
        <dsp:cNvPr id="0" name=""/>
        <dsp:cNvSpPr/>
      </dsp:nvSpPr>
      <dsp:spPr>
        <a:xfrm>
          <a:off x="3758519" y="-181853"/>
          <a:ext cx="2300611" cy="2300611"/>
        </a:xfrm>
        <a:prstGeom prst="circularArrow">
          <a:avLst>
            <a:gd name="adj1" fmla="val 3458"/>
            <a:gd name="adj2" fmla="val 428657"/>
            <a:gd name="adj3" fmla="val 19395833"/>
            <a:gd name="adj4" fmla="val 12575511"/>
            <a:gd name="adj5" fmla="val 4035"/>
          </a:avLst>
        </a:prstGeom>
        <a:solidFill>
          <a:schemeClr val="accent2">
            <a:shade val="90000"/>
            <a:hueOff val="0"/>
            <a:satOff val="0"/>
            <a:lumOff val="4716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CD77FF-8E55-43E7-881A-D20F687E06A5}">
      <dsp:nvSpPr>
        <dsp:cNvPr id="0" name=""/>
        <dsp:cNvSpPr/>
      </dsp:nvSpPr>
      <dsp:spPr>
        <a:xfrm>
          <a:off x="3203755" y="442973"/>
          <a:ext cx="1559501" cy="620162"/>
        </a:xfrm>
        <a:prstGeom prst="roundRect">
          <a:avLst>
            <a:gd name="adj" fmla="val 10000"/>
          </a:avLst>
        </a:prstGeom>
        <a:solidFill>
          <a:schemeClr val="accent2">
            <a:shade val="80000"/>
            <a:hueOff val="0"/>
            <a:satOff val="0"/>
            <a:lumOff val="240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Engineering</a:t>
          </a:r>
        </a:p>
      </dsp:txBody>
      <dsp:txXfrm>
        <a:off x="3221919" y="461137"/>
        <a:ext cx="1523173" cy="583834"/>
      </dsp:txXfrm>
    </dsp:sp>
    <dsp:sp modelId="{E60E52BA-0D79-4222-8CC6-D0B5AC960A0D}">
      <dsp:nvSpPr>
        <dsp:cNvPr id="0" name=""/>
        <dsp:cNvSpPr/>
      </dsp:nvSpPr>
      <dsp:spPr>
        <a:xfrm>
          <a:off x="5142114" y="753054"/>
          <a:ext cx="1754439" cy="1447045"/>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0"/>
              <a:lumOff val="480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Correlation Matrix</a:t>
          </a:r>
        </a:p>
        <a:p>
          <a:pPr marL="57150" lvl="1" indent="-57150" algn="l" defTabSz="444500">
            <a:lnSpc>
              <a:spcPct val="90000"/>
            </a:lnSpc>
            <a:spcBef>
              <a:spcPct val="0"/>
            </a:spcBef>
            <a:spcAft>
              <a:spcPct val="15000"/>
            </a:spcAft>
            <a:buChar char="•"/>
          </a:pPr>
          <a:r>
            <a:rPr lang="en-US" sz="1000" kern="1200" dirty="0"/>
            <a:t>Select the best features for the model</a:t>
          </a:r>
        </a:p>
      </dsp:txBody>
      <dsp:txXfrm>
        <a:off x="5175415" y="786355"/>
        <a:ext cx="1687837" cy="1070362"/>
      </dsp:txXfrm>
    </dsp:sp>
    <dsp:sp modelId="{9A4A253A-D241-493D-893F-7D66C18F559D}">
      <dsp:nvSpPr>
        <dsp:cNvPr id="0" name=""/>
        <dsp:cNvSpPr/>
      </dsp:nvSpPr>
      <dsp:spPr>
        <a:xfrm>
          <a:off x="5531989" y="1890018"/>
          <a:ext cx="1559501" cy="620162"/>
        </a:xfrm>
        <a:prstGeom prst="roundRect">
          <a:avLst>
            <a:gd name="adj" fmla="val 10000"/>
          </a:avLst>
        </a:prstGeom>
        <a:solidFill>
          <a:schemeClr val="accent2">
            <a:shade val="80000"/>
            <a:hueOff val="0"/>
            <a:satOff val="0"/>
            <a:lumOff val="480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Selection</a:t>
          </a:r>
        </a:p>
      </dsp:txBody>
      <dsp:txXfrm>
        <a:off x="5550153" y="1908182"/>
        <a:ext cx="1523173" cy="5838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312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4.png"/><Relationship Id="rId18" Type="http://schemas.openxmlformats.org/officeDocument/2006/relationships/image" Target="../media/image9.svg"/><Relationship Id="rId3" Type="http://schemas.openxmlformats.org/officeDocument/2006/relationships/diagramLayout" Target="../diagrams/layout1.xml"/><Relationship Id="rId7" Type="http://schemas.openxmlformats.org/officeDocument/2006/relationships/image" Target="../media/image3.png"/><Relationship Id="rId12" Type="http://schemas.microsoft.com/office/2007/relationships/diagramDrawing" Target="../diagrams/drawing2.xml"/><Relationship Id="rId17" Type="http://schemas.openxmlformats.org/officeDocument/2006/relationships/image" Target="../media/image8.png"/><Relationship Id="rId2" Type="http://schemas.openxmlformats.org/officeDocument/2006/relationships/diagramData" Target="../diagrams/data1.xml"/><Relationship Id="rId16" Type="http://schemas.openxmlformats.org/officeDocument/2006/relationships/image" Target="../media/image7.svg"/><Relationship Id="rId1" Type="http://schemas.openxmlformats.org/officeDocument/2006/relationships/slideLayout" Target="../slideLayouts/slideLayout3.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5" Type="http://schemas.openxmlformats.org/officeDocument/2006/relationships/image" Target="../media/image6.png"/><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 Id="rId1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3.xml"/><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3"/>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Data analytics – Sandra Moses </a:t>
            </a:r>
            <a:r>
              <a:rPr dirty="0"/>
              <a:t>[Junior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picture containing bicycle wheel, bike, bicycle frame, bicycle tire&#10;&#10;Description automatically generated">
            <a:extLst>
              <a:ext uri="{FF2B5EF4-FFF2-40B4-BE49-F238E27FC236}">
                <a16:creationId xmlns:a16="http://schemas.microsoft.com/office/drawing/2014/main" id="{7E113E4F-0AFC-9991-24F6-424DE65A58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3147" y="620813"/>
            <a:ext cx="4115099" cy="2743399"/>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Analyze customer data and find trends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Diagram 1">
            <a:extLst>
              <a:ext uri="{FF2B5EF4-FFF2-40B4-BE49-F238E27FC236}">
                <a16:creationId xmlns:a16="http://schemas.microsoft.com/office/drawing/2014/main" id="{BD576245-E9FF-63AF-CA5E-FBA265288CE2}"/>
              </a:ext>
            </a:extLst>
          </p:cNvPr>
          <p:cNvGraphicFramePr/>
          <p:nvPr>
            <p:extLst>
              <p:ext uri="{D42A27DB-BD31-4B8C-83A1-F6EECF244321}">
                <p14:modId xmlns:p14="http://schemas.microsoft.com/office/powerpoint/2010/main" val="254457750"/>
              </p:ext>
            </p:extLst>
          </p:nvPr>
        </p:nvGraphicFramePr>
        <p:xfrm>
          <a:off x="624348" y="1705873"/>
          <a:ext cx="7465949" cy="756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person riding a bicycle&#10;&#10;Description automatically generated with low confidence">
            <a:extLst>
              <a:ext uri="{FF2B5EF4-FFF2-40B4-BE49-F238E27FC236}">
                <a16:creationId xmlns:a16="http://schemas.microsoft.com/office/drawing/2014/main" id="{4A09DA9A-8A09-32BE-9A5A-7800DB80BA2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7557" y="2924123"/>
            <a:ext cx="3224443" cy="1860998"/>
          </a:xfrm>
          <a:prstGeom prst="rect">
            <a:avLst/>
          </a:prstGeom>
        </p:spPr>
      </p:pic>
      <p:graphicFrame>
        <p:nvGraphicFramePr>
          <p:cNvPr id="7" name="Diagram 6">
            <a:extLst>
              <a:ext uri="{FF2B5EF4-FFF2-40B4-BE49-F238E27FC236}">
                <a16:creationId xmlns:a16="http://schemas.microsoft.com/office/drawing/2014/main" id="{370D7079-843A-DE85-0830-C3087B94E94D}"/>
              </a:ext>
            </a:extLst>
          </p:cNvPr>
          <p:cNvGraphicFramePr/>
          <p:nvPr>
            <p:extLst>
              <p:ext uri="{D42A27DB-BD31-4B8C-83A1-F6EECF244321}">
                <p14:modId xmlns:p14="http://schemas.microsoft.com/office/powerpoint/2010/main" val="2689384904"/>
              </p:ext>
            </p:extLst>
          </p:nvPr>
        </p:nvGraphicFramePr>
        <p:xfrm>
          <a:off x="4758700" y="2681470"/>
          <a:ext cx="2825354" cy="22856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9" name="Graphic 8" descr="Badge Tick with solid fill">
            <a:extLst>
              <a:ext uri="{FF2B5EF4-FFF2-40B4-BE49-F238E27FC236}">
                <a16:creationId xmlns:a16="http://schemas.microsoft.com/office/drawing/2014/main" id="{95060DCC-911F-A1F1-4725-2F4D09B4AEE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54179" y="2918976"/>
            <a:ext cx="489186" cy="489186"/>
          </a:xfrm>
          <a:prstGeom prst="rect">
            <a:avLst/>
          </a:prstGeom>
        </p:spPr>
      </p:pic>
      <p:pic>
        <p:nvPicPr>
          <p:cNvPr id="11" name="Graphic 10" descr="Hourglass 30% with solid fill">
            <a:extLst>
              <a:ext uri="{FF2B5EF4-FFF2-40B4-BE49-F238E27FC236}">
                <a16:creationId xmlns:a16="http://schemas.microsoft.com/office/drawing/2014/main" id="{CB5DD654-396E-D1AF-C0AE-9ACA9DAD7EE5}"/>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054184" y="3645668"/>
            <a:ext cx="385782" cy="385782"/>
          </a:xfrm>
          <a:prstGeom prst="rect">
            <a:avLst/>
          </a:prstGeom>
        </p:spPr>
      </p:pic>
      <p:pic>
        <p:nvPicPr>
          <p:cNvPr id="14" name="Graphic 13" descr="Bullseye with solid fill">
            <a:extLst>
              <a:ext uri="{FF2B5EF4-FFF2-40B4-BE49-F238E27FC236}">
                <a16:creationId xmlns:a16="http://schemas.microsoft.com/office/drawing/2014/main" id="{88D8E15B-3D6F-605D-A14C-1459515AF05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836239" y="4270771"/>
            <a:ext cx="510778" cy="510778"/>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324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rgbClr val="333333"/>
                </a:solidFill>
                <a:latin typeface="MS Reference Sans Serif" panose="020B0604030504040204" pitchFamily="34" charset="0"/>
                <a:ea typeface="Microsoft YaHei UI" panose="020B0503020204020204" pitchFamily="34" charset="-122"/>
              </a:rPr>
              <a:t>Exploratory Data Analysis to Find Insights</a:t>
            </a:r>
            <a:endParaRPr lang="en-US" dirty="0">
              <a:latin typeface="MS Reference Sans Serif" panose="020B0604030504040204" pitchFamily="34" charset="0"/>
              <a:ea typeface="Microsoft YaHei UI" panose="020B0503020204020204" pitchFamily="34" charset="-122"/>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descr="A diagram of a data analysis&#10;&#10;Description automatically generated with low confidence">
            <a:extLst>
              <a:ext uri="{FF2B5EF4-FFF2-40B4-BE49-F238E27FC236}">
                <a16:creationId xmlns:a16="http://schemas.microsoft.com/office/drawing/2014/main" id="{4B646E0F-45A1-314C-9B26-1A3243E254FC}"/>
              </a:ext>
            </a:extLst>
          </p:cNvPr>
          <p:cNvPicPr>
            <a:picLocks noChangeAspect="1"/>
          </p:cNvPicPr>
          <p:nvPr/>
        </p:nvPicPr>
        <p:blipFill rotWithShape="1">
          <a:blip r:embed="rId2">
            <a:extLst>
              <a:ext uri="{28A0092B-C50C-407E-A947-70E740481C1C}">
                <a14:useLocalDpi xmlns:a14="http://schemas.microsoft.com/office/drawing/2010/main" val="0"/>
              </a:ext>
            </a:extLst>
          </a:blip>
          <a:srcRect l="50" t="13737" r="-50" b="12060"/>
          <a:stretch/>
        </p:blipFill>
        <p:spPr>
          <a:xfrm>
            <a:off x="1182291" y="2675333"/>
            <a:ext cx="7042969" cy="2425245"/>
          </a:xfrm>
          <a:prstGeom prst="rect">
            <a:avLst/>
          </a:prstGeom>
        </p:spPr>
      </p:pic>
      <p:sp>
        <p:nvSpPr>
          <p:cNvPr id="133" name="Shape 82"/>
          <p:cNvSpPr/>
          <p:nvPr/>
        </p:nvSpPr>
        <p:spPr>
          <a:xfrm>
            <a:off x="2951412" y="1718704"/>
            <a:ext cx="2120266" cy="110642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nSpc>
                <a:spcPct val="150000"/>
              </a:lnSpc>
            </a:pPr>
            <a:r>
              <a:rPr lang="en-US" sz="1100" b="1" u="sng" dirty="0"/>
              <a:t>The Dataset:</a:t>
            </a:r>
          </a:p>
          <a:p>
            <a:pPr marL="342900" indent="-342900">
              <a:lnSpc>
                <a:spcPct val="150000"/>
              </a:lnSpc>
              <a:buFont typeface="Wingdings" panose="05000000000000000000" pitchFamily="2" charset="2"/>
              <a:buChar char="Ø"/>
            </a:pPr>
            <a:r>
              <a:rPr lang="en-US" sz="1000" dirty="0"/>
              <a:t>Customer demographic</a:t>
            </a:r>
          </a:p>
          <a:p>
            <a:pPr marL="342900" indent="-342900">
              <a:lnSpc>
                <a:spcPct val="150000"/>
              </a:lnSpc>
              <a:buFont typeface="Wingdings" panose="05000000000000000000" pitchFamily="2" charset="2"/>
              <a:buChar char="Ø"/>
            </a:pPr>
            <a:r>
              <a:rPr lang="en-US" sz="1000" dirty="0"/>
              <a:t>Customer address </a:t>
            </a:r>
          </a:p>
          <a:p>
            <a:pPr marL="342900" indent="-342900">
              <a:lnSpc>
                <a:spcPct val="150000"/>
              </a:lnSpc>
              <a:buFont typeface="Wingdings" panose="05000000000000000000" pitchFamily="2" charset="2"/>
              <a:buChar char="Ø"/>
            </a:pPr>
            <a:r>
              <a:rPr lang="en-US" sz="1000" dirty="0"/>
              <a:t>Transactions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r>
              <a:rPr lang="en-US" dirty="0"/>
              <a:t> - Continued</a:t>
            </a:r>
            <a:endParaRPr dirty="0"/>
          </a:p>
        </p:txBody>
      </p:sp>
      <p:sp>
        <p:nvSpPr>
          <p:cNvPr id="132" name="Shape 81"/>
          <p:cNvSpPr/>
          <p:nvPr/>
        </p:nvSpPr>
        <p:spPr>
          <a:xfrm>
            <a:off x="205025" y="1083299"/>
            <a:ext cx="8565600" cy="50324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solidFill>
                  <a:srgbClr val="333333"/>
                </a:solidFill>
                <a:latin typeface="MS Reference Sans Serif" panose="020B0604030504040204" pitchFamily="34" charset="0"/>
                <a:ea typeface="Microsoft YaHei UI" panose="020B0503020204020204" pitchFamily="34" charset="-122"/>
              </a:rPr>
              <a:t>Exploratory Data Analysis to Find Insights</a:t>
            </a:r>
            <a:endParaRPr lang="en-US" dirty="0">
              <a:latin typeface="MS Reference Sans Serif" panose="020B0604030504040204" pitchFamily="34" charset="0"/>
              <a:ea typeface="Microsoft YaHei UI" panose="020B0503020204020204" pitchFamily="34" charset="-122"/>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5" name="Diagram 4">
            <a:extLst>
              <a:ext uri="{FF2B5EF4-FFF2-40B4-BE49-F238E27FC236}">
                <a16:creationId xmlns:a16="http://schemas.microsoft.com/office/drawing/2014/main" id="{4E01E6AD-BE59-C991-0E8C-303D117C21C2}"/>
              </a:ext>
            </a:extLst>
          </p:cNvPr>
          <p:cNvGraphicFramePr/>
          <p:nvPr>
            <p:extLst>
              <p:ext uri="{D42A27DB-BD31-4B8C-83A1-F6EECF244321}">
                <p14:modId xmlns:p14="http://schemas.microsoft.com/office/powerpoint/2010/main" val="3948810698"/>
              </p:ext>
            </p:extLst>
          </p:nvPr>
        </p:nvGraphicFramePr>
        <p:xfrm>
          <a:off x="698896" y="1964531"/>
          <a:ext cx="7577138" cy="2953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92831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68921" y="1121737"/>
            <a:ext cx="8599647" cy="73401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b="1" i="0" dirty="0">
                <a:solidFill>
                  <a:srgbClr val="2E2E2E"/>
                </a:solidFill>
                <a:effectLst/>
                <a:latin typeface="NexusSans"/>
              </a:rPr>
              <a:t>Model development </a:t>
            </a:r>
            <a:r>
              <a:rPr lang="en-US" sz="1600" b="0" i="0" dirty="0">
                <a:solidFill>
                  <a:srgbClr val="2E2E2E"/>
                </a:solidFill>
                <a:effectLst/>
                <a:latin typeface="NexusSans"/>
              </a:rPr>
              <a:t>is an iterative process, in which many models are derived, tested and built upon until a model fitting the desired criteria is built.</a:t>
            </a:r>
            <a:endParaRPr lang="en-US" sz="16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picture containing text, screenshot, font, multimedia&#10;&#10;Description automatically generated">
            <a:extLst>
              <a:ext uri="{FF2B5EF4-FFF2-40B4-BE49-F238E27FC236}">
                <a16:creationId xmlns:a16="http://schemas.microsoft.com/office/drawing/2014/main" id="{07CCA78B-8E8F-0990-0303-BCCC7740B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1" y="2389585"/>
            <a:ext cx="9022558" cy="2463212"/>
          </a:xfrm>
          <a:prstGeom prst="rect">
            <a:avLst/>
          </a:prstGeom>
        </p:spPr>
      </p:pic>
      <p:pic>
        <p:nvPicPr>
          <p:cNvPr id="5" name="Graphic 4" descr="Infinity with solid fill">
            <a:extLst>
              <a:ext uri="{FF2B5EF4-FFF2-40B4-BE49-F238E27FC236}">
                <a16:creationId xmlns:a16="http://schemas.microsoft.com/office/drawing/2014/main" id="{4CA9CDC5-BDBB-1F2A-509A-7A5F7F88D6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6244" y="1398552"/>
            <a:ext cx="914400" cy="9144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95191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Interpretating results and reporting</a:t>
            </a:r>
          </a:p>
        </p:txBody>
      </p:sp>
      <p:sp>
        <p:nvSpPr>
          <p:cNvPr id="151" name="Shape 100"/>
          <p:cNvSpPr/>
          <p:nvPr/>
        </p:nvSpPr>
        <p:spPr>
          <a:xfrm>
            <a:off x="226798" y="1550099"/>
            <a:ext cx="8706803"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Finally, in the last week we will be able to reap what we sow and reach the share &amp; act phase.</a:t>
            </a:r>
          </a:p>
          <a:p>
            <a:r>
              <a:rPr lang="en-US" dirty="0"/>
              <a:t> </a:t>
            </a:r>
          </a:p>
          <a:p>
            <a:r>
              <a:rPr lang="en-US" dirty="0"/>
              <a:t>We will prepare a </a:t>
            </a:r>
            <a:r>
              <a:rPr lang="en-US" b="1" dirty="0"/>
              <a:t>dashboard</a:t>
            </a:r>
            <a:r>
              <a:rPr lang="en-US" dirty="0"/>
              <a:t> that will help visualize important trends, data distributions, business insights and results of our hypothesis in an easily graspable manner. </a:t>
            </a:r>
          </a:p>
          <a:p>
            <a:endParaRPr lang="en-US" dirty="0"/>
          </a:p>
          <a:p>
            <a:r>
              <a:rPr lang="en-US" dirty="0"/>
              <a:t>The dashboard will have filters to choose between brands, job types, months and states to recommend which of the 1000 new customers should be targeted to drive the most value for the organization. </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hand drawing a group of people&#10;&#10;Description automatically generated with low confidence">
            <a:extLst>
              <a:ext uri="{FF2B5EF4-FFF2-40B4-BE49-F238E27FC236}">
                <a16:creationId xmlns:a16="http://schemas.microsoft.com/office/drawing/2014/main" id="{8AE34A80-407B-FD8F-6537-BE1E256D0F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6935" y="3625510"/>
            <a:ext cx="2777764" cy="1453696"/>
          </a:xfrm>
          <a:prstGeom prst="rect">
            <a:avLst/>
          </a:prstGeom>
        </p:spPr>
      </p:pic>
      <p:pic>
        <p:nvPicPr>
          <p:cNvPr id="5" name="Picture 4" descr="A picture containing yellow, screenshot, design&#10;&#10;Description automatically generated">
            <a:extLst>
              <a:ext uri="{FF2B5EF4-FFF2-40B4-BE49-F238E27FC236}">
                <a16:creationId xmlns:a16="http://schemas.microsoft.com/office/drawing/2014/main" id="{A9CD836C-BE8A-A235-DA88-9FAB4C2854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9508" y="3625510"/>
            <a:ext cx="2495449" cy="1403690"/>
          </a:xfrm>
          <a:prstGeom prst="rect">
            <a:avLst/>
          </a:prstGeom>
        </p:spPr>
      </p:pic>
      <p:pic>
        <p:nvPicPr>
          <p:cNvPr id="7" name="Graphic 6" descr="Arrow: Slight curve with solid fill">
            <a:extLst>
              <a:ext uri="{FF2B5EF4-FFF2-40B4-BE49-F238E27FC236}">
                <a16:creationId xmlns:a16="http://schemas.microsoft.com/office/drawing/2014/main" id="{2764AC6B-912A-2DC6-CF87-4CF187B79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5496" y="3958582"/>
            <a:ext cx="1364457" cy="953691"/>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507</Words>
  <Application>Microsoft Office PowerPoint</Application>
  <PresentationFormat>On-screen Show (16:9)</PresentationFormat>
  <Paragraphs>57</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MS Reference Sans Serif</vt:lpstr>
      <vt:lpstr>NexusSans</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dc:creator>
  <cp:lastModifiedBy>Sandra Ezzat Rezk Moses</cp:lastModifiedBy>
  <cp:revision>1</cp:revision>
  <dcterms:modified xsi:type="dcterms:W3CDTF">2023-05-21T04:29:01Z</dcterms:modified>
</cp:coreProperties>
</file>