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25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31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81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52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71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19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52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179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77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585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1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76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3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1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95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BB1D-B1E2-44A9-8D8B-A62543E590E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07A5A9-148A-4B4C-93E5-D7F91CAB8F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52329" y="1856873"/>
            <a:ext cx="8915399" cy="2262781"/>
          </a:xfrm>
        </p:spPr>
        <p:txBody>
          <a:bodyPr/>
          <a:lstStyle/>
          <a:p>
            <a:r>
              <a:rPr lang="es-CO" dirty="0" smtClean="0"/>
              <a:t>Venta de carros usados de página Web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Nombre : Sandra Margarita Rincón López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834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 a bordar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 smtClean="0"/>
              <a:t>¿Qué características tienen los vehículos que se compraron en la página web ? </a:t>
            </a:r>
            <a:endParaRPr lang="es-CO" sz="3200" dirty="0"/>
          </a:p>
          <a:p>
            <a:endParaRPr lang="es-CO" dirty="0"/>
          </a:p>
        </p:txBody>
      </p:sp>
      <p:pic>
        <p:nvPicPr>
          <p:cNvPr id="2052" name="Picture 4" descr="https://milrecursos.com/wp-content/uploads/2011/10/4-Diferentes-compilados-de-iconos-de-coches-autos-ca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514849"/>
            <a:ext cx="4267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2766" y="438607"/>
            <a:ext cx="8911687" cy="1280890"/>
          </a:xfrm>
        </p:spPr>
        <p:txBody>
          <a:bodyPr/>
          <a:lstStyle/>
          <a:p>
            <a:r>
              <a:rPr lang="es-CO" dirty="0"/>
              <a:t>¿</a:t>
            </a:r>
            <a:r>
              <a:rPr lang="es-CO" dirty="0" smtClean="0"/>
              <a:t>Como lo aborda 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95475" y="1533993"/>
            <a:ext cx="4600445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 smtClean="0"/>
              <a:t>Limpieza de base de datos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 smtClean="0"/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 smtClean="0"/>
              <a:t>Procesar información(análisis de datos)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 smtClean="0"/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smtClean="0"/>
              <a:t>Realizar  gráficos respectivos.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8115977" y="2058649"/>
            <a:ext cx="312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Numpy</a:t>
            </a:r>
            <a:r>
              <a:rPr lang="es-CO" dirty="0" smtClean="0"/>
              <a:t>  &amp; Pandas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4834327" y="2355953"/>
            <a:ext cx="1806315" cy="594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7709905" y="4942283"/>
            <a:ext cx="26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Seaborn</a:t>
            </a:r>
            <a:r>
              <a:rPr lang="en-US" dirty="0" smtClean="0"/>
              <a:t> &amp; </a:t>
            </a:r>
            <a:r>
              <a:rPr lang="en-US" dirty="0" err="1" smtClean="0"/>
              <a:t>Matplotlib</a:t>
            </a:r>
            <a:endParaRPr lang="es-CO" dirty="0"/>
          </a:p>
        </p:txBody>
      </p:sp>
      <p:pic>
        <p:nvPicPr>
          <p:cNvPr id="1028" name="Picture 4" descr="Python - Logo Redesign on Beh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87" y="1393827"/>
            <a:ext cx="3552024" cy="25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7026443" y="3422804"/>
            <a:ext cx="479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variables cuantitativas y    </a:t>
            </a:r>
            <a:r>
              <a:rPr lang="es-CO" dirty="0" smtClean="0"/>
              <a:t>cualitativas</a:t>
            </a:r>
          </a:p>
          <a:p>
            <a:endParaRPr lang="es-CO" dirty="0"/>
          </a:p>
          <a:p>
            <a:r>
              <a:rPr lang="es-CO" dirty="0" smtClean="0"/>
              <a:t> 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71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313962"/>
          </a:xfrm>
        </p:spPr>
        <p:txBody>
          <a:bodyPr>
            <a:normAutofit/>
          </a:bodyPr>
          <a:lstStyle/>
          <a:p>
            <a:r>
              <a:rPr lang="es-CO" dirty="0" smtClean="0"/>
              <a:t>RESULTADOS OBTENIDOS </a:t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1)Variables Cuantitativas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71" y="3212553"/>
            <a:ext cx="7240623" cy="32582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80682" y="6470833"/>
            <a:ext cx="479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 smtClean="0"/>
              <a:t>Fuente: Elaboración propia</a:t>
            </a:r>
            <a:endParaRPr lang="es-CO" sz="1600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317167" y="2844019"/>
            <a:ext cx="355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 smtClean="0"/>
              <a:t>Estadísticas</a:t>
            </a:r>
            <a:r>
              <a:rPr lang="es-CO" i="1" dirty="0" smtClean="0"/>
              <a:t> descriptivas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5909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77" y="865084"/>
            <a:ext cx="6638379" cy="51820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97639" y="427773"/>
            <a:ext cx="51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 smtClean="0"/>
              <a:t>Correlación variables</a:t>
            </a:r>
            <a:endParaRPr lang="es-CO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777522" y="6047181"/>
            <a:ext cx="440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 smtClean="0"/>
              <a:t>Fuente: Elaboración propia</a:t>
            </a:r>
            <a:endParaRPr lang="es-CO" sz="1600" i="1" dirty="0"/>
          </a:p>
        </p:txBody>
      </p:sp>
    </p:spTree>
    <p:extLst>
      <p:ext uri="{BB962C8B-B14F-4D97-AF65-F5344CB8AC3E}">
        <p14:creationId xmlns:p14="http://schemas.microsoft.com/office/powerpoint/2010/main" val="23583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2) Variables cualitativas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 smtClean="0"/>
              <a:t>  Las 3 marcas mas vendidas :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3074" name="Picture 2" descr="Grupo Volkswagen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1" y="2801073"/>
            <a:ext cx="3463482" cy="20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istoria, origen y curiosidades de marcas que marcan: B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42" y="2893672"/>
            <a:ext cx="2929304" cy="18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rcedes-Benz: todos los modelos de coches Mercedes-Benz - Motor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358" y="2893672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9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482" y="3859098"/>
            <a:ext cx="4086225" cy="27432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4" y="841734"/>
            <a:ext cx="4748152" cy="3563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482" y="511581"/>
            <a:ext cx="5058509" cy="301543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89904" y="4405296"/>
            <a:ext cx="373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 smtClean="0"/>
              <a:t>Fuente: elaboración propia</a:t>
            </a:r>
            <a:endParaRPr lang="es-CO" sz="1400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8768" y="3520544"/>
            <a:ext cx="4039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 smtClean="0"/>
              <a:t>Fuente: </a:t>
            </a:r>
            <a:r>
              <a:rPr lang="es-CO" sz="1400" i="1" dirty="0" smtClean="0"/>
              <a:t>Elaboración</a:t>
            </a:r>
            <a:r>
              <a:rPr lang="es-CO" sz="1600" i="1" dirty="0" smtClean="0"/>
              <a:t> propia</a:t>
            </a:r>
            <a:endParaRPr lang="es-CO" sz="1600" i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766613" y="6574420"/>
            <a:ext cx="393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 smtClean="0"/>
              <a:t>Fuente: Elaboración propia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28591318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103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Espiral</vt:lpstr>
      <vt:lpstr>Venta de carros usados de página Web</vt:lpstr>
      <vt:lpstr>Problema a bordar </vt:lpstr>
      <vt:lpstr>¿Como lo aborda ?</vt:lpstr>
      <vt:lpstr>RESULTADOS OBTENIDOS    1)Variables Cuantitativas </vt:lpstr>
      <vt:lpstr>Presentación de PowerPoint</vt:lpstr>
      <vt:lpstr>2) Variables cualitativas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katiana</dc:creator>
  <cp:lastModifiedBy>katiana</cp:lastModifiedBy>
  <cp:revision>8</cp:revision>
  <dcterms:created xsi:type="dcterms:W3CDTF">2021-11-22T21:35:10Z</dcterms:created>
  <dcterms:modified xsi:type="dcterms:W3CDTF">2021-11-22T22:53:45Z</dcterms:modified>
</cp:coreProperties>
</file>