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8E339-C4AA-4C54-A08A-D011D903DE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73258-294D-4017-91AE-DE692822607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 dirty="0"/>
            <a:t>La distribució de l’ edat dels milionaris</a:t>
          </a:r>
          <a:endParaRPr lang="en-US" dirty="0"/>
        </a:p>
      </dgm:t>
    </dgm:pt>
    <dgm:pt modelId="{C5B9D267-0AF9-4ADB-A01C-878C4D4ECFAC}" type="parTrans" cxnId="{E9A03523-71C3-4558-839B-B976595A4707}">
      <dgm:prSet/>
      <dgm:spPr/>
      <dgm:t>
        <a:bodyPr/>
        <a:lstStyle/>
        <a:p>
          <a:endParaRPr lang="en-US"/>
        </a:p>
      </dgm:t>
    </dgm:pt>
    <dgm:pt modelId="{73F956B1-6564-44F2-B94A-A2A5A15F94DF}" type="sibTrans" cxnId="{E9A03523-71C3-4558-839B-B976595A4707}">
      <dgm:prSet/>
      <dgm:spPr/>
      <dgm:t>
        <a:bodyPr/>
        <a:lstStyle/>
        <a:p>
          <a:endParaRPr lang="en-US"/>
        </a:p>
      </dgm:t>
    </dgm:pt>
    <dgm:pt modelId="{5C59D05A-1490-4E66-AB3F-789CD4EFFAF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 dirty="0"/>
            <a:t>La distribució geogràficament</a:t>
          </a:r>
          <a:endParaRPr lang="en-US" dirty="0"/>
        </a:p>
      </dgm:t>
    </dgm:pt>
    <dgm:pt modelId="{CC42C27C-7D95-4E95-8EA7-58BC15A252BA}" type="parTrans" cxnId="{E8BEEFDE-B5A6-496D-A4B6-52D65976EAC3}">
      <dgm:prSet/>
      <dgm:spPr/>
      <dgm:t>
        <a:bodyPr/>
        <a:lstStyle/>
        <a:p>
          <a:endParaRPr lang="en-US"/>
        </a:p>
      </dgm:t>
    </dgm:pt>
    <dgm:pt modelId="{1A14A4DC-BE1B-4E01-B603-DF5D0F083DE7}" type="sibTrans" cxnId="{E8BEEFDE-B5A6-496D-A4B6-52D65976EAC3}">
      <dgm:prSet/>
      <dgm:spPr/>
      <dgm:t>
        <a:bodyPr/>
        <a:lstStyle/>
        <a:p>
          <a:endParaRPr lang="en-US"/>
        </a:p>
      </dgm:t>
    </dgm:pt>
    <dgm:pt modelId="{78E632BA-F7A9-496A-9B2C-34F877C760D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/>
            <a:t>La distribució del gènere.</a:t>
          </a:r>
          <a:endParaRPr lang="en-US"/>
        </a:p>
      </dgm:t>
    </dgm:pt>
    <dgm:pt modelId="{C94123D2-E4FB-4093-B99A-F22DEB8CD30C}" type="parTrans" cxnId="{657B98FC-673F-4FD8-8907-DD7A597145C2}">
      <dgm:prSet/>
      <dgm:spPr/>
      <dgm:t>
        <a:bodyPr/>
        <a:lstStyle/>
        <a:p>
          <a:endParaRPr lang="en-US"/>
        </a:p>
      </dgm:t>
    </dgm:pt>
    <dgm:pt modelId="{BB1D8B5B-CAF5-4BC5-A023-AC39017DF85E}" type="sibTrans" cxnId="{657B98FC-673F-4FD8-8907-DD7A597145C2}">
      <dgm:prSet/>
      <dgm:spPr/>
      <dgm:t>
        <a:bodyPr/>
        <a:lstStyle/>
        <a:p>
          <a:endParaRPr lang="en-US"/>
        </a:p>
      </dgm:t>
    </dgm:pt>
    <dgm:pt modelId="{80F1C2F7-A087-4476-BF1D-756DE2B75D3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/>
            <a:t>La distribució per sectors</a:t>
          </a:r>
          <a:endParaRPr lang="en-US"/>
        </a:p>
      </dgm:t>
    </dgm:pt>
    <dgm:pt modelId="{2B331176-CF63-4490-8642-0706B83A58F2}" type="parTrans" cxnId="{FC048D12-1456-4E15-8BE4-E95A699C1AF3}">
      <dgm:prSet/>
      <dgm:spPr/>
      <dgm:t>
        <a:bodyPr/>
        <a:lstStyle/>
        <a:p>
          <a:endParaRPr lang="en-US"/>
        </a:p>
      </dgm:t>
    </dgm:pt>
    <dgm:pt modelId="{E1B85254-212B-473B-A316-98C546A6C28D}" type="sibTrans" cxnId="{FC048D12-1456-4E15-8BE4-E95A699C1AF3}">
      <dgm:prSet/>
      <dgm:spPr/>
      <dgm:t>
        <a:bodyPr/>
        <a:lstStyle/>
        <a:p>
          <a:endParaRPr lang="en-US"/>
        </a:p>
      </dgm:t>
    </dgm:pt>
    <dgm:pt modelId="{3CA43803-41E0-4E89-B5A3-933FB6AAD618}">
      <dgm:prSet/>
      <dgm:spPr>
        <a:solidFill>
          <a:schemeClr val="accent4">
            <a:lumMod val="75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ca-ES"/>
            <a:t>Relació autodidactes vs. hereus</a:t>
          </a:r>
          <a:endParaRPr lang="en-US"/>
        </a:p>
      </dgm:t>
    </dgm:pt>
    <dgm:pt modelId="{64907A56-282C-48E8-B813-21B372BB1336}" type="parTrans" cxnId="{B321F4A2-72AC-4E50-BCB8-0AD4D6E0C9D4}">
      <dgm:prSet/>
      <dgm:spPr/>
      <dgm:t>
        <a:bodyPr/>
        <a:lstStyle/>
        <a:p>
          <a:endParaRPr lang="en-US"/>
        </a:p>
      </dgm:t>
    </dgm:pt>
    <dgm:pt modelId="{2E60FDF1-2BC9-4F76-A579-53919F6F805A}" type="sibTrans" cxnId="{B321F4A2-72AC-4E50-BCB8-0AD4D6E0C9D4}">
      <dgm:prSet/>
      <dgm:spPr/>
      <dgm:t>
        <a:bodyPr/>
        <a:lstStyle/>
        <a:p>
          <a:endParaRPr lang="en-US"/>
        </a:p>
      </dgm:t>
    </dgm:pt>
    <dgm:pt modelId="{5983B96B-4A6E-4D33-9B37-03900567E28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/>
            <a:t>Relació PIB vs. quantitat de milionaris</a:t>
          </a:r>
          <a:endParaRPr lang="en-US"/>
        </a:p>
      </dgm:t>
    </dgm:pt>
    <dgm:pt modelId="{9126538C-052E-4E26-A525-24D2CB54056D}" type="parTrans" cxnId="{4FA125F3-7323-4FEB-A71B-B57C64785AA9}">
      <dgm:prSet/>
      <dgm:spPr/>
      <dgm:t>
        <a:bodyPr/>
        <a:lstStyle/>
        <a:p>
          <a:endParaRPr lang="en-US"/>
        </a:p>
      </dgm:t>
    </dgm:pt>
    <dgm:pt modelId="{60752B80-C192-42BB-AC56-A605F8FDC5E4}" type="sibTrans" cxnId="{4FA125F3-7323-4FEB-A71B-B57C64785AA9}">
      <dgm:prSet/>
      <dgm:spPr/>
      <dgm:t>
        <a:bodyPr/>
        <a:lstStyle/>
        <a:p>
          <a:endParaRPr lang="en-US"/>
        </a:p>
      </dgm:t>
    </dgm:pt>
    <dgm:pt modelId="{86ADA21A-52E4-45C1-B969-2F1C8205E3C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ca-ES"/>
            <a:t>Relació segons estudis</a:t>
          </a:r>
          <a:endParaRPr lang="en-US"/>
        </a:p>
      </dgm:t>
    </dgm:pt>
    <dgm:pt modelId="{D8B84FE2-799A-49CD-A7F8-B5EACF2285A6}" type="parTrans" cxnId="{A500E4EA-0792-4ABE-BF27-BF4DA6942F5C}">
      <dgm:prSet/>
      <dgm:spPr/>
      <dgm:t>
        <a:bodyPr/>
        <a:lstStyle/>
        <a:p>
          <a:endParaRPr lang="en-US"/>
        </a:p>
      </dgm:t>
    </dgm:pt>
    <dgm:pt modelId="{0CF48707-A0C9-4182-A0E0-D5E76F55BE19}" type="sibTrans" cxnId="{A500E4EA-0792-4ABE-BF27-BF4DA6942F5C}">
      <dgm:prSet/>
      <dgm:spPr/>
      <dgm:t>
        <a:bodyPr/>
        <a:lstStyle/>
        <a:p>
          <a:endParaRPr lang="en-US"/>
        </a:p>
      </dgm:t>
    </dgm:pt>
    <dgm:pt modelId="{43B2AB0F-40AE-4AAE-BFC1-A50D22479729}" type="pres">
      <dgm:prSet presAssocID="{4B58E339-C4AA-4C54-A08A-D011D903DE74}" presName="diagram" presStyleCnt="0">
        <dgm:presLayoutVars>
          <dgm:dir/>
          <dgm:resizeHandles val="exact"/>
        </dgm:presLayoutVars>
      </dgm:prSet>
      <dgm:spPr/>
    </dgm:pt>
    <dgm:pt modelId="{30598E26-4378-4004-AC07-C26E5005796A}" type="pres">
      <dgm:prSet presAssocID="{79473258-294D-4017-91AE-DE6928226079}" presName="node" presStyleLbl="node1" presStyleIdx="0" presStyleCnt="7">
        <dgm:presLayoutVars>
          <dgm:bulletEnabled val="1"/>
        </dgm:presLayoutVars>
      </dgm:prSet>
      <dgm:spPr/>
    </dgm:pt>
    <dgm:pt modelId="{67C9D4BD-6B84-4928-8ECC-277CA79E3DC2}" type="pres">
      <dgm:prSet presAssocID="{73F956B1-6564-44F2-B94A-A2A5A15F94DF}" presName="sibTrans" presStyleCnt="0"/>
      <dgm:spPr/>
    </dgm:pt>
    <dgm:pt modelId="{99A510E4-68ED-49E2-BE99-5CF05EFEB50A}" type="pres">
      <dgm:prSet presAssocID="{5C59D05A-1490-4E66-AB3F-789CD4EFFAF4}" presName="node" presStyleLbl="node1" presStyleIdx="1" presStyleCnt="7">
        <dgm:presLayoutVars>
          <dgm:bulletEnabled val="1"/>
        </dgm:presLayoutVars>
      </dgm:prSet>
      <dgm:spPr/>
    </dgm:pt>
    <dgm:pt modelId="{E6DD8F9D-2E64-4981-99DE-D7220893B893}" type="pres">
      <dgm:prSet presAssocID="{1A14A4DC-BE1B-4E01-B603-DF5D0F083DE7}" presName="sibTrans" presStyleCnt="0"/>
      <dgm:spPr/>
    </dgm:pt>
    <dgm:pt modelId="{571C4C58-19BB-497F-9D04-ECD0BC1667AE}" type="pres">
      <dgm:prSet presAssocID="{78E632BA-F7A9-496A-9B2C-34F877C760DB}" presName="node" presStyleLbl="node1" presStyleIdx="2" presStyleCnt="7">
        <dgm:presLayoutVars>
          <dgm:bulletEnabled val="1"/>
        </dgm:presLayoutVars>
      </dgm:prSet>
      <dgm:spPr/>
    </dgm:pt>
    <dgm:pt modelId="{0731297D-FA5B-4F87-AF0A-5B01449901F4}" type="pres">
      <dgm:prSet presAssocID="{BB1D8B5B-CAF5-4BC5-A023-AC39017DF85E}" presName="sibTrans" presStyleCnt="0"/>
      <dgm:spPr/>
    </dgm:pt>
    <dgm:pt modelId="{D683B472-C018-409B-9B17-C38F2B84E8ED}" type="pres">
      <dgm:prSet presAssocID="{80F1C2F7-A087-4476-BF1D-756DE2B75D3A}" presName="node" presStyleLbl="node1" presStyleIdx="3" presStyleCnt="7">
        <dgm:presLayoutVars>
          <dgm:bulletEnabled val="1"/>
        </dgm:presLayoutVars>
      </dgm:prSet>
      <dgm:spPr/>
    </dgm:pt>
    <dgm:pt modelId="{96B1E277-E651-4544-8112-63E972FFE298}" type="pres">
      <dgm:prSet presAssocID="{E1B85254-212B-473B-A316-98C546A6C28D}" presName="sibTrans" presStyleCnt="0"/>
      <dgm:spPr/>
    </dgm:pt>
    <dgm:pt modelId="{DEE2DA1E-3338-4371-9138-BAECF59F4C54}" type="pres">
      <dgm:prSet presAssocID="{3CA43803-41E0-4E89-B5A3-933FB6AAD618}" presName="node" presStyleLbl="node1" presStyleIdx="4" presStyleCnt="7">
        <dgm:presLayoutVars>
          <dgm:bulletEnabled val="1"/>
        </dgm:presLayoutVars>
      </dgm:prSet>
      <dgm:spPr/>
    </dgm:pt>
    <dgm:pt modelId="{2FE89A7E-40C5-4B60-BD06-4C40579AC4D7}" type="pres">
      <dgm:prSet presAssocID="{2E60FDF1-2BC9-4F76-A579-53919F6F805A}" presName="sibTrans" presStyleCnt="0"/>
      <dgm:spPr/>
    </dgm:pt>
    <dgm:pt modelId="{DCE1C668-F30B-4F0E-A5DC-DF8E8F20F7F3}" type="pres">
      <dgm:prSet presAssocID="{5983B96B-4A6E-4D33-9B37-03900567E288}" presName="node" presStyleLbl="node1" presStyleIdx="5" presStyleCnt="7">
        <dgm:presLayoutVars>
          <dgm:bulletEnabled val="1"/>
        </dgm:presLayoutVars>
      </dgm:prSet>
      <dgm:spPr/>
    </dgm:pt>
    <dgm:pt modelId="{7F7A4BBE-6737-489E-8B26-6AD1B0486E66}" type="pres">
      <dgm:prSet presAssocID="{60752B80-C192-42BB-AC56-A605F8FDC5E4}" presName="sibTrans" presStyleCnt="0"/>
      <dgm:spPr/>
    </dgm:pt>
    <dgm:pt modelId="{708DF9E7-7A87-4816-BB52-82C6C1879A4E}" type="pres">
      <dgm:prSet presAssocID="{86ADA21A-52E4-45C1-B969-2F1C8205E3C0}" presName="node" presStyleLbl="node1" presStyleIdx="6" presStyleCnt="7">
        <dgm:presLayoutVars>
          <dgm:bulletEnabled val="1"/>
        </dgm:presLayoutVars>
      </dgm:prSet>
      <dgm:spPr/>
    </dgm:pt>
  </dgm:ptLst>
  <dgm:cxnLst>
    <dgm:cxn modelId="{FC048D12-1456-4E15-8BE4-E95A699C1AF3}" srcId="{4B58E339-C4AA-4C54-A08A-D011D903DE74}" destId="{80F1C2F7-A087-4476-BF1D-756DE2B75D3A}" srcOrd="3" destOrd="0" parTransId="{2B331176-CF63-4490-8642-0706B83A58F2}" sibTransId="{E1B85254-212B-473B-A316-98C546A6C28D}"/>
    <dgm:cxn modelId="{E9A03523-71C3-4558-839B-B976595A4707}" srcId="{4B58E339-C4AA-4C54-A08A-D011D903DE74}" destId="{79473258-294D-4017-91AE-DE6928226079}" srcOrd="0" destOrd="0" parTransId="{C5B9D267-0AF9-4ADB-A01C-878C4D4ECFAC}" sibTransId="{73F956B1-6564-44F2-B94A-A2A5A15F94DF}"/>
    <dgm:cxn modelId="{52B85827-6EA9-46A1-AC92-742BF265D65F}" type="presOf" srcId="{4B58E339-C4AA-4C54-A08A-D011D903DE74}" destId="{43B2AB0F-40AE-4AAE-BFC1-A50D22479729}" srcOrd="0" destOrd="0" presId="urn:microsoft.com/office/officeart/2005/8/layout/default"/>
    <dgm:cxn modelId="{5F81F544-684C-45C8-ABF5-77877C04DEBC}" type="presOf" srcId="{78E632BA-F7A9-496A-9B2C-34F877C760DB}" destId="{571C4C58-19BB-497F-9D04-ECD0BC1667AE}" srcOrd="0" destOrd="0" presId="urn:microsoft.com/office/officeart/2005/8/layout/default"/>
    <dgm:cxn modelId="{2DA10E6A-3A4A-4B5B-8566-571846C89FFF}" type="presOf" srcId="{80F1C2F7-A087-4476-BF1D-756DE2B75D3A}" destId="{D683B472-C018-409B-9B17-C38F2B84E8ED}" srcOrd="0" destOrd="0" presId="urn:microsoft.com/office/officeart/2005/8/layout/default"/>
    <dgm:cxn modelId="{587CAD83-1D3F-43A0-94C9-C5D9BCE3C167}" type="presOf" srcId="{5983B96B-4A6E-4D33-9B37-03900567E288}" destId="{DCE1C668-F30B-4F0E-A5DC-DF8E8F20F7F3}" srcOrd="0" destOrd="0" presId="urn:microsoft.com/office/officeart/2005/8/layout/default"/>
    <dgm:cxn modelId="{B321F4A2-72AC-4E50-BCB8-0AD4D6E0C9D4}" srcId="{4B58E339-C4AA-4C54-A08A-D011D903DE74}" destId="{3CA43803-41E0-4E89-B5A3-933FB6AAD618}" srcOrd="4" destOrd="0" parTransId="{64907A56-282C-48E8-B813-21B372BB1336}" sibTransId="{2E60FDF1-2BC9-4F76-A579-53919F6F805A}"/>
    <dgm:cxn modelId="{FD33D3A3-6025-4414-ADD8-3CD34DB16C8A}" type="presOf" srcId="{3CA43803-41E0-4E89-B5A3-933FB6AAD618}" destId="{DEE2DA1E-3338-4371-9138-BAECF59F4C54}" srcOrd="0" destOrd="0" presId="urn:microsoft.com/office/officeart/2005/8/layout/default"/>
    <dgm:cxn modelId="{8166CBD3-E4E8-4A22-86D4-D3C2C7A69734}" type="presOf" srcId="{79473258-294D-4017-91AE-DE6928226079}" destId="{30598E26-4378-4004-AC07-C26E5005796A}" srcOrd="0" destOrd="0" presId="urn:microsoft.com/office/officeart/2005/8/layout/default"/>
    <dgm:cxn modelId="{E8BEEFDE-B5A6-496D-A4B6-52D65976EAC3}" srcId="{4B58E339-C4AA-4C54-A08A-D011D903DE74}" destId="{5C59D05A-1490-4E66-AB3F-789CD4EFFAF4}" srcOrd="1" destOrd="0" parTransId="{CC42C27C-7D95-4E95-8EA7-58BC15A252BA}" sibTransId="{1A14A4DC-BE1B-4E01-B603-DF5D0F083DE7}"/>
    <dgm:cxn modelId="{A500E4EA-0792-4ABE-BF27-BF4DA6942F5C}" srcId="{4B58E339-C4AA-4C54-A08A-D011D903DE74}" destId="{86ADA21A-52E4-45C1-B969-2F1C8205E3C0}" srcOrd="6" destOrd="0" parTransId="{D8B84FE2-799A-49CD-A7F8-B5EACF2285A6}" sibTransId="{0CF48707-A0C9-4182-A0E0-D5E76F55BE19}"/>
    <dgm:cxn modelId="{D5CF33F2-2627-4BB0-B3AB-1E0F93C3C1C8}" type="presOf" srcId="{5C59D05A-1490-4E66-AB3F-789CD4EFFAF4}" destId="{99A510E4-68ED-49E2-BE99-5CF05EFEB50A}" srcOrd="0" destOrd="0" presId="urn:microsoft.com/office/officeart/2005/8/layout/default"/>
    <dgm:cxn modelId="{4FA125F3-7323-4FEB-A71B-B57C64785AA9}" srcId="{4B58E339-C4AA-4C54-A08A-D011D903DE74}" destId="{5983B96B-4A6E-4D33-9B37-03900567E288}" srcOrd="5" destOrd="0" parTransId="{9126538C-052E-4E26-A525-24D2CB54056D}" sibTransId="{60752B80-C192-42BB-AC56-A605F8FDC5E4}"/>
    <dgm:cxn modelId="{5C883EF8-7B64-455D-98A3-AACBD38DFAB8}" type="presOf" srcId="{86ADA21A-52E4-45C1-B969-2F1C8205E3C0}" destId="{708DF9E7-7A87-4816-BB52-82C6C1879A4E}" srcOrd="0" destOrd="0" presId="urn:microsoft.com/office/officeart/2005/8/layout/default"/>
    <dgm:cxn modelId="{657B98FC-673F-4FD8-8907-DD7A597145C2}" srcId="{4B58E339-C4AA-4C54-A08A-D011D903DE74}" destId="{78E632BA-F7A9-496A-9B2C-34F877C760DB}" srcOrd="2" destOrd="0" parTransId="{C94123D2-E4FB-4093-B99A-F22DEB8CD30C}" sibTransId="{BB1D8B5B-CAF5-4BC5-A023-AC39017DF85E}"/>
    <dgm:cxn modelId="{187EF5FC-F672-4D73-B028-D9E1DE3A70E8}" type="presParOf" srcId="{43B2AB0F-40AE-4AAE-BFC1-A50D22479729}" destId="{30598E26-4378-4004-AC07-C26E5005796A}" srcOrd="0" destOrd="0" presId="urn:microsoft.com/office/officeart/2005/8/layout/default"/>
    <dgm:cxn modelId="{B8E4ADDD-1865-426B-A9B8-FBB0C05E88C4}" type="presParOf" srcId="{43B2AB0F-40AE-4AAE-BFC1-A50D22479729}" destId="{67C9D4BD-6B84-4928-8ECC-277CA79E3DC2}" srcOrd="1" destOrd="0" presId="urn:microsoft.com/office/officeart/2005/8/layout/default"/>
    <dgm:cxn modelId="{7B9C0126-A25A-4E6B-A359-B433941186AB}" type="presParOf" srcId="{43B2AB0F-40AE-4AAE-BFC1-A50D22479729}" destId="{99A510E4-68ED-49E2-BE99-5CF05EFEB50A}" srcOrd="2" destOrd="0" presId="urn:microsoft.com/office/officeart/2005/8/layout/default"/>
    <dgm:cxn modelId="{BEF7B997-7206-4B30-9056-579A465A5F6E}" type="presParOf" srcId="{43B2AB0F-40AE-4AAE-BFC1-A50D22479729}" destId="{E6DD8F9D-2E64-4981-99DE-D7220893B893}" srcOrd="3" destOrd="0" presId="urn:microsoft.com/office/officeart/2005/8/layout/default"/>
    <dgm:cxn modelId="{D3E8F751-2773-4720-83FF-3A3F14372199}" type="presParOf" srcId="{43B2AB0F-40AE-4AAE-BFC1-A50D22479729}" destId="{571C4C58-19BB-497F-9D04-ECD0BC1667AE}" srcOrd="4" destOrd="0" presId="urn:microsoft.com/office/officeart/2005/8/layout/default"/>
    <dgm:cxn modelId="{B4E0F9AD-988E-4BF2-B063-5D99B909CC83}" type="presParOf" srcId="{43B2AB0F-40AE-4AAE-BFC1-A50D22479729}" destId="{0731297D-FA5B-4F87-AF0A-5B01449901F4}" srcOrd="5" destOrd="0" presId="urn:microsoft.com/office/officeart/2005/8/layout/default"/>
    <dgm:cxn modelId="{C22977C7-F18F-476B-9B8C-2E4027144783}" type="presParOf" srcId="{43B2AB0F-40AE-4AAE-BFC1-A50D22479729}" destId="{D683B472-C018-409B-9B17-C38F2B84E8ED}" srcOrd="6" destOrd="0" presId="urn:microsoft.com/office/officeart/2005/8/layout/default"/>
    <dgm:cxn modelId="{05ABEFEC-0EC1-4A88-996A-86DC2EF73F32}" type="presParOf" srcId="{43B2AB0F-40AE-4AAE-BFC1-A50D22479729}" destId="{96B1E277-E651-4544-8112-63E972FFE298}" srcOrd="7" destOrd="0" presId="urn:microsoft.com/office/officeart/2005/8/layout/default"/>
    <dgm:cxn modelId="{FACDC763-F13B-486E-8E4D-B34CFD3997B4}" type="presParOf" srcId="{43B2AB0F-40AE-4AAE-BFC1-A50D22479729}" destId="{DEE2DA1E-3338-4371-9138-BAECF59F4C54}" srcOrd="8" destOrd="0" presId="urn:microsoft.com/office/officeart/2005/8/layout/default"/>
    <dgm:cxn modelId="{E3CF2A00-4051-4E6C-BF81-47458C9B2C56}" type="presParOf" srcId="{43B2AB0F-40AE-4AAE-BFC1-A50D22479729}" destId="{2FE89A7E-40C5-4B60-BD06-4C40579AC4D7}" srcOrd="9" destOrd="0" presId="urn:microsoft.com/office/officeart/2005/8/layout/default"/>
    <dgm:cxn modelId="{C6CB4C0C-E9F8-42A5-9240-858F22C4A5BE}" type="presParOf" srcId="{43B2AB0F-40AE-4AAE-BFC1-A50D22479729}" destId="{DCE1C668-F30B-4F0E-A5DC-DF8E8F20F7F3}" srcOrd="10" destOrd="0" presId="urn:microsoft.com/office/officeart/2005/8/layout/default"/>
    <dgm:cxn modelId="{C72E7D65-3FD2-476F-8024-484BBC218BAD}" type="presParOf" srcId="{43B2AB0F-40AE-4AAE-BFC1-A50D22479729}" destId="{7F7A4BBE-6737-489E-8B26-6AD1B0486E66}" srcOrd="11" destOrd="0" presId="urn:microsoft.com/office/officeart/2005/8/layout/default"/>
    <dgm:cxn modelId="{16A79A83-B8C2-46A5-9DBC-F4F669FA3594}" type="presParOf" srcId="{43B2AB0F-40AE-4AAE-BFC1-A50D22479729}" destId="{708DF9E7-7A87-4816-BB52-82C6C1879A4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3263C8-FCB6-4B17-8F71-170438ED1A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5D6CC-1BCA-4DE0-812E-64B68E0655ED}">
      <dgm:prSet/>
      <dgm:spPr/>
      <dgm:t>
        <a:bodyPr/>
        <a:lstStyle/>
        <a:p>
          <a:r>
            <a:rPr lang="en-US"/>
            <a:t>Rank</a:t>
          </a:r>
        </a:p>
      </dgm:t>
    </dgm:pt>
    <dgm:pt modelId="{F7191225-CE89-49B7-8F1D-532A6D42703E}" type="parTrans" cxnId="{EE8DD921-BF7B-4F62-A61F-43FC4A236B6B}">
      <dgm:prSet/>
      <dgm:spPr/>
      <dgm:t>
        <a:bodyPr/>
        <a:lstStyle/>
        <a:p>
          <a:endParaRPr lang="en-US"/>
        </a:p>
      </dgm:t>
    </dgm:pt>
    <dgm:pt modelId="{284FFB10-2D83-463F-8736-1DB4EA0DB300}" type="sibTrans" cxnId="{EE8DD921-BF7B-4F62-A61F-43FC4A236B6B}">
      <dgm:prSet/>
      <dgm:spPr/>
      <dgm:t>
        <a:bodyPr/>
        <a:lstStyle/>
        <a:p>
          <a:endParaRPr lang="en-US"/>
        </a:p>
      </dgm:t>
    </dgm:pt>
    <dgm:pt modelId="{60235A1E-69C5-477E-9C65-1318C227DA95}">
      <dgm:prSet/>
      <dgm:spPr/>
      <dgm:t>
        <a:bodyPr/>
        <a:lstStyle/>
        <a:p>
          <a:r>
            <a:rPr lang="en-US"/>
            <a:t>finalWorth</a:t>
          </a:r>
        </a:p>
      </dgm:t>
    </dgm:pt>
    <dgm:pt modelId="{7A609772-2CAB-4026-A254-5B7DC78A122A}" type="parTrans" cxnId="{95BBFC02-4685-4CCC-B157-27512BB19F97}">
      <dgm:prSet/>
      <dgm:spPr/>
      <dgm:t>
        <a:bodyPr/>
        <a:lstStyle/>
        <a:p>
          <a:endParaRPr lang="en-US"/>
        </a:p>
      </dgm:t>
    </dgm:pt>
    <dgm:pt modelId="{0942F6E3-820D-4CFF-8CD4-B5110DA5926E}" type="sibTrans" cxnId="{95BBFC02-4685-4CCC-B157-27512BB19F97}">
      <dgm:prSet/>
      <dgm:spPr/>
      <dgm:t>
        <a:bodyPr/>
        <a:lstStyle/>
        <a:p>
          <a:endParaRPr lang="en-US"/>
        </a:p>
      </dgm:t>
    </dgm:pt>
    <dgm:pt modelId="{34BD2057-C8E6-40D1-A0DD-CEB43B348191}">
      <dgm:prSet/>
      <dgm:spPr/>
      <dgm:t>
        <a:bodyPr/>
        <a:lstStyle/>
        <a:p>
          <a:r>
            <a:rPr lang="en-US" dirty="0"/>
            <a:t>Category</a:t>
          </a:r>
        </a:p>
      </dgm:t>
    </dgm:pt>
    <dgm:pt modelId="{A924D314-05F8-413D-8230-38C27CA380CE}" type="parTrans" cxnId="{71B540FC-A1E0-432F-A3AC-CA930612CC4B}">
      <dgm:prSet/>
      <dgm:spPr/>
      <dgm:t>
        <a:bodyPr/>
        <a:lstStyle/>
        <a:p>
          <a:endParaRPr lang="en-US"/>
        </a:p>
      </dgm:t>
    </dgm:pt>
    <dgm:pt modelId="{071E7DEC-4F43-480D-A71E-2376FDC8020A}" type="sibTrans" cxnId="{71B540FC-A1E0-432F-A3AC-CA930612CC4B}">
      <dgm:prSet/>
      <dgm:spPr/>
      <dgm:t>
        <a:bodyPr/>
        <a:lstStyle/>
        <a:p>
          <a:endParaRPr lang="en-US"/>
        </a:p>
      </dgm:t>
    </dgm:pt>
    <dgm:pt modelId="{610EBD17-7135-4FB1-9F15-46564FFA540B}">
      <dgm:prSet/>
      <dgm:spPr/>
      <dgm:t>
        <a:bodyPr/>
        <a:lstStyle/>
        <a:p>
          <a:r>
            <a:rPr lang="en-US" dirty="0" err="1"/>
            <a:t>personName</a:t>
          </a:r>
          <a:endParaRPr lang="en-US" dirty="0"/>
        </a:p>
      </dgm:t>
    </dgm:pt>
    <dgm:pt modelId="{97B3C572-C3DA-4B0B-AF75-C60EEB884BB7}" type="parTrans" cxnId="{29218923-4AC2-4225-94F7-43565B03ADF2}">
      <dgm:prSet/>
      <dgm:spPr/>
      <dgm:t>
        <a:bodyPr/>
        <a:lstStyle/>
        <a:p>
          <a:endParaRPr lang="en-US"/>
        </a:p>
      </dgm:t>
    </dgm:pt>
    <dgm:pt modelId="{BF25BAA9-B80F-49DB-BE42-874D68FEFF3D}" type="sibTrans" cxnId="{29218923-4AC2-4225-94F7-43565B03ADF2}">
      <dgm:prSet/>
      <dgm:spPr/>
      <dgm:t>
        <a:bodyPr/>
        <a:lstStyle/>
        <a:p>
          <a:endParaRPr lang="en-US"/>
        </a:p>
      </dgm:t>
    </dgm:pt>
    <dgm:pt modelId="{4059362C-FBDA-46AF-A93F-CC5DD3ED1B27}">
      <dgm:prSet/>
      <dgm:spPr/>
      <dgm:t>
        <a:bodyPr/>
        <a:lstStyle/>
        <a:p>
          <a:r>
            <a:rPr lang="en-US"/>
            <a:t>age</a:t>
          </a:r>
        </a:p>
      </dgm:t>
    </dgm:pt>
    <dgm:pt modelId="{C1C2F8B2-5E03-4115-9E04-0F0DC9E77989}" type="parTrans" cxnId="{9F37EC53-2E3F-44AF-AC7A-E16B3F8D27D5}">
      <dgm:prSet/>
      <dgm:spPr/>
      <dgm:t>
        <a:bodyPr/>
        <a:lstStyle/>
        <a:p>
          <a:endParaRPr lang="en-US"/>
        </a:p>
      </dgm:t>
    </dgm:pt>
    <dgm:pt modelId="{8066E60A-2500-4889-93ED-261205312399}" type="sibTrans" cxnId="{9F37EC53-2E3F-44AF-AC7A-E16B3F8D27D5}">
      <dgm:prSet/>
      <dgm:spPr/>
      <dgm:t>
        <a:bodyPr/>
        <a:lstStyle/>
        <a:p>
          <a:endParaRPr lang="en-US"/>
        </a:p>
      </dgm:t>
    </dgm:pt>
    <dgm:pt modelId="{AC150C84-A578-4E4A-A33D-8F96F4CD822E}">
      <dgm:prSet/>
      <dgm:spPr/>
      <dgm:t>
        <a:bodyPr/>
        <a:lstStyle/>
        <a:p>
          <a:r>
            <a:rPr lang="en-US"/>
            <a:t>country</a:t>
          </a:r>
        </a:p>
      </dgm:t>
    </dgm:pt>
    <dgm:pt modelId="{59580123-7782-4C88-BBAC-DDF29E68FD28}" type="parTrans" cxnId="{1643392A-9564-4B87-AA01-2284280764EF}">
      <dgm:prSet/>
      <dgm:spPr/>
      <dgm:t>
        <a:bodyPr/>
        <a:lstStyle/>
        <a:p>
          <a:endParaRPr lang="en-US"/>
        </a:p>
      </dgm:t>
    </dgm:pt>
    <dgm:pt modelId="{20AFACFE-B132-4A09-AAC8-37D83FE697D2}" type="sibTrans" cxnId="{1643392A-9564-4B87-AA01-2284280764EF}">
      <dgm:prSet/>
      <dgm:spPr/>
      <dgm:t>
        <a:bodyPr/>
        <a:lstStyle/>
        <a:p>
          <a:endParaRPr lang="en-US"/>
        </a:p>
      </dgm:t>
    </dgm:pt>
    <dgm:pt modelId="{2C68A716-8BB3-40C4-B58F-7536ED91D365}">
      <dgm:prSet/>
      <dgm:spPr/>
      <dgm:t>
        <a:bodyPr/>
        <a:lstStyle/>
        <a:p>
          <a:r>
            <a:rPr lang="en-US"/>
            <a:t>city</a:t>
          </a:r>
        </a:p>
      </dgm:t>
    </dgm:pt>
    <dgm:pt modelId="{C0F0A364-E292-4FCC-A89D-1E7D599F5365}" type="parTrans" cxnId="{A528A80C-87DF-4CDB-8D19-DCE12AFA4894}">
      <dgm:prSet/>
      <dgm:spPr/>
      <dgm:t>
        <a:bodyPr/>
        <a:lstStyle/>
        <a:p>
          <a:endParaRPr lang="en-US"/>
        </a:p>
      </dgm:t>
    </dgm:pt>
    <dgm:pt modelId="{29F35E51-D0F5-4871-A78C-E0258A1B7EFC}" type="sibTrans" cxnId="{A528A80C-87DF-4CDB-8D19-DCE12AFA4894}">
      <dgm:prSet/>
      <dgm:spPr/>
      <dgm:t>
        <a:bodyPr/>
        <a:lstStyle/>
        <a:p>
          <a:endParaRPr lang="en-US"/>
        </a:p>
      </dgm:t>
    </dgm:pt>
    <dgm:pt modelId="{D27E6AF7-F555-441D-88CF-A1FC9F0E601A}">
      <dgm:prSet/>
      <dgm:spPr/>
      <dgm:t>
        <a:bodyPr/>
        <a:lstStyle/>
        <a:p>
          <a:r>
            <a:rPr lang="en-US"/>
            <a:t>source</a:t>
          </a:r>
        </a:p>
      </dgm:t>
    </dgm:pt>
    <dgm:pt modelId="{5ED033F5-F395-4D4E-B69E-C8A51D97AF59}" type="parTrans" cxnId="{D3B22620-C8E2-4EA0-8271-9CF67C0E2F9A}">
      <dgm:prSet/>
      <dgm:spPr/>
      <dgm:t>
        <a:bodyPr/>
        <a:lstStyle/>
        <a:p>
          <a:endParaRPr lang="en-US"/>
        </a:p>
      </dgm:t>
    </dgm:pt>
    <dgm:pt modelId="{6C7032E4-1DEB-47FE-B1B6-EDC176328361}" type="sibTrans" cxnId="{D3B22620-C8E2-4EA0-8271-9CF67C0E2F9A}">
      <dgm:prSet/>
      <dgm:spPr/>
      <dgm:t>
        <a:bodyPr/>
        <a:lstStyle/>
        <a:p>
          <a:endParaRPr lang="en-US"/>
        </a:p>
      </dgm:t>
    </dgm:pt>
    <dgm:pt modelId="{F16B6928-FFC8-4287-A35E-8E393D632BCB}">
      <dgm:prSet/>
      <dgm:spPr/>
      <dgm:t>
        <a:bodyPr/>
        <a:lstStyle/>
        <a:p>
          <a:r>
            <a:rPr lang="en-US"/>
            <a:t>industries</a:t>
          </a:r>
        </a:p>
      </dgm:t>
    </dgm:pt>
    <dgm:pt modelId="{499C1B76-5F1F-4292-AC42-F9E125CD6728}" type="parTrans" cxnId="{61EE5228-32E6-44DB-B3E5-0199555EE6CA}">
      <dgm:prSet/>
      <dgm:spPr/>
      <dgm:t>
        <a:bodyPr/>
        <a:lstStyle/>
        <a:p>
          <a:endParaRPr lang="en-US"/>
        </a:p>
      </dgm:t>
    </dgm:pt>
    <dgm:pt modelId="{9810A66D-E3E6-4C0E-830E-E70D96F2BA32}" type="sibTrans" cxnId="{61EE5228-32E6-44DB-B3E5-0199555EE6CA}">
      <dgm:prSet/>
      <dgm:spPr/>
      <dgm:t>
        <a:bodyPr/>
        <a:lstStyle/>
        <a:p>
          <a:endParaRPr lang="en-US"/>
        </a:p>
      </dgm:t>
    </dgm:pt>
    <dgm:pt modelId="{A6890D1B-34BF-4090-8D18-5006BD5BAB8A}">
      <dgm:prSet/>
      <dgm:spPr/>
      <dgm:t>
        <a:bodyPr/>
        <a:lstStyle/>
        <a:p>
          <a:r>
            <a:rPr lang="en-US"/>
            <a:t>countryOfCitizenship</a:t>
          </a:r>
        </a:p>
      </dgm:t>
    </dgm:pt>
    <dgm:pt modelId="{FE733759-1585-4D72-BE52-4D5EDEBE2D18}" type="parTrans" cxnId="{8E6B9009-77D4-46F2-B46C-6DD42EAD9831}">
      <dgm:prSet/>
      <dgm:spPr/>
      <dgm:t>
        <a:bodyPr/>
        <a:lstStyle/>
        <a:p>
          <a:endParaRPr lang="en-US"/>
        </a:p>
      </dgm:t>
    </dgm:pt>
    <dgm:pt modelId="{5C7CF979-5F2B-4DCC-AFE6-362745704055}" type="sibTrans" cxnId="{8E6B9009-77D4-46F2-B46C-6DD42EAD9831}">
      <dgm:prSet/>
      <dgm:spPr/>
      <dgm:t>
        <a:bodyPr/>
        <a:lstStyle/>
        <a:p>
          <a:endParaRPr lang="en-US"/>
        </a:p>
      </dgm:t>
    </dgm:pt>
    <dgm:pt modelId="{D0E58AC1-49AA-4FBB-A7DF-F0EC65DBD3CA}">
      <dgm:prSet/>
      <dgm:spPr/>
      <dgm:t>
        <a:bodyPr/>
        <a:lstStyle/>
        <a:p>
          <a:r>
            <a:rPr lang="en-US"/>
            <a:t>organization</a:t>
          </a:r>
        </a:p>
      </dgm:t>
    </dgm:pt>
    <dgm:pt modelId="{56B14A70-7680-4F9D-AA1B-A1BF48E2D693}" type="parTrans" cxnId="{854193D7-9252-4D18-BA40-D977D07A6F5F}">
      <dgm:prSet/>
      <dgm:spPr/>
      <dgm:t>
        <a:bodyPr/>
        <a:lstStyle/>
        <a:p>
          <a:endParaRPr lang="en-US"/>
        </a:p>
      </dgm:t>
    </dgm:pt>
    <dgm:pt modelId="{1E7E1A41-1A7A-48D6-BE42-F760E25A5A4E}" type="sibTrans" cxnId="{854193D7-9252-4D18-BA40-D977D07A6F5F}">
      <dgm:prSet/>
      <dgm:spPr/>
      <dgm:t>
        <a:bodyPr/>
        <a:lstStyle/>
        <a:p>
          <a:endParaRPr lang="en-US"/>
        </a:p>
      </dgm:t>
    </dgm:pt>
    <dgm:pt modelId="{C6BD9FBB-63C3-4CAB-B0C2-C9E9AE1FBBEF}">
      <dgm:prSet/>
      <dgm:spPr/>
      <dgm:t>
        <a:bodyPr/>
        <a:lstStyle/>
        <a:p>
          <a:r>
            <a:rPr lang="en-US"/>
            <a:t>selfMade</a:t>
          </a:r>
        </a:p>
      </dgm:t>
    </dgm:pt>
    <dgm:pt modelId="{7B82F92D-C256-4025-9928-6850631B1CD1}" type="parTrans" cxnId="{9420D2F0-CC69-40E5-880B-9066F7970683}">
      <dgm:prSet/>
      <dgm:spPr/>
      <dgm:t>
        <a:bodyPr/>
        <a:lstStyle/>
        <a:p>
          <a:endParaRPr lang="en-US"/>
        </a:p>
      </dgm:t>
    </dgm:pt>
    <dgm:pt modelId="{2C4542D1-1303-4F4B-B359-B3844AAD05E0}" type="sibTrans" cxnId="{9420D2F0-CC69-40E5-880B-9066F7970683}">
      <dgm:prSet/>
      <dgm:spPr/>
      <dgm:t>
        <a:bodyPr/>
        <a:lstStyle/>
        <a:p>
          <a:endParaRPr lang="en-US"/>
        </a:p>
      </dgm:t>
    </dgm:pt>
    <dgm:pt modelId="{E983546F-60E0-4342-824D-3FCBC353B14E}">
      <dgm:prSet/>
      <dgm:spPr/>
      <dgm:t>
        <a:bodyPr/>
        <a:lstStyle/>
        <a:p>
          <a:r>
            <a:rPr lang="en-US"/>
            <a:t>status</a:t>
          </a:r>
        </a:p>
      </dgm:t>
    </dgm:pt>
    <dgm:pt modelId="{3A39F769-C391-4175-8C8E-46C3DC48EC31}" type="parTrans" cxnId="{62F9F5FF-2B9E-4B95-9A0C-DD656BE68077}">
      <dgm:prSet/>
      <dgm:spPr/>
      <dgm:t>
        <a:bodyPr/>
        <a:lstStyle/>
        <a:p>
          <a:endParaRPr lang="en-US"/>
        </a:p>
      </dgm:t>
    </dgm:pt>
    <dgm:pt modelId="{8BA483B2-0969-483C-9805-AC7C926407FD}" type="sibTrans" cxnId="{62F9F5FF-2B9E-4B95-9A0C-DD656BE68077}">
      <dgm:prSet/>
      <dgm:spPr/>
      <dgm:t>
        <a:bodyPr/>
        <a:lstStyle/>
        <a:p>
          <a:endParaRPr lang="en-US"/>
        </a:p>
      </dgm:t>
    </dgm:pt>
    <dgm:pt modelId="{BE4F23F6-6C47-46F8-9E23-94B499167258}">
      <dgm:prSet/>
      <dgm:spPr/>
      <dgm:t>
        <a:bodyPr/>
        <a:lstStyle/>
        <a:p>
          <a:r>
            <a:rPr lang="en-US"/>
            <a:t>gender</a:t>
          </a:r>
        </a:p>
      </dgm:t>
    </dgm:pt>
    <dgm:pt modelId="{F14F6F7D-225C-4416-B807-B61C027D04F4}" type="parTrans" cxnId="{C730A93C-E106-4921-8B4B-B0408144D8D8}">
      <dgm:prSet/>
      <dgm:spPr/>
      <dgm:t>
        <a:bodyPr/>
        <a:lstStyle/>
        <a:p>
          <a:endParaRPr lang="en-US"/>
        </a:p>
      </dgm:t>
    </dgm:pt>
    <dgm:pt modelId="{1E2892BE-3CFC-4E5B-83A7-4AB9C7996719}" type="sibTrans" cxnId="{C730A93C-E106-4921-8B4B-B0408144D8D8}">
      <dgm:prSet/>
      <dgm:spPr/>
      <dgm:t>
        <a:bodyPr/>
        <a:lstStyle/>
        <a:p>
          <a:endParaRPr lang="en-US"/>
        </a:p>
      </dgm:t>
    </dgm:pt>
    <dgm:pt modelId="{D78F6555-2D15-43F9-9BFF-09F05AE6F1E9}">
      <dgm:prSet/>
      <dgm:spPr/>
      <dgm:t>
        <a:bodyPr/>
        <a:lstStyle/>
        <a:p>
          <a:r>
            <a:rPr lang="en-US"/>
            <a:t>birthDate</a:t>
          </a:r>
        </a:p>
      </dgm:t>
    </dgm:pt>
    <dgm:pt modelId="{5D479D9E-16FC-45B0-9AD7-4879E9D0CC31}" type="parTrans" cxnId="{C6CE20BC-72E0-4415-BF10-A41A528875C7}">
      <dgm:prSet/>
      <dgm:spPr/>
      <dgm:t>
        <a:bodyPr/>
        <a:lstStyle/>
        <a:p>
          <a:endParaRPr lang="en-US"/>
        </a:p>
      </dgm:t>
    </dgm:pt>
    <dgm:pt modelId="{48F76DBA-0746-41A5-ACE1-D89525D874DE}" type="sibTrans" cxnId="{C6CE20BC-72E0-4415-BF10-A41A528875C7}">
      <dgm:prSet/>
      <dgm:spPr/>
      <dgm:t>
        <a:bodyPr/>
        <a:lstStyle/>
        <a:p>
          <a:endParaRPr lang="en-US"/>
        </a:p>
      </dgm:t>
    </dgm:pt>
    <dgm:pt modelId="{18B91FAE-5969-41E0-A879-7F5873B5B10D}">
      <dgm:prSet/>
      <dgm:spPr/>
      <dgm:t>
        <a:bodyPr/>
        <a:lstStyle/>
        <a:p>
          <a:r>
            <a:rPr lang="en-US"/>
            <a:t>lastName</a:t>
          </a:r>
        </a:p>
      </dgm:t>
    </dgm:pt>
    <dgm:pt modelId="{FE9CCE03-5AD6-4047-9775-C97F3BCE621D}" type="parTrans" cxnId="{C736D9BB-08EB-49A8-BCAE-D2C2C5C26812}">
      <dgm:prSet/>
      <dgm:spPr/>
      <dgm:t>
        <a:bodyPr/>
        <a:lstStyle/>
        <a:p>
          <a:endParaRPr lang="en-US"/>
        </a:p>
      </dgm:t>
    </dgm:pt>
    <dgm:pt modelId="{29B8351F-6194-4747-A254-2A8C45D049CE}" type="sibTrans" cxnId="{C736D9BB-08EB-49A8-BCAE-D2C2C5C26812}">
      <dgm:prSet/>
      <dgm:spPr/>
      <dgm:t>
        <a:bodyPr/>
        <a:lstStyle/>
        <a:p>
          <a:endParaRPr lang="en-US"/>
        </a:p>
      </dgm:t>
    </dgm:pt>
    <dgm:pt modelId="{0ED66B11-B720-464D-B5DF-69B6457219BA}">
      <dgm:prSet/>
      <dgm:spPr/>
      <dgm:t>
        <a:bodyPr/>
        <a:lstStyle/>
        <a:p>
          <a:r>
            <a:rPr lang="en-US"/>
            <a:t>firstName</a:t>
          </a:r>
        </a:p>
      </dgm:t>
    </dgm:pt>
    <dgm:pt modelId="{82B766B7-71B8-465B-A8D2-4245CD3A0655}" type="parTrans" cxnId="{A2E8F046-4C53-464E-8832-DB3B65C29DF8}">
      <dgm:prSet/>
      <dgm:spPr/>
      <dgm:t>
        <a:bodyPr/>
        <a:lstStyle/>
        <a:p>
          <a:endParaRPr lang="en-US"/>
        </a:p>
      </dgm:t>
    </dgm:pt>
    <dgm:pt modelId="{8F3D6340-DA18-4009-A1A2-78071A8661BA}" type="sibTrans" cxnId="{A2E8F046-4C53-464E-8832-DB3B65C29DF8}">
      <dgm:prSet/>
      <dgm:spPr/>
      <dgm:t>
        <a:bodyPr/>
        <a:lstStyle/>
        <a:p>
          <a:endParaRPr lang="en-US"/>
        </a:p>
      </dgm:t>
    </dgm:pt>
    <dgm:pt modelId="{E3A270B8-B58C-4E26-8014-ADE6CE5876A6}">
      <dgm:prSet/>
      <dgm:spPr/>
      <dgm:t>
        <a:bodyPr/>
        <a:lstStyle/>
        <a:p>
          <a:r>
            <a:rPr lang="en-US" dirty="0"/>
            <a:t>Title</a:t>
          </a:r>
        </a:p>
      </dgm:t>
    </dgm:pt>
    <dgm:pt modelId="{FA730234-B51A-4439-A7E8-30F0D08AE6AD}" type="parTrans" cxnId="{7F57DF67-7FCF-4F29-8E8D-7BFA20906D90}">
      <dgm:prSet/>
      <dgm:spPr/>
      <dgm:t>
        <a:bodyPr/>
        <a:lstStyle/>
        <a:p>
          <a:endParaRPr lang="en-US"/>
        </a:p>
      </dgm:t>
    </dgm:pt>
    <dgm:pt modelId="{412DDB17-D767-40B9-9FA1-AA870E0F0A9F}" type="sibTrans" cxnId="{7F57DF67-7FCF-4F29-8E8D-7BFA20906D90}">
      <dgm:prSet/>
      <dgm:spPr/>
      <dgm:t>
        <a:bodyPr/>
        <a:lstStyle/>
        <a:p>
          <a:endParaRPr lang="en-US"/>
        </a:p>
      </dgm:t>
    </dgm:pt>
    <dgm:pt modelId="{074F225A-E36A-485C-BC07-0162D47C37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date</a:t>
          </a:r>
        </a:p>
      </dgm:t>
    </dgm:pt>
    <dgm:pt modelId="{5F741B13-4551-49FA-99FD-5FF68D5C27D0}" type="parTrans" cxnId="{D6657F88-8BF7-4886-91FF-826E4884F295}">
      <dgm:prSet/>
      <dgm:spPr/>
      <dgm:t>
        <a:bodyPr/>
        <a:lstStyle/>
        <a:p>
          <a:endParaRPr lang="ca-ES"/>
        </a:p>
      </dgm:t>
    </dgm:pt>
    <dgm:pt modelId="{50BB5313-01A3-438B-BA75-9C1A32DBD6EC}" type="sibTrans" cxnId="{D6657F88-8BF7-4886-91FF-826E4884F295}">
      <dgm:prSet/>
      <dgm:spPr/>
      <dgm:t>
        <a:bodyPr/>
        <a:lstStyle/>
        <a:p>
          <a:endParaRPr lang="ca-ES"/>
        </a:p>
      </dgm:t>
    </dgm:pt>
    <dgm:pt modelId="{97F66802-9752-4CAA-842E-C5847C7D0EA8}">
      <dgm:prSet/>
      <dgm:spPr/>
      <dgm:t>
        <a:bodyPr/>
        <a:lstStyle/>
        <a:p>
          <a:r>
            <a:rPr lang="en-US"/>
            <a:t>state</a:t>
          </a:r>
          <a:endParaRPr lang="en-US" dirty="0"/>
        </a:p>
      </dgm:t>
    </dgm:pt>
    <dgm:pt modelId="{BD72AF3E-5BE1-4BA9-A2EE-C75C12C0FA8C}" type="parTrans" cxnId="{486650C7-527A-4CA8-B190-EF64BEEE79C8}">
      <dgm:prSet/>
      <dgm:spPr/>
      <dgm:t>
        <a:bodyPr/>
        <a:lstStyle/>
        <a:p>
          <a:endParaRPr lang="ca-ES"/>
        </a:p>
      </dgm:t>
    </dgm:pt>
    <dgm:pt modelId="{577786A6-F215-4284-8E89-E54B8C5FB20E}" type="sibTrans" cxnId="{486650C7-527A-4CA8-B190-EF64BEEE79C8}">
      <dgm:prSet/>
      <dgm:spPr/>
      <dgm:t>
        <a:bodyPr/>
        <a:lstStyle/>
        <a:p>
          <a:endParaRPr lang="ca-ES"/>
        </a:p>
      </dgm:t>
    </dgm:pt>
    <dgm:pt modelId="{9E5555FC-337E-4F34-890E-6EE1D5A23614}">
      <dgm:prSet/>
      <dgm:spPr/>
      <dgm:t>
        <a:bodyPr/>
        <a:lstStyle/>
        <a:p>
          <a:r>
            <a:rPr lang="en-US"/>
            <a:t>residenceStateRegion</a:t>
          </a:r>
          <a:endParaRPr lang="en-US" dirty="0"/>
        </a:p>
      </dgm:t>
    </dgm:pt>
    <dgm:pt modelId="{7D49D04F-648C-49B2-84CA-578D6EC2F0F3}" type="parTrans" cxnId="{AC42624A-2CF4-4855-B03C-1518F09E6527}">
      <dgm:prSet/>
      <dgm:spPr/>
      <dgm:t>
        <a:bodyPr/>
        <a:lstStyle/>
        <a:p>
          <a:endParaRPr lang="ca-ES"/>
        </a:p>
      </dgm:t>
    </dgm:pt>
    <dgm:pt modelId="{4D7129B2-CA22-4534-B9DD-687313820275}" type="sibTrans" cxnId="{AC42624A-2CF4-4855-B03C-1518F09E6527}">
      <dgm:prSet/>
      <dgm:spPr/>
      <dgm:t>
        <a:bodyPr/>
        <a:lstStyle/>
        <a:p>
          <a:endParaRPr lang="ca-ES"/>
        </a:p>
      </dgm:t>
    </dgm:pt>
    <dgm:pt modelId="{14EB5A59-77C8-49FB-9927-1314D2777A34}">
      <dgm:prSet/>
      <dgm:spPr/>
      <dgm:t>
        <a:bodyPr/>
        <a:lstStyle/>
        <a:p>
          <a:r>
            <a:rPr lang="en-US"/>
            <a:t>birthYear</a:t>
          </a:r>
          <a:endParaRPr lang="en-US" dirty="0"/>
        </a:p>
      </dgm:t>
    </dgm:pt>
    <dgm:pt modelId="{823EE8F9-7262-4D88-9CB4-33BA2C043CBE}" type="parTrans" cxnId="{32D9F239-CCCF-4334-BC0A-F5448DA9EF69}">
      <dgm:prSet/>
      <dgm:spPr/>
      <dgm:t>
        <a:bodyPr/>
        <a:lstStyle/>
        <a:p>
          <a:endParaRPr lang="ca-ES"/>
        </a:p>
      </dgm:t>
    </dgm:pt>
    <dgm:pt modelId="{C3DCD608-195C-44C6-895D-68E32BAA7728}" type="sibTrans" cxnId="{32D9F239-CCCF-4334-BC0A-F5448DA9EF69}">
      <dgm:prSet/>
      <dgm:spPr/>
      <dgm:t>
        <a:bodyPr/>
        <a:lstStyle/>
        <a:p>
          <a:endParaRPr lang="ca-ES"/>
        </a:p>
      </dgm:t>
    </dgm:pt>
    <dgm:pt modelId="{D7E52CAA-2125-4107-99EE-B46B8033FC85}">
      <dgm:prSet/>
      <dgm:spPr/>
      <dgm:t>
        <a:bodyPr/>
        <a:lstStyle/>
        <a:p>
          <a:r>
            <a:rPr lang="en-US" dirty="0" err="1"/>
            <a:t>birthMonth</a:t>
          </a:r>
          <a:endParaRPr lang="en-US" dirty="0"/>
        </a:p>
      </dgm:t>
    </dgm:pt>
    <dgm:pt modelId="{114BC544-57BB-4299-891A-49149FB8FF84}" type="parTrans" cxnId="{A6B211B4-7E63-49E0-8D2C-FE8D064BCDD2}">
      <dgm:prSet/>
      <dgm:spPr/>
      <dgm:t>
        <a:bodyPr/>
        <a:lstStyle/>
        <a:p>
          <a:endParaRPr lang="ca-ES"/>
        </a:p>
      </dgm:t>
    </dgm:pt>
    <dgm:pt modelId="{B978C20A-3151-4409-9BD4-49A0D8E12742}" type="sibTrans" cxnId="{A6B211B4-7E63-49E0-8D2C-FE8D064BCDD2}">
      <dgm:prSet/>
      <dgm:spPr/>
      <dgm:t>
        <a:bodyPr/>
        <a:lstStyle/>
        <a:p>
          <a:endParaRPr lang="ca-ES"/>
        </a:p>
      </dgm:t>
    </dgm:pt>
    <dgm:pt modelId="{770D3A0E-D8A0-41B9-9FE5-6E0F34F81254}">
      <dgm:prSet/>
      <dgm:spPr/>
      <dgm:t>
        <a:bodyPr/>
        <a:lstStyle/>
        <a:p>
          <a:r>
            <a:rPr lang="en-US"/>
            <a:t>birthDay</a:t>
          </a:r>
          <a:endParaRPr lang="en-US" dirty="0"/>
        </a:p>
      </dgm:t>
    </dgm:pt>
    <dgm:pt modelId="{C669B6D1-EFF3-4C35-8BE2-1D95FBD5EB57}" type="parTrans" cxnId="{C735CA7E-D1EA-45E5-B2E5-56D7007FD82D}">
      <dgm:prSet/>
      <dgm:spPr/>
      <dgm:t>
        <a:bodyPr/>
        <a:lstStyle/>
        <a:p>
          <a:endParaRPr lang="ca-ES"/>
        </a:p>
      </dgm:t>
    </dgm:pt>
    <dgm:pt modelId="{9F77B4C6-F2EE-44AB-8960-8C300F175EDB}" type="sibTrans" cxnId="{C735CA7E-D1EA-45E5-B2E5-56D7007FD82D}">
      <dgm:prSet/>
      <dgm:spPr/>
      <dgm:t>
        <a:bodyPr/>
        <a:lstStyle/>
        <a:p>
          <a:endParaRPr lang="ca-ES"/>
        </a:p>
      </dgm:t>
    </dgm:pt>
    <dgm:pt modelId="{7175E814-31FD-40B0-A18E-BFC917FCCD1E}">
      <dgm:prSet/>
      <dgm:spPr/>
      <dgm:t>
        <a:bodyPr/>
        <a:lstStyle/>
        <a:p>
          <a:r>
            <a:rPr lang="en-US"/>
            <a:t>cpi_country</a:t>
          </a:r>
          <a:endParaRPr lang="en-US" dirty="0"/>
        </a:p>
      </dgm:t>
    </dgm:pt>
    <dgm:pt modelId="{13A9011C-C263-423B-A268-6DA5F040150C}" type="parTrans" cxnId="{E7255C51-E025-4779-A856-1B28B43DD876}">
      <dgm:prSet/>
      <dgm:spPr/>
      <dgm:t>
        <a:bodyPr/>
        <a:lstStyle/>
        <a:p>
          <a:endParaRPr lang="ca-ES"/>
        </a:p>
      </dgm:t>
    </dgm:pt>
    <dgm:pt modelId="{D16AA3B8-17EF-4968-80F7-8AB5B118541E}" type="sibTrans" cxnId="{E7255C51-E025-4779-A856-1B28B43DD876}">
      <dgm:prSet/>
      <dgm:spPr/>
      <dgm:t>
        <a:bodyPr/>
        <a:lstStyle/>
        <a:p>
          <a:endParaRPr lang="ca-ES"/>
        </a:p>
      </dgm:t>
    </dgm:pt>
    <dgm:pt modelId="{EC0CF843-5746-463E-9446-DCD136F653ED}">
      <dgm:prSet/>
      <dgm:spPr/>
      <dgm:t>
        <a:bodyPr/>
        <a:lstStyle/>
        <a:p>
          <a:r>
            <a:rPr lang="en-US"/>
            <a:t>cpi_change_country</a:t>
          </a:r>
          <a:endParaRPr lang="en-US" dirty="0"/>
        </a:p>
      </dgm:t>
    </dgm:pt>
    <dgm:pt modelId="{CBEB2A5D-F3EF-439A-91BD-614D23CC19A8}" type="parTrans" cxnId="{D872D5CE-958B-4EEB-ADDC-4AE3A910C3B2}">
      <dgm:prSet/>
      <dgm:spPr/>
      <dgm:t>
        <a:bodyPr/>
        <a:lstStyle/>
        <a:p>
          <a:endParaRPr lang="ca-ES"/>
        </a:p>
      </dgm:t>
    </dgm:pt>
    <dgm:pt modelId="{A3ECF600-6C5D-4F34-BA1E-C24C5EB4EEF9}" type="sibTrans" cxnId="{D872D5CE-958B-4EEB-ADDC-4AE3A910C3B2}">
      <dgm:prSet/>
      <dgm:spPr/>
      <dgm:t>
        <a:bodyPr/>
        <a:lstStyle/>
        <a:p>
          <a:endParaRPr lang="ca-ES"/>
        </a:p>
      </dgm:t>
    </dgm:pt>
    <dgm:pt modelId="{90565BDE-A5D3-4EEF-8FE3-9D057D3E7291}">
      <dgm:prSet/>
      <dgm:spPr/>
      <dgm:t>
        <a:bodyPr/>
        <a:lstStyle/>
        <a:p>
          <a:r>
            <a:rPr lang="en-US"/>
            <a:t>gdp_country</a:t>
          </a:r>
          <a:endParaRPr lang="en-US" dirty="0"/>
        </a:p>
      </dgm:t>
    </dgm:pt>
    <dgm:pt modelId="{86C50A00-43E5-4A47-9625-EB1024C0D0B2}" type="parTrans" cxnId="{182F7876-B84E-4B19-BD0A-943325A36F1C}">
      <dgm:prSet/>
      <dgm:spPr/>
      <dgm:t>
        <a:bodyPr/>
        <a:lstStyle/>
        <a:p>
          <a:endParaRPr lang="ca-ES"/>
        </a:p>
      </dgm:t>
    </dgm:pt>
    <dgm:pt modelId="{00424F9B-A847-4931-9C54-FC6F87F33050}" type="sibTrans" cxnId="{182F7876-B84E-4B19-BD0A-943325A36F1C}">
      <dgm:prSet/>
      <dgm:spPr/>
      <dgm:t>
        <a:bodyPr/>
        <a:lstStyle/>
        <a:p>
          <a:endParaRPr lang="ca-ES"/>
        </a:p>
      </dgm:t>
    </dgm:pt>
    <dgm:pt modelId="{B8B16116-2BF1-41FA-BF48-215EFB46C4F3}">
      <dgm:prSet/>
      <dgm:spPr/>
      <dgm:t>
        <a:bodyPr/>
        <a:lstStyle/>
        <a:p>
          <a:r>
            <a:rPr lang="en-US"/>
            <a:t>gross_tertiary_education_enrollment</a:t>
          </a:r>
          <a:endParaRPr lang="en-US" dirty="0"/>
        </a:p>
      </dgm:t>
    </dgm:pt>
    <dgm:pt modelId="{EDDD17C7-4EA3-4F1E-AC5F-2F223194FABB}" type="parTrans" cxnId="{C3B89462-D5EF-4410-9ADA-3F01DDD82E90}">
      <dgm:prSet/>
      <dgm:spPr/>
      <dgm:t>
        <a:bodyPr/>
        <a:lstStyle/>
        <a:p>
          <a:endParaRPr lang="ca-ES"/>
        </a:p>
      </dgm:t>
    </dgm:pt>
    <dgm:pt modelId="{BB6DF7F8-B525-48BE-B808-7A3BF4E38E18}" type="sibTrans" cxnId="{C3B89462-D5EF-4410-9ADA-3F01DDD82E90}">
      <dgm:prSet/>
      <dgm:spPr/>
      <dgm:t>
        <a:bodyPr/>
        <a:lstStyle/>
        <a:p>
          <a:endParaRPr lang="ca-ES"/>
        </a:p>
      </dgm:t>
    </dgm:pt>
    <dgm:pt modelId="{88BBD352-6EFF-47E4-B0CF-26D3B20A6F54}">
      <dgm:prSet/>
      <dgm:spPr/>
      <dgm:t>
        <a:bodyPr/>
        <a:lstStyle/>
        <a:p>
          <a:r>
            <a:rPr lang="en-US"/>
            <a:t>gross_primary_education_enrollment_country</a:t>
          </a:r>
          <a:endParaRPr lang="en-US" dirty="0"/>
        </a:p>
      </dgm:t>
    </dgm:pt>
    <dgm:pt modelId="{D64CDB25-7170-425C-9319-034B0C97E905}" type="parTrans" cxnId="{06DF233F-022F-4E4A-A19D-D84E0AA11FD4}">
      <dgm:prSet/>
      <dgm:spPr/>
      <dgm:t>
        <a:bodyPr/>
        <a:lstStyle/>
        <a:p>
          <a:endParaRPr lang="ca-ES"/>
        </a:p>
      </dgm:t>
    </dgm:pt>
    <dgm:pt modelId="{666106B3-ED5B-4D03-AA34-24655781FE3F}" type="sibTrans" cxnId="{06DF233F-022F-4E4A-A19D-D84E0AA11FD4}">
      <dgm:prSet/>
      <dgm:spPr/>
      <dgm:t>
        <a:bodyPr/>
        <a:lstStyle/>
        <a:p>
          <a:endParaRPr lang="ca-ES"/>
        </a:p>
      </dgm:t>
    </dgm:pt>
    <dgm:pt modelId="{24EFBC64-4BFD-4156-8282-559CE2F4DFDB}">
      <dgm:prSet/>
      <dgm:spPr/>
      <dgm:t>
        <a:bodyPr/>
        <a:lstStyle/>
        <a:p>
          <a:r>
            <a:rPr lang="en-US"/>
            <a:t>life_expectancy_country</a:t>
          </a:r>
          <a:endParaRPr lang="en-US" dirty="0"/>
        </a:p>
      </dgm:t>
    </dgm:pt>
    <dgm:pt modelId="{B553DBE1-8956-4340-81AC-1FB76E7AFF23}" type="parTrans" cxnId="{045E4FB1-BB3F-4CA7-9E8D-C8175A69CC2A}">
      <dgm:prSet/>
      <dgm:spPr/>
      <dgm:t>
        <a:bodyPr/>
        <a:lstStyle/>
        <a:p>
          <a:endParaRPr lang="ca-ES"/>
        </a:p>
      </dgm:t>
    </dgm:pt>
    <dgm:pt modelId="{DD25B7FA-7586-4A1E-820A-C67AE8EF1C5A}" type="sibTrans" cxnId="{045E4FB1-BB3F-4CA7-9E8D-C8175A69CC2A}">
      <dgm:prSet/>
      <dgm:spPr/>
      <dgm:t>
        <a:bodyPr/>
        <a:lstStyle/>
        <a:p>
          <a:endParaRPr lang="ca-ES"/>
        </a:p>
      </dgm:t>
    </dgm:pt>
    <dgm:pt modelId="{332F0E29-2FDA-4C26-B883-BD582E6ACB1A}">
      <dgm:prSet/>
      <dgm:spPr/>
      <dgm:t>
        <a:bodyPr/>
        <a:lstStyle/>
        <a:p>
          <a:r>
            <a:rPr lang="en-US"/>
            <a:t>tax_revenue_country_country</a:t>
          </a:r>
          <a:endParaRPr lang="en-US" dirty="0"/>
        </a:p>
      </dgm:t>
    </dgm:pt>
    <dgm:pt modelId="{9A9D8D5B-0772-48BC-AEF0-19DAF298CF56}" type="parTrans" cxnId="{FFA994E8-4BBA-4934-9FA5-BA13F7AB96CA}">
      <dgm:prSet/>
      <dgm:spPr/>
      <dgm:t>
        <a:bodyPr/>
        <a:lstStyle/>
        <a:p>
          <a:endParaRPr lang="ca-ES"/>
        </a:p>
      </dgm:t>
    </dgm:pt>
    <dgm:pt modelId="{59298CE1-0434-4417-9921-A13BF7C66E22}" type="sibTrans" cxnId="{FFA994E8-4BBA-4934-9FA5-BA13F7AB96CA}">
      <dgm:prSet/>
      <dgm:spPr/>
      <dgm:t>
        <a:bodyPr/>
        <a:lstStyle/>
        <a:p>
          <a:endParaRPr lang="ca-ES"/>
        </a:p>
      </dgm:t>
    </dgm:pt>
    <dgm:pt modelId="{0FCF2385-D40A-49B9-BD17-4BD1562257DC}">
      <dgm:prSet/>
      <dgm:spPr/>
      <dgm:t>
        <a:bodyPr/>
        <a:lstStyle/>
        <a:p>
          <a:r>
            <a:rPr lang="en-US"/>
            <a:t>total_tax_rate_country</a:t>
          </a:r>
          <a:endParaRPr lang="en-US" dirty="0"/>
        </a:p>
      </dgm:t>
    </dgm:pt>
    <dgm:pt modelId="{3012168E-CA50-439C-B947-B035C33EFFC6}" type="parTrans" cxnId="{67334CCB-B82E-4B17-994E-064E3409B629}">
      <dgm:prSet/>
      <dgm:spPr/>
      <dgm:t>
        <a:bodyPr/>
        <a:lstStyle/>
        <a:p>
          <a:endParaRPr lang="ca-ES"/>
        </a:p>
      </dgm:t>
    </dgm:pt>
    <dgm:pt modelId="{2F9DC553-2C1E-401D-88EF-6AE72ACB9FB1}" type="sibTrans" cxnId="{67334CCB-B82E-4B17-994E-064E3409B629}">
      <dgm:prSet/>
      <dgm:spPr/>
      <dgm:t>
        <a:bodyPr/>
        <a:lstStyle/>
        <a:p>
          <a:endParaRPr lang="ca-ES"/>
        </a:p>
      </dgm:t>
    </dgm:pt>
    <dgm:pt modelId="{4968B928-BF30-4346-B094-C9878C0966F3}">
      <dgm:prSet/>
      <dgm:spPr/>
      <dgm:t>
        <a:bodyPr/>
        <a:lstStyle/>
        <a:p>
          <a:r>
            <a:rPr lang="en-US"/>
            <a:t>population_country</a:t>
          </a:r>
          <a:endParaRPr lang="en-US" dirty="0"/>
        </a:p>
      </dgm:t>
    </dgm:pt>
    <dgm:pt modelId="{6EB7CD0C-6D69-4BAE-BBA8-805DF346F863}" type="parTrans" cxnId="{E24FAE74-E80E-4354-8A3B-D88AEA6BEB70}">
      <dgm:prSet/>
      <dgm:spPr/>
      <dgm:t>
        <a:bodyPr/>
        <a:lstStyle/>
        <a:p>
          <a:endParaRPr lang="ca-ES"/>
        </a:p>
      </dgm:t>
    </dgm:pt>
    <dgm:pt modelId="{A44D4148-1B70-4A41-9895-097A2204D2C0}" type="sibTrans" cxnId="{E24FAE74-E80E-4354-8A3B-D88AEA6BEB70}">
      <dgm:prSet/>
      <dgm:spPr/>
      <dgm:t>
        <a:bodyPr/>
        <a:lstStyle/>
        <a:p>
          <a:endParaRPr lang="ca-ES"/>
        </a:p>
      </dgm:t>
    </dgm:pt>
    <dgm:pt modelId="{92EDDA3F-2C85-4250-9036-2DB332FB4E89}">
      <dgm:prSet/>
      <dgm:spPr/>
      <dgm:t>
        <a:bodyPr/>
        <a:lstStyle/>
        <a:p>
          <a:r>
            <a:rPr lang="en-US"/>
            <a:t>latitude_country</a:t>
          </a:r>
          <a:endParaRPr lang="en-US" dirty="0"/>
        </a:p>
      </dgm:t>
    </dgm:pt>
    <dgm:pt modelId="{213D835C-3B35-4795-B76D-A75B961CD720}" type="parTrans" cxnId="{D2F6D168-9C73-48E3-888A-6848DC39D32F}">
      <dgm:prSet/>
      <dgm:spPr/>
      <dgm:t>
        <a:bodyPr/>
        <a:lstStyle/>
        <a:p>
          <a:endParaRPr lang="ca-ES"/>
        </a:p>
      </dgm:t>
    </dgm:pt>
    <dgm:pt modelId="{9DD2D3F8-4C50-4175-B803-018AA8EBD940}" type="sibTrans" cxnId="{D2F6D168-9C73-48E3-888A-6848DC39D32F}">
      <dgm:prSet/>
      <dgm:spPr/>
      <dgm:t>
        <a:bodyPr/>
        <a:lstStyle/>
        <a:p>
          <a:endParaRPr lang="ca-ES"/>
        </a:p>
      </dgm:t>
    </dgm:pt>
    <dgm:pt modelId="{D825919B-E719-485A-AA92-5045779E62E6}">
      <dgm:prSet/>
      <dgm:spPr/>
      <dgm:t>
        <a:bodyPr/>
        <a:lstStyle/>
        <a:p>
          <a:r>
            <a:rPr lang="en-US"/>
            <a:t>longitude_country</a:t>
          </a:r>
          <a:endParaRPr lang="ca-ES" dirty="0"/>
        </a:p>
      </dgm:t>
    </dgm:pt>
    <dgm:pt modelId="{83086F58-46D4-4240-80C8-8D618DE95DD1}" type="parTrans" cxnId="{CB29B782-135D-40DC-9C41-1DE6696714DD}">
      <dgm:prSet/>
      <dgm:spPr/>
      <dgm:t>
        <a:bodyPr/>
        <a:lstStyle/>
        <a:p>
          <a:endParaRPr lang="ca-ES"/>
        </a:p>
      </dgm:t>
    </dgm:pt>
    <dgm:pt modelId="{A85F5E50-F258-4F04-963B-10F7B3BACBB9}" type="sibTrans" cxnId="{CB29B782-135D-40DC-9C41-1DE6696714DD}">
      <dgm:prSet/>
      <dgm:spPr/>
      <dgm:t>
        <a:bodyPr/>
        <a:lstStyle/>
        <a:p>
          <a:endParaRPr lang="ca-ES"/>
        </a:p>
      </dgm:t>
    </dgm:pt>
    <dgm:pt modelId="{43D8774E-3911-4DD0-BC9C-D8EE09816E50}" type="pres">
      <dgm:prSet presAssocID="{223263C8-FCB6-4B17-8F71-170438ED1A54}" presName="Name0" presStyleCnt="0">
        <dgm:presLayoutVars>
          <dgm:dir/>
          <dgm:resizeHandles val="exact"/>
        </dgm:presLayoutVars>
      </dgm:prSet>
      <dgm:spPr/>
    </dgm:pt>
    <dgm:pt modelId="{E2B5E4E7-6C94-437E-A73C-B8F99B56DA1F}" type="pres">
      <dgm:prSet presAssocID="{9325D6CC-1BCA-4DE0-812E-64B68E0655ED}" presName="node" presStyleLbl="node1" presStyleIdx="0" presStyleCnt="35">
        <dgm:presLayoutVars>
          <dgm:bulletEnabled val="1"/>
        </dgm:presLayoutVars>
      </dgm:prSet>
      <dgm:spPr/>
    </dgm:pt>
    <dgm:pt modelId="{45144768-019F-45C2-A5F0-3D2A8D5794C8}" type="pres">
      <dgm:prSet presAssocID="{284FFB10-2D83-463F-8736-1DB4EA0DB300}" presName="sibTrans" presStyleLbl="sibTrans1D1" presStyleIdx="0" presStyleCnt="34"/>
      <dgm:spPr/>
    </dgm:pt>
    <dgm:pt modelId="{70A6E0F1-40ED-4817-8A38-48466031D7F2}" type="pres">
      <dgm:prSet presAssocID="{284FFB10-2D83-463F-8736-1DB4EA0DB300}" presName="connectorText" presStyleLbl="sibTrans1D1" presStyleIdx="0" presStyleCnt="34"/>
      <dgm:spPr/>
    </dgm:pt>
    <dgm:pt modelId="{7779E470-720B-43EC-807E-5A315D58E730}" type="pres">
      <dgm:prSet presAssocID="{60235A1E-69C5-477E-9C65-1318C227DA95}" presName="node" presStyleLbl="node1" presStyleIdx="1" presStyleCnt="35">
        <dgm:presLayoutVars>
          <dgm:bulletEnabled val="1"/>
        </dgm:presLayoutVars>
      </dgm:prSet>
      <dgm:spPr/>
    </dgm:pt>
    <dgm:pt modelId="{C68B6930-A65C-4401-B952-83BF7ED16972}" type="pres">
      <dgm:prSet presAssocID="{0942F6E3-820D-4CFF-8CD4-B5110DA5926E}" presName="sibTrans" presStyleLbl="sibTrans1D1" presStyleIdx="1" presStyleCnt="34"/>
      <dgm:spPr/>
    </dgm:pt>
    <dgm:pt modelId="{2132CFE0-9F55-4F02-85F8-F1217FD29677}" type="pres">
      <dgm:prSet presAssocID="{0942F6E3-820D-4CFF-8CD4-B5110DA5926E}" presName="connectorText" presStyleLbl="sibTrans1D1" presStyleIdx="1" presStyleCnt="34"/>
      <dgm:spPr/>
    </dgm:pt>
    <dgm:pt modelId="{9C26FCFF-46D5-4464-8D1E-4BFD9957C705}" type="pres">
      <dgm:prSet presAssocID="{34BD2057-C8E6-40D1-A0DD-CEB43B348191}" presName="node" presStyleLbl="node1" presStyleIdx="2" presStyleCnt="35">
        <dgm:presLayoutVars>
          <dgm:bulletEnabled val="1"/>
        </dgm:presLayoutVars>
      </dgm:prSet>
      <dgm:spPr/>
    </dgm:pt>
    <dgm:pt modelId="{C2DB6986-4375-4FF4-B9C3-0E7792C84FD0}" type="pres">
      <dgm:prSet presAssocID="{071E7DEC-4F43-480D-A71E-2376FDC8020A}" presName="sibTrans" presStyleLbl="sibTrans1D1" presStyleIdx="2" presStyleCnt="34"/>
      <dgm:spPr/>
    </dgm:pt>
    <dgm:pt modelId="{4584CAA8-5EDB-477D-85B4-C2774D6E0287}" type="pres">
      <dgm:prSet presAssocID="{071E7DEC-4F43-480D-A71E-2376FDC8020A}" presName="connectorText" presStyleLbl="sibTrans1D1" presStyleIdx="2" presStyleCnt="34"/>
      <dgm:spPr/>
    </dgm:pt>
    <dgm:pt modelId="{8B767CC0-7CA5-4E37-AEBB-1DE67440E61D}" type="pres">
      <dgm:prSet presAssocID="{610EBD17-7135-4FB1-9F15-46564FFA540B}" presName="node" presStyleLbl="node1" presStyleIdx="3" presStyleCnt="35">
        <dgm:presLayoutVars>
          <dgm:bulletEnabled val="1"/>
        </dgm:presLayoutVars>
      </dgm:prSet>
      <dgm:spPr/>
    </dgm:pt>
    <dgm:pt modelId="{212C2532-230C-4ABF-AE0B-CDA63B8FBD10}" type="pres">
      <dgm:prSet presAssocID="{BF25BAA9-B80F-49DB-BE42-874D68FEFF3D}" presName="sibTrans" presStyleLbl="sibTrans1D1" presStyleIdx="3" presStyleCnt="34"/>
      <dgm:spPr/>
    </dgm:pt>
    <dgm:pt modelId="{08123B3D-B2C4-4BB7-AA1B-45B8C81E842E}" type="pres">
      <dgm:prSet presAssocID="{BF25BAA9-B80F-49DB-BE42-874D68FEFF3D}" presName="connectorText" presStyleLbl="sibTrans1D1" presStyleIdx="3" presStyleCnt="34"/>
      <dgm:spPr/>
    </dgm:pt>
    <dgm:pt modelId="{1E7A9BB8-56DF-4147-AABE-6CF25A7A9D48}" type="pres">
      <dgm:prSet presAssocID="{4059362C-FBDA-46AF-A93F-CC5DD3ED1B27}" presName="node" presStyleLbl="node1" presStyleIdx="4" presStyleCnt="35">
        <dgm:presLayoutVars>
          <dgm:bulletEnabled val="1"/>
        </dgm:presLayoutVars>
      </dgm:prSet>
      <dgm:spPr/>
    </dgm:pt>
    <dgm:pt modelId="{1F257348-AC66-4BDC-B9BF-5883ECCBBADF}" type="pres">
      <dgm:prSet presAssocID="{8066E60A-2500-4889-93ED-261205312399}" presName="sibTrans" presStyleLbl="sibTrans1D1" presStyleIdx="4" presStyleCnt="34"/>
      <dgm:spPr/>
    </dgm:pt>
    <dgm:pt modelId="{1C09F2BD-E1A2-43CA-9477-2FBC722545CF}" type="pres">
      <dgm:prSet presAssocID="{8066E60A-2500-4889-93ED-261205312399}" presName="connectorText" presStyleLbl="sibTrans1D1" presStyleIdx="4" presStyleCnt="34"/>
      <dgm:spPr/>
    </dgm:pt>
    <dgm:pt modelId="{7C9A51FA-7A33-4798-B024-EFB9E6BC233A}" type="pres">
      <dgm:prSet presAssocID="{AC150C84-A578-4E4A-A33D-8F96F4CD822E}" presName="node" presStyleLbl="node1" presStyleIdx="5" presStyleCnt="35">
        <dgm:presLayoutVars>
          <dgm:bulletEnabled val="1"/>
        </dgm:presLayoutVars>
      </dgm:prSet>
      <dgm:spPr/>
    </dgm:pt>
    <dgm:pt modelId="{71F16829-CDC4-4B0D-9E0A-7AEF5F979D5E}" type="pres">
      <dgm:prSet presAssocID="{20AFACFE-B132-4A09-AAC8-37D83FE697D2}" presName="sibTrans" presStyleLbl="sibTrans1D1" presStyleIdx="5" presStyleCnt="34"/>
      <dgm:spPr/>
    </dgm:pt>
    <dgm:pt modelId="{3D6C3B60-6505-4455-AA91-53A6EE10B35C}" type="pres">
      <dgm:prSet presAssocID="{20AFACFE-B132-4A09-AAC8-37D83FE697D2}" presName="connectorText" presStyleLbl="sibTrans1D1" presStyleIdx="5" presStyleCnt="34"/>
      <dgm:spPr/>
    </dgm:pt>
    <dgm:pt modelId="{958B37E1-4AF7-43BE-837C-B230D756558F}" type="pres">
      <dgm:prSet presAssocID="{2C68A716-8BB3-40C4-B58F-7536ED91D365}" presName="node" presStyleLbl="node1" presStyleIdx="6" presStyleCnt="35">
        <dgm:presLayoutVars>
          <dgm:bulletEnabled val="1"/>
        </dgm:presLayoutVars>
      </dgm:prSet>
      <dgm:spPr/>
    </dgm:pt>
    <dgm:pt modelId="{B8DB2C02-2155-49DD-88BC-68B48AE4ED5C}" type="pres">
      <dgm:prSet presAssocID="{29F35E51-D0F5-4871-A78C-E0258A1B7EFC}" presName="sibTrans" presStyleLbl="sibTrans1D1" presStyleIdx="6" presStyleCnt="34"/>
      <dgm:spPr/>
    </dgm:pt>
    <dgm:pt modelId="{B0746B79-9B12-4005-91EC-594A2DE966C4}" type="pres">
      <dgm:prSet presAssocID="{29F35E51-D0F5-4871-A78C-E0258A1B7EFC}" presName="connectorText" presStyleLbl="sibTrans1D1" presStyleIdx="6" presStyleCnt="34"/>
      <dgm:spPr/>
    </dgm:pt>
    <dgm:pt modelId="{A6C455A1-D63D-4431-89B8-F0C13021FE9F}" type="pres">
      <dgm:prSet presAssocID="{D27E6AF7-F555-441D-88CF-A1FC9F0E601A}" presName="node" presStyleLbl="node1" presStyleIdx="7" presStyleCnt="35">
        <dgm:presLayoutVars>
          <dgm:bulletEnabled val="1"/>
        </dgm:presLayoutVars>
      </dgm:prSet>
      <dgm:spPr/>
    </dgm:pt>
    <dgm:pt modelId="{543AD35E-12E6-4387-B54F-9F3E0FE17377}" type="pres">
      <dgm:prSet presAssocID="{6C7032E4-1DEB-47FE-B1B6-EDC176328361}" presName="sibTrans" presStyleLbl="sibTrans1D1" presStyleIdx="7" presStyleCnt="34"/>
      <dgm:spPr/>
    </dgm:pt>
    <dgm:pt modelId="{158FAE11-AA5A-4063-94D5-63A7E36165D4}" type="pres">
      <dgm:prSet presAssocID="{6C7032E4-1DEB-47FE-B1B6-EDC176328361}" presName="connectorText" presStyleLbl="sibTrans1D1" presStyleIdx="7" presStyleCnt="34"/>
      <dgm:spPr/>
    </dgm:pt>
    <dgm:pt modelId="{7B225B70-B82C-4E0A-A715-D906DE751955}" type="pres">
      <dgm:prSet presAssocID="{F16B6928-FFC8-4287-A35E-8E393D632BCB}" presName="node" presStyleLbl="node1" presStyleIdx="8" presStyleCnt="35">
        <dgm:presLayoutVars>
          <dgm:bulletEnabled val="1"/>
        </dgm:presLayoutVars>
      </dgm:prSet>
      <dgm:spPr/>
    </dgm:pt>
    <dgm:pt modelId="{C9BD4AF7-0390-418F-97A2-8F10A0C23BE5}" type="pres">
      <dgm:prSet presAssocID="{9810A66D-E3E6-4C0E-830E-E70D96F2BA32}" presName="sibTrans" presStyleLbl="sibTrans1D1" presStyleIdx="8" presStyleCnt="34"/>
      <dgm:spPr/>
    </dgm:pt>
    <dgm:pt modelId="{8B52E8F3-23B6-465B-B032-EB590E1B227C}" type="pres">
      <dgm:prSet presAssocID="{9810A66D-E3E6-4C0E-830E-E70D96F2BA32}" presName="connectorText" presStyleLbl="sibTrans1D1" presStyleIdx="8" presStyleCnt="34"/>
      <dgm:spPr/>
    </dgm:pt>
    <dgm:pt modelId="{C52D3C56-9B14-4B56-BAE2-F0525A8EA18B}" type="pres">
      <dgm:prSet presAssocID="{A6890D1B-34BF-4090-8D18-5006BD5BAB8A}" presName="node" presStyleLbl="node1" presStyleIdx="9" presStyleCnt="35">
        <dgm:presLayoutVars>
          <dgm:bulletEnabled val="1"/>
        </dgm:presLayoutVars>
      </dgm:prSet>
      <dgm:spPr/>
    </dgm:pt>
    <dgm:pt modelId="{BD7BBB23-A256-4CD2-8082-26D76AA5BCDA}" type="pres">
      <dgm:prSet presAssocID="{5C7CF979-5F2B-4DCC-AFE6-362745704055}" presName="sibTrans" presStyleLbl="sibTrans1D1" presStyleIdx="9" presStyleCnt="34"/>
      <dgm:spPr/>
    </dgm:pt>
    <dgm:pt modelId="{BA16899D-1EF5-4816-BEF0-F7FCDAB04AE2}" type="pres">
      <dgm:prSet presAssocID="{5C7CF979-5F2B-4DCC-AFE6-362745704055}" presName="connectorText" presStyleLbl="sibTrans1D1" presStyleIdx="9" presStyleCnt="34"/>
      <dgm:spPr/>
    </dgm:pt>
    <dgm:pt modelId="{6389B889-5EF8-4FB7-A9A3-128EE70EFCCF}" type="pres">
      <dgm:prSet presAssocID="{D0E58AC1-49AA-4FBB-A7DF-F0EC65DBD3CA}" presName="node" presStyleLbl="node1" presStyleIdx="10" presStyleCnt="35">
        <dgm:presLayoutVars>
          <dgm:bulletEnabled val="1"/>
        </dgm:presLayoutVars>
      </dgm:prSet>
      <dgm:spPr/>
    </dgm:pt>
    <dgm:pt modelId="{FA4C4334-98C9-4514-83A1-03D9257F7AA5}" type="pres">
      <dgm:prSet presAssocID="{1E7E1A41-1A7A-48D6-BE42-F760E25A5A4E}" presName="sibTrans" presStyleLbl="sibTrans1D1" presStyleIdx="10" presStyleCnt="34"/>
      <dgm:spPr/>
    </dgm:pt>
    <dgm:pt modelId="{6263F52E-5CCA-463C-BB5E-CB68031A29AD}" type="pres">
      <dgm:prSet presAssocID="{1E7E1A41-1A7A-48D6-BE42-F760E25A5A4E}" presName="connectorText" presStyleLbl="sibTrans1D1" presStyleIdx="10" presStyleCnt="34"/>
      <dgm:spPr/>
    </dgm:pt>
    <dgm:pt modelId="{BB70A9F3-61CB-4899-A5E8-28718C574682}" type="pres">
      <dgm:prSet presAssocID="{C6BD9FBB-63C3-4CAB-B0C2-C9E9AE1FBBEF}" presName="node" presStyleLbl="node1" presStyleIdx="11" presStyleCnt="35">
        <dgm:presLayoutVars>
          <dgm:bulletEnabled val="1"/>
        </dgm:presLayoutVars>
      </dgm:prSet>
      <dgm:spPr/>
    </dgm:pt>
    <dgm:pt modelId="{B1D61C7C-AF1D-49ED-B51D-7833D65C1B41}" type="pres">
      <dgm:prSet presAssocID="{2C4542D1-1303-4F4B-B359-B3844AAD05E0}" presName="sibTrans" presStyleLbl="sibTrans1D1" presStyleIdx="11" presStyleCnt="34"/>
      <dgm:spPr/>
    </dgm:pt>
    <dgm:pt modelId="{BCD37DE0-62E5-47E2-A9D0-96EE410BDCFA}" type="pres">
      <dgm:prSet presAssocID="{2C4542D1-1303-4F4B-B359-B3844AAD05E0}" presName="connectorText" presStyleLbl="sibTrans1D1" presStyleIdx="11" presStyleCnt="34"/>
      <dgm:spPr/>
    </dgm:pt>
    <dgm:pt modelId="{F36A6402-0572-4CD4-A647-25CF3EBA3D86}" type="pres">
      <dgm:prSet presAssocID="{E983546F-60E0-4342-824D-3FCBC353B14E}" presName="node" presStyleLbl="node1" presStyleIdx="12" presStyleCnt="35">
        <dgm:presLayoutVars>
          <dgm:bulletEnabled val="1"/>
        </dgm:presLayoutVars>
      </dgm:prSet>
      <dgm:spPr/>
    </dgm:pt>
    <dgm:pt modelId="{D98B4D48-DCD8-4ABD-80E6-8E5A5ECB2DEA}" type="pres">
      <dgm:prSet presAssocID="{8BA483B2-0969-483C-9805-AC7C926407FD}" presName="sibTrans" presStyleLbl="sibTrans1D1" presStyleIdx="12" presStyleCnt="34"/>
      <dgm:spPr/>
    </dgm:pt>
    <dgm:pt modelId="{EB4F26C8-E063-4E78-B027-876D018E866E}" type="pres">
      <dgm:prSet presAssocID="{8BA483B2-0969-483C-9805-AC7C926407FD}" presName="connectorText" presStyleLbl="sibTrans1D1" presStyleIdx="12" presStyleCnt="34"/>
      <dgm:spPr/>
    </dgm:pt>
    <dgm:pt modelId="{4EC63166-3A9E-4E5C-9F8E-9966B9464535}" type="pres">
      <dgm:prSet presAssocID="{BE4F23F6-6C47-46F8-9E23-94B499167258}" presName="node" presStyleLbl="node1" presStyleIdx="13" presStyleCnt="35">
        <dgm:presLayoutVars>
          <dgm:bulletEnabled val="1"/>
        </dgm:presLayoutVars>
      </dgm:prSet>
      <dgm:spPr/>
    </dgm:pt>
    <dgm:pt modelId="{12E917B5-582C-4617-8BD0-4415C96521CD}" type="pres">
      <dgm:prSet presAssocID="{1E2892BE-3CFC-4E5B-83A7-4AB9C7996719}" presName="sibTrans" presStyleLbl="sibTrans1D1" presStyleIdx="13" presStyleCnt="34"/>
      <dgm:spPr/>
    </dgm:pt>
    <dgm:pt modelId="{160ABD60-FDA8-4326-B892-89DA99D890C5}" type="pres">
      <dgm:prSet presAssocID="{1E2892BE-3CFC-4E5B-83A7-4AB9C7996719}" presName="connectorText" presStyleLbl="sibTrans1D1" presStyleIdx="13" presStyleCnt="34"/>
      <dgm:spPr/>
    </dgm:pt>
    <dgm:pt modelId="{944B34F6-6732-41C8-AB5F-1390509DA661}" type="pres">
      <dgm:prSet presAssocID="{D78F6555-2D15-43F9-9BFF-09F05AE6F1E9}" presName="node" presStyleLbl="node1" presStyleIdx="14" presStyleCnt="35">
        <dgm:presLayoutVars>
          <dgm:bulletEnabled val="1"/>
        </dgm:presLayoutVars>
      </dgm:prSet>
      <dgm:spPr/>
    </dgm:pt>
    <dgm:pt modelId="{44428254-32A1-4F65-BC8E-A98E2D4051DE}" type="pres">
      <dgm:prSet presAssocID="{48F76DBA-0746-41A5-ACE1-D89525D874DE}" presName="sibTrans" presStyleLbl="sibTrans1D1" presStyleIdx="14" presStyleCnt="34"/>
      <dgm:spPr/>
    </dgm:pt>
    <dgm:pt modelId="{CF50F2F5-F72A-4B77-AFAC-0B8F4288C32F}" type="pres">
      <dgm:prSet presAssocID="{48F76DBA-0746-41A5-ACE1-D89525D874DE}" presName="connectorText" presStyleLbl="sibTrans1D1" presStyleIdx="14" presStyleCnt="34"/>
      <dgm:spPr/>
    </dgm:pt>
    <dgm:pt modelId="{46140BF4-0B9D-4BD6-8ACF-4B3559F2BD38}" type="pres">
      <dgm:prSet presAssocID="{18B91FAE-5969-41E0-A879-7F5873B5B10D}" presName="node" presStyleLbl="node1" presStyleIdx="15" presStyleCnt="35">
        <dgm:presLayoutVars>
          <dgm:bulletEnabled val="1"/>
        </dgm:presLayoutVars>
      </dgm:prSet>
      <dgm:spPr/>
    </dgm:pt>
    <dgm:pt modelId="{2A9F51B0-DE50-4055-9A74-29A2D110084C}" type="pres">
      <dgm:prSet presAssocID="{29B8351F-6194-4747-A254-2A8C45D049CE}" presName="sibTrans" presStyleLbl="sibTrans1D1" presStyleIdx="15" presStyleCnt="34"/>
      <dgm:spPr/>
    </dgm:pt>
    <dgm:pt modelId="{9AC123A1-004A-4945-8C11-9B5BDE6D263C}" type="pres">
      <dgm:prSet presAssocID="{29B8351F-6194-4747-A254-2A8C45D049CE}" presName="connectorText" presStyleLbl="sibTrans1D1" presStyleIdx="15" presStyleCnt="34"/>
      <dgm:spPr/>
    </dgm:pt>
    <dgm:pt modelId="{52527D30-9061-4631-845F-60F56E8E0A30}" type="pres">
      <dgm:prSet presAssocID="{0ED66B11-B720-464D-B5DF-69B6457219BA}" presName="node" presStyleLbl="node1" presStyleIdx="16" presStyleCnt="35">
        <dgm:presLayoutVars>
          <dgm:bulletEnabled val="1"/>
        </dgm:presLayoutVars>
      </dgm:prSet>
      <dgm:spPr/>
    </dgm:pt>
    <dgm:pt modelId="{630852F4-8A68-4272-BD0F-FC931F76614C}" type="pres">
      <dgm:prSet presAssocID="{8F3D6340-DA18-4009-A1A2-78071A8661BA}" presName="sibTrans" presStyleLbl="sibTrans1D1" presStyleIdx="16" presStyleCnt="34"/>
      <dgm:spPr/>
    </dgm:pt>
    <dgm:pt modelId="{F5C25B83-5CC4-4309-958E-DB2185969340}" type="pres">
      <dgm:prSet presAssocID="{8F3D6340-DA18-4009-A1A2-78071A8661BA}" presName="connectorText" presStyleLbl="sibTrans1D1" presStyleIdx="16" presStyleCnt="34"/>
      <dgm:spPr/>
    </dgm:pt>
    <dgm:pt modelId="{0EF52A3C-D793-418E-8718-7EE4366AB028}" type="pres">
      <dgm:prSet presAssocID="{E3A270B8-B58C-4E26-8014-ADE6CE5876A6}" presName="node" presStyleLbl="node1" presStyleIdx="17" presStyleCnt="35">
        <dgm:presLayoutVars>
          <dgm:bulletEnabled val="1"/>
        </dgm:presLayoutVars>
      </dgm:prSet>
      <dgm:spPr/>
    </dgm:pt>
    <dgm:pt modelId="{6DD8A2BD-EF54-4427-AE1A-4A56F8A462A0}" type="pres">
      <dgm:prSet presAssocID="{412DDB17-D767-40B9-9FA1-AA870E0F0A9F}" presName="sibTrans" presStyleLbl="sibTrans1D1" presStyleIdx="17" presStyleCnt="34"/>
      <dgm:spPr/>
    </dgm:pt>
    <dgm:pt modelId="{96F3B003-C63A-4CC0-B574-93240431EB10}" type="pres">
      <dgm:prSet presAssocID="{412DDB17-D767-40B9-9FA1-AA870E0F0A9F}" presName="connectorText" presStyleLbl="sibTrans1D1" presStyleIdx="17" presStyleCnt="34"/>
      <dgm:spPr/>
    </dgm:pt>
    <dgm:pt modelId="{3B1D27D2-1D2F-41AD-9495-ECECE262F8D2}" type="pres">
      <dgm:prSet presAssocID="{074F225A-E36A-485C-BC07-0162D47C37E5}" presName="node" presStyleLbl="node1" presStyleIdx="18" presStyleCnt="35">
        <dgm:presLayoutVars>
          <dgm:bulletEnabled val="1"/>
        </dgm:presLayoutVars>
      </dgm:prSet>
      <dgm:spPr/>
    </dgm:pt>
    <dgm:pt modelId="{8CC7F26D-2317-4D2F-95E5-31D2A396503E}" type="pres">
      <dgm:prSet presAssocID="{50BB5313-01A3-438B-BA75-9C1A32DBD6EC}" presName="sibTrans" presStyleLbl="sibTrans1D1" presStyleIdx="18" presStyleCnt="34"/>
      <dgm:spPr/>
    </dgm:pt>
    <dgm:pt modelId="{A1C24AED-C0C4-4DA1-9D62-0356018D6D30}" type="pres">
      <dgm:prSet presAssocID="{50BB5313-01A3-438B-BA75-9C1A32DBD6EC}" presName="connectorText" presStyleLbl="sibTrans1D1" presStyleIdx="18" presStyleCnt="34"/>
      <dgm:spPr/>
    </dgm:pt>
    <dgm:pt modelId="{D8625DA5-43E8-4561-A174-E3FA42B28CFF}" type="pres">
      <dgm:prSet presAssocID="{97F66802-9752-4CAA-842E-C5847C7D0EA8}" presName="node" presStyleLbl="node1" presStyleIdx="19" presStyleCnt="35">
        <dgm:presLayoutVars>
          <dgm:bulletEnabled val="1"/>
        </dgm:presLayoutVars>
      </dgm:prSet>
      <dgm:spPr/>
    </dgm:pt>
    <dgm:pt modelId="{231F5614-742E-4713-9275-26AAD6E7EB31}" type="pres">
      <dgm:prSet presAssocID="{577786A6-F215-4284-8E89-E54B8C5FB20E}" presName="sibTrans" presStyleLbl="sibTrans1D1" presStyleIdx="19" presStyleCnt="34"/>
      <dgm:spPr/>
    </dgm:pt>
    <dgm:pt modelId="{B6895875-9F46-46AF-845C-73ABFD68A0F4}" type="pres">
      <dgm:prSet presAssocID="{577786A6-F215-4284-8E89-E54B8C5FB20E}" presName="connectorText" presStyleLbl="sibTrans1D1" presStyleIdx="19" presStyleCnt="34"/>
      <dgm:spPr/>
    </dgm:pt>
    <dgm:pt modelId="{84B27F48-21A9-4766-9636-38B0410B08B7}" type="pres">
      <dgm:prSet presAssocID="{9E5555FC-337E-4F34-890E-6EE1D5A23614}" presName="node" presStyleLbl="node1" presStyleIdx="20" presStyleCnt="35">
        <dgm:presLayoutVars>
          <dgm:bulletEnabled val="1"/>
        </dgm:presLayoutVars>
      </dgm:prSet>
      <dgm:spPr/>
    </dgm:pt>
    <dgm:pt modelId="{B4CEB996-0874-44AA-8FA8-B066ABE725D2}" type="pres">
      <dgm:prSet presAssocID="{4D7129B2-CA22-4534-B9DD-687313820275}" presName="sibTrans" presStyleLbl="sibTrans1D1" presStyleIdx="20" presStyleCnt="34"/>
      <dgm:spPr/>
    </dgm:pt>
    <dgm:pt modelId="{A5975105-F23B-45BE-B81D-2106ED5F643F}" type="pres">
      <dgm:prSet presAssocID="{4D7129B2-CA22-4534-B9DD-687313820275}" presName="connectorText" presStyleLbl="sibTrans1D1" presStyleIdx="20" presStyleCnt="34"/>
      <dgm:spPr/>
    </dgm:pt>
    <dgm:pt modelId="{D7116258-5EFA-459C-8F64-71C6FEF814D8}" type="pres">
      <dgm:prSet presAssocID="{14EB5A59-77C8-49FB-9927-1314D2777A34}" presName="node" presStyleLbl="node1" presStyleIdx="21" presStyleCnt="35">
        <dgm:presLayoutVars>
          <dgm:bulletEnabled val="1"/>
        </dgm:presLayoutVars>
      </dgm:prSet>
      <dgm:spPr/>
    </dgm:pt>
    <dgm:pt modelId="{C4469F63-6E9C-42C3-9880-F27C38BAF290}" type="pres">
      <dgm:prSet presAssocID="{C3DCD608-195C-44C6-895D-68E32BAA7728}" presName="sibTrans" presStyleLbl="sibTrans1D1" presStyleIdx="21" presStyleCnt="34"/>
      <dgm:spPr/>
    </dgm:pt>
    <dgm:pt modelId="{3782B8C3-EA8E-4FF7-A224-7F58F888A4A8}" type="pres">
      <dgm:prSet presAssocID="{C3DCD608-195C-44C6-895D-68E32BAA7728}" presName="connectorText" presStyleLbl="sibTrans1D1" presStyleIdx="21" presStyleCnt="34"/>
      <dgm:spPr/>
    </dgm:pt>
    <dgm:pt modelId="{E706F27E-9082-4E0B-932A-2C02FF99764B}" type="pres">
      <dgm:prSet presAssocID="{D7E52CAA-2125-4107-99EE-B46B8033FC85}" presName="node" presStyleLbl="node1" presStyleIdx="22" presStyleCnt="35">
        <dgm:presLayoutVars>
          <dgm:bulletEnabled val="1"/>
        </dgm:presLayoutVars>
      </dgm:prSet>
      <dgm:spPr/>
    </dgm:pt>
    <dgm:pt modelId="{1E423009-AF75-4CAC-A934-B346DBFC32E5}" type="pres">
      <dgm:prSet presAssocID="{B978C20A-3151-4409-9BD4-49A0D8E12742}" presName="sibTrans" presStyleLbl="sibTrans1D1" presStyleIdx="22" presStyleCnt="34"/>
      <dgm:spPr/>
    </dgm:pt>
    <dgm:pt modelId="{08FF9832-4C45-449C-AC62-7D32C6B7C08C}" type="pres">
      <dgm:prSet presAssocID="{B978C20A-3151-4409-9BD4-49A0D8E12742}" presName="connectorText" presStyleLbl="sibTrans1D1" presStyleIdx="22" presStyleCnt="34"/>
      <dgm:spPr/>
    </dgm:pt>
    <dgm:pt modelId="{424EB36F-5A5B-4AE0-B302-3CD854953276}" type="pres">
      <dgm:prSet presAssocID="{770D3A0E-D8A0-41B9-9FE5-6E0F34F81254}" presName="node" presStyleLbl="node1" presStyleIdx="23" presStyleCnt="35">
        <dgm:presLayoutVars>
          <dgm:bulletEnabled val="1"/>
        </dgm:presLayoutVars>
      </dgm:prSet>
      <dgm:spPr/>
    </dgm:pt>
    <dgm:pt modelId="{99EC0425-7DE9-4FAD-AEDA-C63952BD7E01}" type="pres">
      <dgm:prSet presAssocID="{9F77B4C6-F2EE-44AB-8960-8C300F175EDB}" presName="sibTrans" presStyleLbl="sibTrans1D1" presStyleIdx="23" presStyleCnt="34"/>
      <dgm:spPr/>
    </dgm:pt>
    <dgm:pt modelId="{B1A30D22-B2F2-4B72-812D-72EB4C6392A9}" type="pres">
      <dgm:prSet presAssocID="{9F77B4C6-F2EE-44AB-8960-8C300F175EDB}" presName="connectorText" presStyleLbl="sibTrans1D1" presStyleIdx="23" presStyleCnt="34"/>
      <dgm:spPr/>
    </dgm:pt>
    <dgm:pt modelId="{75B1DE1A-E5C0-4C6A-8F59-97843C4901C9}" type="pres">
      <dgm:prSet presAssocID="{7175E814-31FD-40B0-A18E-BFC917FCCD1E}" presName="node" presStyleLbl="node1" presStyleIdx="24" presStyleCnt="35">
        <dgm:presLayoutVars>
          <dgm:bulletEnabled val="1"/>
        </dgm:presLayoutVars>
      </dgm:prSet>
      <dgm:spPr/>
    </dgm:pt>
    <dgm:pt modelId="{D618449A-4D72-4B54-A1A5-E6244A179FC4}" type="pres">
      <dgm:prSet presAssocID="{D16AA3B8-17EF-4968-80F7-8AB5B118541E}" presName="sibTrans" presStyleLbl="sibTrans1D1" presStyleIdx="24" presStyleCnt="34"/>
      <dgm:spPr/>
    </dgm:pt>
    <dgm:pt modelId="{F701BFB6-4FBF-4829-8B62-087666B3D3FD}" type="pres">
      <dgm:prSet presAssocID="{D16AA3B8-17EF-4968-80F7-8AB5B118541E}" presName="connectorText" presStyleLbl="sibTrans1D1" presStyleIdx="24" presStyleCnt="34"/>
      <dgm:spPr/>
    </dgm:pt>
    <dgm:pt modelId="{06EABECF-41F5-49A5-B90D-773D494D8E24}" type="pres">
      <dgm:prSet presAssocID="{EC0CF843-5746-463E-9446-DCD136F653ED}" presName="node" presStyleLbl="node1" presStyleIdx="25" presStyleCnt="35">
        <dgm:presLayoutVars>
          <dgm:bulletEnabled val="1"/>
        </dgm:presLayoutVars>
      </dgm:prSet>
      <dgm:spPr/>
    </dgm:pt>
    <dgm:pt modelId="{979BA817-BAF8-40F5-9130-F82842E844D2}" type="pres">
      <dgm:prSet presAssocID="{A3ECF600-6C5D-4F34-BA1E-C24C5EB4EEF9}" presName="sibTrans" presStyleLbl="sibTrans1D1" presStyleIdx="25" presStyleCnt="34"/>
      <dgm:spPr/>
    </dgm:pt>
    <dgm:pt modelId="{E7E74443-0D60-492E-AFCD-51628FD05F6A}" type="pres">
      <dgm:prSet presAssocID="{A3ECF600-6C5D-4F34-BA1E-C24C5EB4EEF9}" presName="connectorText" presStyleLbl="sibTrans1D1" presStyleIdx="25" presStyleCnt="34"/>
      <dgm:spPr/>
    </dgm:pt>
    <dgm:pt modelId="{D99A3156-AFD4-47A2-A1D9-EA697734CE1A}" type="pres">
      <dgm:prSet presAssocID="{90565BDE-A5D3-4EEF-8FE3-9D057D3E7291}" presName="node" presStyleLbl="node1" presStyleIdx="26" presStyleCnt="35">
        <dgm:presLayoutVars>
          <dgm:bulletEnabled val="1"/>
        </dgm:presLayoutVars>
      </dgm:prSet>
      <dgm:spPr/>
    </dgm:pt>
    <dgm:pt modelId="{5B613B10-3A39-4E99-BE34-48CBF62207B5}" type="pres">
      <dgm:prSet presAssocID="{00424F9B-A847-4931-9C54-FC6F87F33050}" presName="sibTrans" presStyleLbl="sibTrans1D1" presStyleIdx="26" presStyleCnt="34"/>
      <dgm:spPr/>
    </dgm:pt>
    <dgm:pt modelId="{F1BF49D6-27FB-4EE3-AB67-90948CF4FF0B}" type="pres">
      <dgm:prSet presAssocID="{00424F9B-A847-4931-9C54-FC6F87F33050}" presName="connectorText" presStyleLbl="sibTrans1D1" presStyleIdx="26" presStyleCnt="34"/>
      <dgm:spPr/>
    </dgm:pt>
    <dgm:pt modelId="{B36E8852-F2A2-4F7E-A6D4-3CCCE588E2EF}" type="pres">
      <dgm:prSet presAssocID="{B8B16116-2BF1-41FA-BF48-215EFB46C4F3}" presName="node" presStyleLbl="node1" presStyleIdx="27" presStyleCnt="35">
        <dgm:presLayoutVars>
          <dgm:bulletEnabled val="1"/>
        </dgm:presLayoutVars>
      </dgm:prSet>
      <dgm:spPr/>
    </dgm:pt>
    <dgm:pt modelId="{2869AD4F-50EF-4871-9C11-CE1CFEBE4F16}" type="pres">
      <dgm:prSet presAssocID="{BB6DF7F8-B525-48BE-B808-7A3BF4E38E18}" presName="sibTrans" presStyleLbl="sibTrans1D1" presStyleIdx="27" presStyleCnt="34"/>
      <dgm:spPr/>
    </dgm:pt>
    <dgm:pt modelId="{27C82F4D-887D-4DEE-BCF8-500FED2526B3}" type="pres">
      <dgm:prSet presAssocID="{BB6DF7F8-B525-48BE-B808-7A3BF4E38E18}" presName="connectorText" presStyleLbl="sibTrans1D1" presStyleIdx="27" presStyleCnt="34"/>
      <dgm:spPr/>
    </dgm:pt>
    <dgm:pt modelId="{D2E493CC-5CA9-4148-B21B-50871190B10B}" type="pres">
      <dgm:prSet presAssocID="{88BBD352-6EFF-47E4-B0CF-26D3B20A6F54}" presName="node" presStyleLbl="node1" presStyleIdx="28" presStyleCnt="35">
        <dgm:presLayoutVars>
          <dgm:bulletEnabled val="1"/>
        </dgm:presLayoutVars>
      </dgm:prSet>
      <dgm:spPr/>
    </dgm:pt>
    <dgm:pt modelId="{B3AAB6B0-C193-430C-B1DF-6AE30173B48A}" type="pres">
      <dgm:prSet presAssocID="{666106B3-ED5B-4D03-AA34-24655781FE3F}" presName="sibTrans" presStyleLbl="sibTrans1D1" presStyleIdx="28" presStyleCnt="34"/>
      <dgm:spPr/>
    </dgm:pt>
    <dgm:pt modelId="{62B63615-15AB-44EE-B7C0-927707BC9166}" type="pres">
      <dgm:prSet presAssocID="{666106B3-ED5B-4D03-AA34-24655781FE3F}" presName="connectorText" presStyleLbl="sibTrans1D1" presStyleIdx="28" presStyleCnt="34"/>
      <dgm:spPr/>
    </dgm:pt>
    <dgm:pt modelId="{B61166AD-38C9-419E-9F30-9D25BF0E1516}" type="pres">
      <dgm:prSet presAssocID="{24EFBC64-4BFD-4156-8282-559CE2F4DFDB}" presName="node" presStyleLbl="node1" presStyleIdx="29" presStyleCnt="35">
        <dgm:presLayoutVars>
          <dgm:bulletEnabled val="1"/>
        </dgm:presLayoutVars>
      </dgm:prSet>
      <dgm:spPr/>
    </dgm:pt>
    <dgm:pt modelId="{3B62A091-89DA-407D-A47B-1BAD44424344}" type="pres">
      <dgm:prSet presAssocID="{DD25B7FA-7586-4A1E-820A-C67AE8EF1C5A}" presName="sibTrans" presStyleLbl="sibTrans1D1" presStyleIdx="29" presStyleCnt="34"/>
      <dgm:spPr/>
    </dgm:pt>
    <dgm:pt modelId="{C305936F-B4CE-41E2-A86C-72677C176176}" type="pres">
      <dgm:prSet presAssocID="{DD25B7FA-7586-4A1E-820A-C67AE8EF1C5A}" presName="connectorText" presStyleLbl="sibTrans1D1" presStyleIdx="29" presStyleCnt="34"/>
      <dgm:spPr/>
    </dgm:pt>
    <dgm:pt modelId="{FF9AE654-D637-492D-9EF1-2AF7FFA9D537}" type="pres">
      <dgm:prSet presAssocID="{332F0E29-2FDA-4C26-B883-BD582E6ACB1A}" presName="node" presStyleLbl="node1" presStyleIdx="30" presStyleCnt="35">
        <dgm:presLayoutVars>
          <dgm:bulletEnabled val="1"/>
        </dgm:presLayoutVars>
      </dgm:prSet>
      <dgm:spPr/>
    </dgm:pt>
    <dgm:pt modelId="{A14B9763-E2F2-494B-A19A-6E1771A3B7DD}" type="pres">
      <dgm:prSet presAssocID="{59298CE1-0434-4417-9921-A13BF7C66E22}" presName="sibTrans" presStyleLbl="sibTrans1D1" presStyleIdx="30" presStyleCnt="34"/>
      <dgm:spPr/>
    </dgm:pt>
    <dgm:pt modelId="{8468647F-D485-40AE-B377-B0D471C06CF4}" type="pres">
      <dgm:prSet presAssocID="{59298CE1-0434-4417-9921-A13BF7C66E22}" presName="connectorText" presStyleLbl="sibTrans1D1" presStyleIdx="30" presStyleCnt="34"/>
      <dgm:spPr/>
    </dgm:pt>
    <dgm:pt modelId="{68CB85BA-BB8A-4D7A-95CF-59AEA97B98FF}" type="pres">
      <dgm:prSet presAssocID="{0FCF2385-D40A-49B9-BD17-4BD1562257DC}" presName="node" presStyleLbl="node1" presStyleIdx="31" presStyleCnt="35">
        <dgm:presLayoutVars>
          <dgm:bulletEnabled val="1"/>
        </dgm:presLayoutVars>
      </dgm:prSet>
      <dgm:spPr/>
    </dgm:pt>
    <dgm:pt modelId="{038F6B6A-2804-4153-AE0A-7B0893F92AE7}" type="pres">
      <dgm:prSet presAssocID="{2F9DC553-2C1E-401D-88EF-6AE72ACB9FB1}" presName="sibTrans" presStyleLbl="sibTrans1D1" presStyleIdx="31" presStyleCnt="34"/>
      <dgm:spPr/>
    </dgm:pt>
    <dgm:pt modelId="{44FAC7A3-4DF3-4980-9B58-576C3C6F31AB}" type="pres">
      <dgm:prSet presAssocID="{2F9DC553-2C1E-401D-88EF-6AE72ACB9FB1}" presName="connectorText" presStyleLbl="sibTrans1D1" presStyleIdx="31" presStyleCnt="34"/>
      <dgm:spPr/>
    </dgm:pt>
    <dgm:pt modelId="{9B5C889F-498A-4B5A-86F9-EEF0F8CB7021}" type="pres">
      <dgm:prSet presAssocID="{4968B928-BF30-4346-B094-C9878C0966F3}" presName="node" presStyleLbl="node1" presStyleIdx="32" presStyleCnt="35">
        <dgm:presLayoutVars>
          <dgm:bulletEnabled val="1"/>
        </dgm:presLayoutVars>
      </dgm:prSet>
      <dgm:spPr/>
    </dgm:pt>
    <dgm:pt modelId="{2644DBB2-EC7A-4140-869C-57D3407DCFED}" type="pres">
      <dgm:prSet presAssocID="{A44D4148-1B70-4A41-9895-097A2204D2C0}" presName="sibTrans" presStyleLbl="sibTrans1D1" presStyleIdx="32" presStyleCnt="34"/>
      <dgm:spPr/>
    </dgm:pt>
    <dgm:pt modelId="{69063CD5-B0F7-441B-9D6C-D4F51FCBB79D}" type="pres">
      <dgm:prSet presAssocID="{A44D4148-1B70-4A41-9895-097A2204D2C0}" presName="connectorText" presStyleLbl="sibTrans1D1" presStyleIdx="32" presStyleCnt="34"/>
      <dgm:spPr/>
    </dgm:pt>
    <dgm:pt modelId="{419533F8-AEBF-4717-81C8-7542DBEB10EC}" type="pres">
      <dgm:prSet presAssocID="{92EDDA3F-2C85-4250-9036-2DB332FB4E89}" presName="node" presStyleLbl="node1" presStyleIdx="33" presStyleCnt="35">
        <dgm:presLayoutVars>
          <dgm:bulletEnabled val="1"/>
        </dgm:presLayoutVars>
      </dgm:prSet>
      <dgm:spPr/>
    </dgm:pt>
    <dgm:pt modelId="{EFCE7C66-3AF8-4882-A745-D67156F90D45}" type="pres">
      <dgm:prSet presAssocID="{9DD2D3F8-4C50-4175-B803-018AA8EBD940}" presName="sibTrans" presStyleLbl="sibTrans1D1" presStyleIdx="33" presStyleCnt="34"/>
      <dgm:spPr/>
    </dgm:pt>
    <dgm:pt modelId="{7D6B5A24-05CF-4E78-A385-B239570CE040}" type="pres">
      <dgm:prSet presAssocID="{9DD2D3F8-4C50-4175-B803-018AA8EBD940}" presName="connectorText" presStyleLbl="sibTrans1D1" presStyleIdx="33" presStyleCnt="34"/>
      <dgm:spPr/>
    </dgm:pt>
    <dgm:pt modelId="{AA69F991-82FD-470C-B8C6-D2167C5C3332}" type="pres">
      <dgm:prSet presAssocID="{D825919B-E719-485A-AA92-5045779E62E6}" presName="node" presStyleLbl="node1" presStyleIdx="34" presStyleCnt="35">
        <dgm:presLayoutVars>
          <dgm:bulletEnabled val="1"/>
        </dgm:presLayoutVars>
      </dgm:prSet>
      <dgm:spPr/>
    </dgm:pt>
  </dgm:ptLst>
  <dgm:cxnLst>
    <dgm:cxn modelId="{A9509302-4F09-4DDF-B2F1-1822E7E0A9AF}" type="presOf" srcId="{666106B3-ED5B-4D03-AA34-24655781FE3F}" destId="{62B63615-15AB-44EE-B7C0-927707BC9166}" srcOrd="1" destOrd="0" presId="urn:microsoft.com/office/officeart/2016/7/layout/RepeatingBendingProcessNew"/>
    <dgm:cxn modelId="{95BBFC02-4685-4CCC-B157-27512BB19F97}" srcId="{223263C8-FCB6-4B17-8F71-170438ED1A54}" destId="{60235A1E-69C5-477E-9C65-1318C227DA95}" srcOrd="1" destOrd="0" parTransId="{7A609772-2CAB-4026-A254-5B7DC78A122A}" sibTransId="{0942F6E3-820D-4CFF-8CD4-B5110DA5926E}"/>
    <dgm:cxn modelId="{9ECC3C03-B2CC-4EA3-9969-7F121C8073D1}" type="presOf" srcId="{20AFACFE-B132-4A09-AAC8-37D83FE697D2}" destId="{71F16829-CDC4-4B0D-9E0A-7AEF5F979D5E}" srcOrd="0" destOrd="0" presId="urn:microsoft.com/office/officeart/2016/7/layout/RepeatingBendingProcessNew"/>
    <dgm:cxn modelId="{60F69203-B9A6-4B20-B77A-DA6871A65354}" type="presOf" srcId="{1E7E1A41-1A7A-48D6-BE42-F760E25A5A4E}" destId="{6263F52E-5CCA-463C-BB5E-CB68031A29AD}" srcOrd="1" destOrd="0" presId="urn:microsoft.com/office/officeart/2016/7/layout/RepeatingBendingProcessNew"/>
    <dgm:cxn modelId="{41D50104-D4A7-44DB-A48C-18570FE85B2F}" type="presOf" srcId="{D16AA3B8-17EF-4968-80F7-8AB5B118541E}" destId="{D618449A-4D72-4B54-A1A5-E6244A179FC4}" srcOrd="0" destOrd="0" presId="urn:microsoft.com/office/officeart/2016/7/layout/RepeatingBendingProcessNew"/>
    <dgm:cxn modelId="{16A07604-7D23-4660-B810-E9D0E5CEA0A7}" type="presOf" srcId="{7175E814-31FD-40B0-A18E-BFC917FCCD1E}" destId="{75B1DE1A-E5C0-4C6A-8F59-97843C4901C9}" srcOrd="0" destOrd="0" presId="urn:microsoft.com/office/officeart/2016/7/layout/RepeatingBendingProcessNew"/>
    <dgm:cxn modelId="{15EC5705-96E2-4616-A1AE-C3B0A5D9313F}" type="presOf" srcId="{4D7129B2-CA22-4534-B9DD-687313820275}" destId="{A5975105-F23B-45BE-B81D-2106ED5F643F}" srcOrd="1" destOrd="0" presId="urn:microsoft.com/office/officeart/2016/7/layout/RepeatingBendingProcessNew"/>
    <dgm:cxn modelId="{3873BF07-4650-405E-AE16-C8DCD5738E32}" type="presOf" srcId="{5C7CF979-5F2B-4DCC-AFE6-362745704055}" destId="{BD7BBB23-A256-4CD2-8082-26D76AA5BCDA}" srcOrd="0" destOrd="0" presId="urn:microsoft.com/office/officeart/2016/7/layout/RepeatingBendingProcessNew"/>
    <dgm:cxn modelId="{AFAD0808-0C89-4386-B3E2-FBC448E264BC}" type="presOf" srcId="{0ED66B11-B720-464D-B5DF-69B6457219BA}" destId="{52527D30-9061-4631-845F-60F56E8E0A30}" srcOrd="0" destOrd="0" presId="urn:microsoft.com/office/officeart/2016/7/layout/RepeatingBendingProcessNew"/>
    <dgm:cxn modelId="{8E6B9009-77D4-46F2-B46C-6DD42EAD9831}" srcId="{223263C8-FCB6-4B17-8F71-170438ED1A54}" destId="{A6890D1B-34BF-4090-8D18-5006BD5BAB8A}" srcOrd="9" destOrd="0" parTransId="{FE733759-1585-4D72-BE52-4D5EDEBE2D18}" sibTransId="{5C7CF979-5F2B-4DCC-AFE6-362745704055}"/>
    <dgm:cxn modelId="{CDB93E0B-C5BA-4460-BB8A-23A4EF0286BE}" type="presOf" srcId="{8066E60A-2500-4889-93ED-261205312399}" destId="{1F257348-AC66-4BDC-B9BF-5883ECCBBADF}" srcOrd="0" destOrd="0" presId="urn:microsoft.com/office/officeart/2016/7/layout/RepeatingBendingProcessNew"/>
    <dgm:cxn modelId="{A528A80C-87DF-4CDB-8D19-DCE12AFA4894}" srcId="{223263C8-FCB6-4B17-8F71-170438ED1A54}" destId="{2C68A716-8BB3-40C4-B58F-7536ED91D365}" srcOrd="6" destOrd="0" parTransId="{C0F0A364-E292-4FCC-A89D-1E7D599F5365}" sibTransId="{29F35E51-D0F5-4871-A78C-E0258A1B7EFC}"/>
    <dgm:cxn modelId="{D1E00E11-F308-4EC1-BE1A-46F716D0FE2F}" type="presOf" srcId="{074F225A-E36A-485C-BC07-0162D47C37E5}" destId="{3B1D27D2-1D2F-41AD-9495-ECECE262F8D2}" srcOrd="0" destOrd="0" presId="urn:microsoft.com/office/officeart/2016/7/layout/RepeatingBendingProcessNew"/>
    <dgm:cxn modelId="{A89F8011-966D-4C7F-8794-52C3B22CA6A1}" type="presOf" srcId="{332F0E29-2FDA-4C26-B883-BD582E6ACB1A}" destId="{FF9AE654-D637-492D-9EF1-2AF7FFA9D537}" srcOrd="0" destOrd="0" presId="urn:microsoft.com/office/officeart/2016/7/layout/RepeatingBendingProcessNew"/>
    <dgm:cxn modelId="{11E6C411-4783-46C1-9CED-877F8F55F29C}" type="presOf" srcId="{D0E58AC1-49AA-4FBB-A7DF-F0EC65DBD3CA}" destId="{6389B889-5EF8-4FB7-A9A3-128EE70EFCCF}" srcOrd="0" destOrd="0" presId="urn:microsoft.com/office/officeart/2016/7/layout/RepeatingBendingProcessNew"/>
    <dgm:cxn modelId="{CF9A2412-0265-45A5-B35D-2BE0ED16D0CC}" type="presOf" srcId="{A6890D1B-34BF-4090-8D18-5006BD5BAB8A}" destId="{C52D3C56-9B14-4B56-BAE2-F0525A8EA18B}" srcOrd="0" destOrd="0" presId="urn:microsoft.com/office/officeart/2016/7/layout/RepeatingBendingProcessNew"/>
    <dgm:cxn modelId="{7E48A915-FF0C-47BA-92E0-790EA138BD80}" type="presOf" srcId="{1E2892BE-3CFC-4E5B-83A7-4AB9C7996719}" destId="{12E917B5-582C-4617-8BD0-4415C96521CD}" srcOrd="0" destOrd="0" presId="urn:microsoft.com/office/officeart/2016/7/layout/RepeatingBendingProcessNew"/>
    <dgm:cxn modelId="{E1927B17-BC7C-4E93-ACD4-CEADCE18CA1B}" type="presOf" srcId="{4968B928-BF30-4346-B094-C9878C0966F3}" destId="{9B5C889F-498A-4B5A-86F9-EEF0F8CB7021}" srcOrd="0" destOrd="0" presId="urn:microsoft.com/office/officeart/2016/7/layout/RepeatingBendingProcessNew"/>
    <dgm:cxn modelId="{7BC84B1A-CA29-4495-980A-CB62BF05CBBA}" type="presOf" srcId="{C3DCD608-195C-44C6-895D-68E32BAA7728}" destId="{3782B8C3-EA8E-4FF7-A224-7F58F888A4A8}" srcOrd="1" destOrd="0" presId="urn:microsoft.com/office/officeart/2016/7/layout/RepeatingBendingProcessNew"/>
    <dgm:cxn modelId="{D5DA341D-9A26-473B-9050-DBB11CFFEF19}" type="presOf" srcId="{50BB5313-01A3-438B-BA75-9C1A32DBD6EC}" destId="{A1C24AED-C0C4-4DA1-9D62-0356018D6D30}" srcOrd="1" destOrd="0" presId="urn:microsoft.com/office/officeart/2016/7/layout/RepeatingBendingProcessNew"/>
    <dgm:cxn modelId="{D3B22620-C8E2-4EA0-8271-9CF67C0E2F9A}" srcId="{223263C8-FCB6-4B17-8F71-170438ED1A54}" destId="{D27E6AF7-F555-441D-88CF-A1FC9F0E601A}" srcOrd="7" destOrd="0" parTransId="{5ED033F5-F395-4D4E-B69E-C8A51D97AF59}" sibTransId="{6C7032E4-1DEB-47FE-B1B6-EDC176328361}"/>
    <dgm:cxn modelId="{783CCF20-ABEC-408B-919F-AF607AA3753A}" type="presOf" srcId="{92EDDA3F-2C85-4250-9036-2DB332FB4E89}" destId="{419533F8-AEBF-4717-81C8-7542DBEB10EC}" srcOrd="0" destOrd="0" presId="urn:microsoft.com/office/officeart/2016/7/layout/RepeatingBendingProcessNew"/>
    <dgm:cxn modelId="{EE8DD921-BF7B-4F62-A61F-43FC4A236B6B}" srcId="{223263C8-FCB6-4B17-8F71-170438ED1A54}" destId="{9325D6CC-1BCA-4DE0-812E-64B68E0655ED}" srcOrd="0" destOrd="0" parTransId="{F7191225-CE89-49B7-8F1D-532A6D42703E}" sibTransId="{284FFB10-2D83-463F-8736-1DB4EA0DB300}"/>
    <dgm:cxn modelId="{29218923-4AC2-4225-94F7-43565B03ADF2}" srcId="{223263C8-FCB6-4B17-8F71-170438ED1A54}" destId="{610EBD17-7135-4FB1-9F15-46564FFA540B}" srcOrd="3" destOrd="0" parTransId="{97B3C572-C3DA-4B0B-AF75-C60EEB884BB7}" sibTransId="{BF25BAA9-B80F-49DB-BE42-874D68FEFF3D}"/>
    <dgm:cxn modelId="{61EE5228-32E6-44DB-B3E5-0199555EE6CA}" srcId="{223263C8-FCB6-4B17-8F71-170438ED1A54}" destId="{F16B6928-FFC8-4287-A35E-8E393D632BCB}" srcOrd="8" destOrd="0" parTransId="{499C1B76-5F1F-4292-AC42-F9E125CD6728}" sibTransId="{9810A66D-E3E6-4C0E-830E-E70D96F2BA32}"/>
    <dgm:cxn modelId="{1643392A-9564-4B87-AA01-2284280764EF}" srcId="{223263C8-FCB6-4B17-8F71-170438ED1A54}" destId="{AC150C84-A578-4E4A-A33D-8F96F4CD822E}" srcOrd="5" destOrd="0" parTransId="{59580123-7782-4C88-BBAC-DDF29E68FD28}" sibTransId="{20AFACFE-B132-4A09-AAC8-37D83FE697D2}"/>
    <dgm:cxn modelId="{D74D662A-5744-4747-A7F8-F0F9AE822308}" type="presOf" srcId="{4059362C-FBDA-46AF-A93F-CC5DD3ED1B27}" destId="{1E7A9BB8-56DF-4147-AABE-6CF25A7A9D48}" srcOrd="0" destOrd="0" presId="urn:microsoft.com/office/officeart/2016/7/layout/RepeatingBendingProcessNew"/>
    <dgm:cxn modelId="{28C04C2A-1243-4093-BA04-0F9336500D90}" type="presOf" srcId="{577786A6-F215-4284-8E89-E54B8C5FB20E}" destId="{B6895875-9F46-46AF-845C-73ABFD68A0F4}" srcOrd="1" destOrd="0" presId="urn:microsoft.com/office/officeart/2016/7/layout/RepeatingBendingProcessNew"/>
    <dgm:cxn modelId="{129AE22F-BC2F-4F28-B40A-945227F158D3}" type="presOf" srcId="{F16B6928-FFC8-4287-A35E-8E393D632BCB}" destId="{7B225B70-B82C-4E0A-A715-D906DE751955}" srcOrd="0" destOrd="0" presId="urn:microsoft.com/office/officeart/2016/7/layout/RepeatingBendingProcessNew"/>
    <dgm:cxn modelId="{9EE0A430-8D48-4953-96C9-47E9F46A80C9}" type="presOf" srcId="{A3ECF600-6C5D-4F34-BA1E-C24C5EB4EEF9}" destId="{979BA817-BAF8-40F5-9130-F82842E844D2}" srcOrd="0" destOrd="0" presId="urn:microsoft.com/office/officeart/2016/7/layout/RepeatingBendingProcessNew"/>
    <dgm:cxn modelId="{93EA2934-2F7F-4A1F-993E-52DA0B9ED99F}" type="presOf" srcId="{577786A6-F215-4284-8E89-E54B8C5FB20E}" destId="{231F5614-742E-4713-9275-26AAD6E7EB31}" srcOrd="0" destOrd="0" presId="urn:microsoft.com/office/officeart/2016/7/layout/RepeatingBendingProcessNew"/>
    <dgm:cxn modelId="{22F0B739-F70D-4D66-BF3B-96EBD5264CE3}" type="presOf" srcId="{60235A1E-69C5-477E-9C65-1318C227DA95}" destId="{7779E470-720B-43EC-807E-5A315D58E730}" srcOrd="0" destOrd="0" presId="urn:microsoft.com/office/officeart/2016/7/layout/RepeatingBendingProcessNew"/>
    <dgm:cxn modelId="{32D9F239-CCCF-4334-BC0A-F5448DA9EF69}" srcId="{223263C8-FCB6-4B17-8F71-170438ED1A54}" destId="{14EB5A59-77C8-49FB-9927-1314D2777A34}" srcOrd="21" destOrd="0" parTransId="{823EE8F9-7262-4D88-9CB4-33BA2C043CBE}" sibTransId="{C3DCD608-195C-44C6-895D-68E32BAA7728}"/>
    <dgm:cxn modelId="{C730A93C-E106-4921-8B4B-B0408144D8D8}" srcId="{223263C8-FCB6-4B17-8F71-170438ED1A54}" destId="{BE4F23F6-6C47-46F8-9E23-94B499167258}" srcOrd="13" destOrd="0" parTransId="{F14F6F7D-225C-4416-B807-B61C027D04F4}" sibTransId="{1E2892BE-3CFC-4E5B-83A7-4AB9C7996719}"/>
    <dgm:cxn modelId="{60AFE03C-0DAC-4514-83BB-BFDBAEB9D104}" type="presOf" srcId="{29F35E51-D0F5-4871-A78C-E0258A1B7EFC}" destId="{B8DB2C02-2155-49DD-88BC-68B48AE4ED5C}" srcOrd="0" destOrd="0" presId="urn:microsoft.com/office/officeart/2016/7/layout/RepeatingBendingProcessNew"/>
    <dgm:cxn modelId="{20E55E3D-62D6-4C7B-97AD-08926051B5E3}" type="presOf" srcId="{8066E60A-2500-4889-93ED-261205312399}" destId="{1C09F2BD-E1A2-43CA-9477-2FBC722545CF}" srcOrd="1" destOrd="0" presId="urn:microsoft.com/office/officeart/2016/7/layout/RepeatingBendingProcessNew"/>
    <dgm:cxn modelId="{5B6EDF3D-BEF1-4E6F-9BD9-42086C02D6F8}" type="presOf" srcId="{9F77B4C6-F2EE-44AB-8960-8C300F175EDB}" destId="{B1A30D22-B2F2-4B72-812D-72EB4C6392A9}" srcOrd="1" destOrd="0" presId="urn:microsoft.com/office/officeart/2016/7/layout/RepeatingBendingProcessNew"/>
    <dgm:cxn modelId="{06DF233F-022F-4E4A-A19D-D84E0AA11FD4}" srcId="{223263C8-FCB6-4B17-8F71-170438ED1A54}" destId="{88BBD352-6EFF-47E4-B0CF-26D3B20A6F54}" srcOrd="28" destOrd="0" parTransId="{D64CDB25-7170-425C-9319-034B0C97E905}" sibTransId="{666106B3-ED5B-4D03-AA34-24655781FE3F}"/>
    <dgm:cxn modelId="{F165713F-B61E-4B5D-8D2C-48ACBD0F264A}" type="presOf" srcId="{48F76DBA-0746-41A5-ACE1-D89525D874DE}" destId="{CF50F2F5-F72A-4B77-AFAC-0B8F4288C32F}" srcOrd="1" destOrd="0" presId="urn:microsoft.com/office/officeart/2016/7/layout/RepeatingBendingProcessNew"/>
    <dgm:cxn modelId="{19B0185B-4BA7-497F-A590-298E462040FB}" type="presOf" srcId="{A44D4148-1B70-4A41-9895-097A2204D2C0}" destId="{69063CD5-B0F7-441B-9D6C-D4F51FCBB79D}" srcOrd="1" destOrd="0" presId="urn:microsoft.com/office/officeart/2016/7/layout/RepeatingBendingProcessNew"/>
    <dgm:cxn modelId="{49F0015D-9D30-4390-A809-ED4A9A69153D}" type="presOf" srcId="{6C7032E4-1DEB-47FE-B1B6-EDC176328361}" destId="{543AD35E-12E6-4387-B54F-9F3E0FE17377}" srcOrd="0" destOrd="0" presId="urn:microsoft.com/office/officeart/2016/7/layout/RepeatingBendingProcessNew"/>
    <dgm:cxn modelId="{4731585E-FDCC-484C-9B19-7CB2539A0815}" type="presOf" srcId="{412DDB17-D767-40B9-9FA1-AA870E0F0A9F}" destId="{6DD8A2BD-EF54-4427-AE1A-4A56F8A462A0}" srcOrd="0" destOrd="0" presId="urn:microsoft.com/office/officeart/2016/7/layout/RepeatingBendingProcessNew"/>
    <dgm:cxn modelId="{8176C860-7D83-4F38-8066-2F21DCFE4E27}" type="presOf" srcId="{9DD2D3F8-4C50-4175-B803-018AA8EBD940}" destId="{EFCE7C66-3AF8-4882-A745-D67156F90D45}" srcOrd="0" destOrd="0" presId="urn:microsoft.com/office/officeart/2016/7/layout/RepeatingBendingProcessNew"/>
    <dgm:cxn modelId="{09197441-ED9F-4E8B-B4CC-82F063618C42}" type="presOf" srcId="{D78F6555-2D15-43F9-9BFF-09F05AE6F1E9}" destId="{944B34F6-6732-41C8-AB5F-1390509DA661}" srcOrd="0" destOrd="0" presId="urn:microsoft.com/office/officeart/2016/7/layout/RepeatingBendingProcessNew"/>
    <dgm:cxn modelId="{C3B89462-D5EF-4410-9ADA-3F01DDD82E90}" srcId="{223263C8-FCB6-4B17-8F71-170438ED1A54}" destId="{B8B16116-2BF1-41FA-BF48-215EFB46C4F3}" srcOrd="27" destOrd="0" parTransId="{EDDD17C7-4EA3-4F1E-AC5F-2F223194FABB}" sibTransId="{BB6DF7F8-B525-48BE-B808-7A3BF4E38E18}"/>
    <dgm:cxn modelId="{54886343-6AD2-472A-8292-220B92CFF021}" type="presOf" srcId="{B978C20A-3151-4409-9BD4-49A0D8E12742}" destId="{08FF9832-4C45-449C-AC62-7D32C6B7C08C}" srcOrd="1" destOrd="0" presId="urn:microsoft.com/office/officeart/2016/7/layout/RepeatingBendingProcessNew"/>
    <dgm:cxn modelId="{7381E863-0128-491A-A164-39B673154012}" type="presOf" srcId="{D825919B-E719-485A-AA92-5045779E62E6}" destId="{AA69F991-82FD-470C-B8C6-D2167C5C3332}" srcOrd="0" destOrd="0" presId="urn:microsoft.com/office/officeart/2016/7/layout/RepeatingBendingProcessNew"/>
    <dgm:cxn modelId="{D4256D65-3553-4BF7-9F68-0DDACD0CE462}" type="presOf" srcId="{412DDB17-D767-40B9-9FA1-AA870E0F0A9F}" destId="{96F3B003-C63A-4CC0-B574-93240431EB10}" srcOrd="1" destOrd="0" presId="urn:microsoft.com/office/officeart/2016/7/layout/RepeatingBendingProcessNew"/>
    <dgm:cxn modelId="{24A9B865-9AC5-415A-B214-0704E2E7F465}" type="presOf" srcId="{770D3A0E-D8A0-41B9-9FE5-6E0F34F81254}" destId="{424EB36F-5A5B-4AE0-B302-3CD854953276}" srcOrd="0" destOrd="0" presId="urn:microsoft.com/office/officeart/2016/7/layout/RepeatingBendingProcessNew"/>
    <dgm:cxn modelId="{A2E8F046-4C53-464E-8832-DB3B65C29DF8}" srcId="{223263C8-FCB6-4B17-8F71-170438ED1A54}" destId="{0ED66B11-B720-464D-B5DF-69B6457219BA}" srcOrd="16" destOrd="0" parTransId="{82B766B7-71B8-465B-A8D2-4245CD3A0655}" sibTransId="{8F3D6340-DA18-4009-A1A2-78071A8661BA}"/>
    <dgm:cxn modelId="{B1214E47-0381-46D3-9262-00638D841B31}" type="presOf" srcId="{BE4F23F6-6C47-46F8-9E23-94B499167258}" destId="{4EC63166-3A9E-4E5C-9F8E-9966B9464535}" srcOrd="0" destOrd="0" presId="urn:microsoft.com/office/officeart/2016/7/layout/RepeatingBendingProcessNew"/>
    <dgm:cxn modelId="{7F57DF67-7FCF-4F29-8E8D-7BFA20906D90}" srcId="{223263C8-FCB6-4B17-8F71-170438ED1A54}" destId="{E3A270B8-B58C-4E26-8014-ADE6CE5876A6}" srcOrd="17" destOrd="0" parTransId="{FA730234-B51A-4439-A7E8-30F0D08AE6AD}" sibTransId="{412DDB17-D767-40B9-9FA1-AA870E0F0A9F}"/>
    <dgm:cxn modelId="{D4DC7448-E57B-4314-B72B-759FE276EFCE}" type="presOf" srcId="{48F76DBA-0746-41A5-ACE1-D89525D874DE}" destId="{44428254-32A1-4F65-BC8E-A98E2D4051DE}" srcOrd="0" destOrd="0" presId="urn:microsoft.com/office/officeart/2016/7/layout/RepeatingBendingProcessNew"/>
    <dgm:cxn modelId="{1B46B668-5DF1-489F-BC09-28A533D7C9A4}" type="presOf" srcId="{B8B16116-2BF1-41FA-BF48-215EFB46C4F3}" destId="{B36E8852-F2A2-4F7E-A6D4-3CCCE588E2EF}" srcOrd="0" destOrd="0" presId="urn:microsoft.com/office/officeart/2016/7/layout/RepeatingBendingProcessNew"/>
    <dgm:cxn modelId="{D2F6D168-9C73-48E3-888A-6848DC39D32F}" srcId="{223263C8-FCB6-4B17-8F71-170438ED1A54}" destId="{92EDDA3F-2C85-4250-9036-2DB332FB4E89}" srcOrd="33" destOrd="0" parTransId="{213D835C-3B35-4795-B76D-A75B961CD720}" sibTransId="{9DD2D3F8-4C50-4175-B803-018AA8EBD940}"/>
    <dgm:cxn modelId="{78907669-122A-47F4-BB87-C2D1F5977FDC}" type="presOf" srcId="{34BD2057-C8E6-40D1-A0DD-CEB43B348191}" destId="{9C26FCFF-46D5-4464-8D1E-4BFD9957C705}" srcOrd="0" destOrd="0" presId="urn:microsoft.com/office/officeart/2016/7/layout/RepeatingBendingProcessNew"/>
    <dgm:cxn modelId="{AC42624A-2CF4-4855-B03C-1518F09E6527}" srcId="{223263C8-FCB6-4B17-8F71-170438ED1A54}" destId="{9E5555FC-337E-4F34-890E-6EE1D5A23614}" srcOrd="20" destOrd="0" parTransId="{7D49D04F-648C-49B2-84CA-578D6EC2F0F3}" sibTransId="{4D7129B2-CA22-4534-B9DD-687313820275}"/>
    <dgm:cxn modelId="{E20E996A-3D21-40F5-8BA1-7CBB102C07AB}" type="presOf" srcId="{29B8351F-6194-4747-A254-2A8C45D049CE}" destId="{2A9F51B0-DE50-4055-9A74-29A2D110084C}" srcOrd="0" destOrd="0" presId="urn:microsoft.com/office/officeart/2016/7/layout/RepeatingBendingProcessNew"/>
    <dgm:cxn modelId="{21F09A4A-6BE5-4885-BEE1-628442689885}" type="presOf" srcId="{BF25BAA9-B80F-49DB-BE42-874D68FEFF3D}" destId="{212C2532-230C-4ABF-AE0B-CDA63B8FBD10}" srcOrd="0" destOrd="0" presId="urn:microsoft.com/office/officeart/2016/7/layout/RepeatingBendingProcessNew"/>
    <dgm:cxn modelId="{AFB0AF6A-C627-4886-A159-6850EB05882E}" type="presOf" srcId="{C6BD9FBB-63C3-4CAB-B0C2-C9E9AE1FBBEF}" destId="{BB70A9F3-61CB-4899-A5E8-28718C574682}" srcOrd="0" destOrd="0" presId="urn:microsoft.com/office/officeart/2016/7/layout/RepeatingBendingProcessNew"/>
    <dgm:cxn modelId="{F81E156B-1C25-4903-B4F0-A4373B8D2856}" type="presOf" srcId="{071E7DEC-4F43-480D-A71E-2376FDC8020A}" destId="{C2DB6986-4375-4FF4-B9C3-0E7792C84FD0}" srcOrd="0" destOrd="0" presId="urn:microsoft.com/office/officeart/2016/7/layout/RepeatingBendingProcessNew"/>
    <dgm:cxn modelId="{0C26A36D-8CA5-4AE9-A4EF-546627F85DBE}" type="presOf" srcId="{00424F9B-A847-4931-9C54-FC6F87F33050}" destId="{5B613B10-3A39-4E99-BE34-48CBF62207B5}" srcOrd="0" destOrd="0" presId="urn:microsoft.com/office/officeart/2016/7/layout/RepeatingBendingProcessNew"/>
    <dgm:cxn modelId="{6C60BC4F-F8C3-4212-A2DD-D9F295E0B4CC}" type="presOf" srcId="{666106B3-ED5B-4D03-AA34-24655781FE3F}" destId="{B3AAB6B0-C193-430C-B1DF-6AE30173B48A}" srcOrd="0" destOrd="0" presId="urn:microsoft.com/office/officeart/2016/7/layout/RepeatingBendingProcessNew"/>
    <dgm:cxn modelId="{E7255C51-E025-4779-A856-1B28B43DD876}" srcId="{223263C8-FCB6-4B17-8F71-170438ED1A54}" destId="{7175E814-31FD-40B0-A18E-BFC917FCCD1E}" srcOrd="24" destOrd="0" parTransId="{13A9011C-C263-423B-A268-6DA5F040150C}" sibTransId="{D16AA3B8-17EF-4968-80F7-8AB5B118541E}"/>
    <dgm:cxn modelId="{05DCF751-8F30-4D13-BA71-3CA65F54DA91}" type="presOf" srcId="{9325D6CC-1BCA-4DE0-812E-64B68E0655ED}" destId="{E2B5E4E7-6C94-437E-A73C-B8F99B56DA1F}" srcOrd="0" destOrd="0" presId="urn:microsoft.com/office/officeart/2016/7/layout/RepeatingBendingProcessNew"/>
    <dgm:cxn modelId="{218A9852-8D49-4E45-9B7A-D58EC3AD2B12}" type="presOf" srcId="{97F66802-9752-4CAA-842E-C5847C7D0EA8}" destId="{D8625DA5-43E8-4561-A174-E3FA42B28CFF}" srcOrd="0" destOrd="0" presId="urn:microsoft.com/office/officeart/2016/7/layout/RepeatingBendingProcessNew"/>
    <dgm:cxn modelId="{9F37EC53-2E3F-44AF-AC7A-E16B3F8D27D5}" srcId="{223263C8-FCB6-4B17-8F71-170438ED1A54}" destId="{4059362C-FBDA-46AF-A93F-CC5DD3ED1B27}" srcOrd="4" destOrd="0" parTransId="{C1C2F8B2-5E03-4115-9E04-0F0DC9E77989}" sibTransId="{8066E60A-2500-4889-93ED-261205312399}"/>
    <dgm:cxn modelId="{E24FAE74-E80E-4354-8A3B-D88AEA6BEB70}" srcId="{223263C8-FCB6-4B17-8F71-170438ED1A54}" destId="{4968B928-BF30-4346-B094-C9878C0966F3}" srcOrd="32" destOrd="0" parTransId="{6EB7CD0C-6D69-4BAE-BBA8-805DF346F863}" sibTransId="{A44D4148-1B70-4A41-9895-097A2204D2C0}"/>
    <dgm:cxn modelId="{39972156-62CC-46AC-A5D6-0F1A540374A2}" type="presOf" srcId="{20AFACFE-B132-4A09-AAC8-37D83FE697D2}" destId="{3D6C3B60-6505-4455-AA91-53A6EE10B35C}" srcOrd="1" destOrd="0" presId="urn:microsoft.com/office/officeart/2016/7/layout/RepeatingBendingProcessNew"/>
    <dgm:cxn modelId="{AE095D76-FD68-4527-8192-BA179738F579}" type="presOf" srcId="{88BBD352-6EFF-47E4-B0CF-26D3B20A6F54}" destId="{D2E493CC-5CA9-4148-B21B-50871190B10B}" srcOrd="0" destOrd="0" presId="urn:microsoft.com/office/officeart/2016/7/layout/RepeatingBendingProcessNew"/>
    <dgm:cxn modelId="{182F7876-B84E-4B19-BD0A-943325A36F1C}" srcId="{223263C8-FCB6-4B17-8F71-170438ED1A54}" destId="{90565BDE-A5D3-4EEF-8FE3-9D057D3E7291}" srcOrd="26" destOrd="0" parTransId="{86C50A00-43E5-4A47-9625-EB1024C0D0B2}" sibTransId="{00424F9B-A847-4931-9C54-FC6F87F33050}"/>
    <dgm:cxn modelId="{05426158-74DC-459B-A507-72AA5BB3FCEB}" type="presOf" srcId="{284FFB10-2D83-463F-8736-1DB4EA0DB300}" destId="{45144768-019F-45C2-A5F0-3D2A8D5794C8}" srcOrd="0" destOrd="0" presId="urn:microsoft.com/office/officeart/2016/7/layout/RepeatingBendingProcessNew"/>
    <dgm:cxn modelId="{A90C8878-9554-4646-BA15-6A6018E88938}" type="presOf" srcId="{0FCF2385-D40A-49B9-BD17-4BD1562257DC}" destId="{68CB85BA-BB8A-4D7A-95CF-59AEA97B98FF}" srcOrd="0" destOrd="0" presId="urn:microsoft.com/office/officeart/2016/7/layout/RepeatingBendingProcessNew"/>
    <dgm:cxn modelId="{6338A958-769E-48C7-91D3-3910CB688550}" type="presOf" srcId="{29F35E51-D0F5-4871-A78C-E0258A1B7EFC}" destId="{B0746B79-9B12-4005-91EC-594A2DE966C4}" srcOrd="1" destOrd="0" presId="urn:microsoft.com/office/officeart/2016/7/layout/RepeatingBendingProcessNew"/>
    <dgm:cxn modelId="{881C1579-B8CB-46DE-BC1F-9B4E31D318B1}" type="presOf" srcId="{2F9DC553-2C1E-401D-88EF-6AE72ACB9FB1}" destId="{44FAC7A3-4DF3-4980-9B58-576C3C6F31AB}" srcOrd="1" destOrd="0" presId="urn:microsoft.com/office/officeart/2016/7/layout/RepeatingBendingProcessNew"/>
    <dgm:cxn modelId="{EAF53159-B978-4037-A69D-7EBC41FCAF31}" type="presOf" srcId="{9DD2D3F8-4C50-4175-B803-018AA8EBD940}" destId="{7D6B5A24-05CF-4E78-A385-B239570CE040}" srcOrd="1" destOrd="0" presId="urn:microsoft.com/office/officeart/2016/7/layout/RepeatingBendingProcessNew"/>
    <dgm:cxn modelId="{73680F7A-9714-4DCA-BCDE-A27075BF7657}" type="presOf" srcId="{0942F6E3-820D-4CFF-8CD4-B5110DA5926E}" destId="{2132CFE0-9F55-4F02-85F8-F1217FD29677}" srcOrd="1" destOrd="0" presId="urn:microsoft.com/office/officeart/2016/7/layout/RepeatingBendingProcessNew"/>
    <dgm:cxn modelId="{C735CA7E-D1EA-45E5-B2E5-56D7007FD82D}" srcId="{223263C8-FCB6-4B17-8F71-170438ED1A54}" destId="{770D3A0E-D8A0-41B9-9FE5-6E0F34F81254}" srcOrd="23" destOrd="0" parTransId="{C669B6D1-EFF3-4C35-8BE2-1D95FBD5EB57}" sibTransId="{9F77B4C6-F2EE-44AB-8960-8C300F175EDB}"/>
    <dgm:cxn modelId="{5F2F037F-1D98-41FE-A7D4-DB76800971BF}" type="presOf" srcId="{071E7DEC-4F43-480D-A71E-2376FDC8020A}" destId="{4584CAA8-5EDB-477D-85B4-C2774D6E0287}" srcOrd="1" destOrd="0" presId="urn:microsoft.com/office/officeart/2016/7/layout/RepeatingBendingProcessNew"/>
    <dgm:cxn modelId="{A6599280-CA9E-4BF8-8359-D5F62B77C289}" type="presOf" srcId="{2C4542D1-1303-4F4B-B359-B3844AAD05E0}" destId="{B1D61C7C-AF1D-49ED-B51D-7833D65C1B41}" srcOrd="0" destOrd="0" presId="urn:microsoft.com/office/officeart/2016/7/layout/RepeatingBendingProcessNew"/>
    <dgm:cxn modelId="{CB29B782-135D-40DC-9C41-1DE6696714DD}" srcId="{223263C8-FCB6-4B17-8F71-170438ED1A54}" destId="{D825919B-E719-485A-AA92-5045779E62E6}" srcOrd="34" destOrd="0" parTransId="{83086F58-46D4-4240-80C8-8D618DE95DD1}" sibTransId="{A85F5E50-F258-4F04-963B-10F7B3BACBB9}"/>
    <dgm:cxn modelId="{C5128F87-0EB1-4620-99AD-8453286BDB0E}" type="presOf" srcId="{D27E6AF7-F555-441D-88CF-A1FC9F0E601A}" destId="{A6C455A1-D63D-4431-89B8-F0C13021FE9F}" srcOrd="0" destOrd="0" presId="urn:microsoft.com/office/officeart/2016/7/layout/RepeatingBendingProcessNew"/>
    <dgm:cxn modelId="{D6657F88-8BF7-4886-91FF-826E4884F295}" srcId="{223263C8-FCB6-4B17-8F71-170438ED1A54}" destId="{074F225A-E36A-485C-BC07-0162D47C37E5}" srcOrd="18" destOrd="0" parTransId="{5F741B13-4551-49FA-99FD-5FF68D5C27D0}" sibTransId="{50BB5313-01A3-438B-BA75-9C1A32DBD6EC}"/>
    <dgm:cxn modelId="{D3246B8B-8FC2-439C-9F8B-C24D5E344B4D}" type="presOf" srcId="{9810A66D-E3E6-4C0E-830E-E70D96F2BA32}" destId="{8B52E8F3-23B6-465B-B032-EB590E1B227C}" srcOrd="1" destOrd="0" presId="urn:microsoft.com/office/officeart/2016/7/layout/RepeatingBendingProcessNew"/>
    <dgm:cxn modelId="{7D83558C-3686-4E9D-B34F-AF8F084E80B7}" type="presOf" srcId="{E3A270B8-B58C-4E26-8014-ADE6CE5876A6}" destId="{0EF52A3C-D793-418E-8718-7EE4366AB028}" srcOrd="0" destOrd="0" presId="urn:microsoft.com/office/officeart/2016/7/layout/RepeatingBendingProcessNew"/>
    <dgm:cxn modelId="{17960191-042A-4D19-B5C7-83CEDD24612B}" type="presOf" srcId="{6C7032E4-1DEB-47FE-B1B6-EDC176328361}" destId="{158FAE11-AA5A-4063-94D5-63A7E36165D4}" srcOrd="1" destOrd="0" presId="urn:microsoft.com/office/officeart/2016/7/layout/RepeatingBendingProcessNew"/>
    <dgm:cxn modelId="{132A709A-34DC-4018-B9CC-5538458811D5}" type="presOf" srcId="{EC0CF843-5746-463E-9446-DCD136F653ED}" destId="{06EABECF-41F5-49A5-B90D-773D494D8E24}" srcOrd="0" destOrd="0" presId="urn:microsoft.com/office/officeart/2016/7/layout/RepeatingBendingProcessNew"/>
    <dgm:cxn modelId="{C59B579A-A079-4395-A619-E30B3F3218BC}" type="presOf" srcId="{BF25BAA9-B80F-49DB-BE42-874D68FEFF3D}" destId="{08123B3D-B2C4-4BB7-AA1B-45B8C81E842E}" srcOrd="1" destOrd="0" presId="urn:microsoft.com/office/officeart/2016/7/layout/RepeatingBendingProcessNew"/>
    <dgm:cxn modelId="{B3D0609B-CB90-428A-94E2-704DFB1924C4}" type="presOf" srcId="{59298CE1-0434-4417-9921-A13BF7C66E22}" destId="{8468647F-D485-40AE-B377-B0D471C06CF4}" srcOrd="1" destOrd="0" presId="urn:microsoft.com/office/officeart/2016/7/layout/RepeatingBendingProcessNew"/>
    <dgm:cxn modelId="{203164A7-EFC3-46F8-A30E-6A31C22FC088}" type="presOf" srcId="{284FFB10-2D83-463F-8736-1DB4EA0DB300}" destId="{70A6E0F1-40ED-4817-8A38-48466031D7F2}" srcOrd="1" destOrd="0" presId="urn:microsoft.com/office/officeart/2016/7/layout/RepeatingBendingProcessNew"/>
    <dgm:cxn modelId="{C248B3A9-8176-4113-9975-10B7F84532D4}" type="presOf" srcId="{D7E52CAA-2125-4107-99EE-B46B8033FC85}" destId="{E706F27E-9082-4E0B-932A-2C02FF99764B}" srcOrd="0" destOrd="0" presId="urn:microsoft.com/office/officeart/2016/7/layout/RepeatingBendingProcessNew"/>
    <dgm:cxn modelId="{0F1234AC-B6E8-437A-878F-F25D178FB7BA}" type="presOf" srcId="{610EBD17-7135-4FB1-9F15-46564FFA540B}" destId="{8B767CC0-7CA5-4E37-AEBB-1DE67440E61D}" srcOrd="0" destOrd="0" presId="urn:microsoft.com/office/officeart/2016/7/layout/RepeatingBendingProcessNew"/>
    <dgm:cxn modelId="{6EBE67AC-97A5-4CAC-A5E2-626D857FBBA3}" type="presOf" srcId="{223263C8-FCB6-4B17-8F71-170438ED1A54}" destId="{43D8774E-3911-4DD0-BC9C-D8EE09816E50}" srcOrd="0" destOrd="0" presId="urn:microsoft.com/office/officeart/2016/7/layout/RepeatingBendingProcessNew"/>
    <dgm:cxn modelId="{127386AD-E4C4-49ED-AC8A-317DAB6C8350}" type="presOf" srcId="{D16AA3B8-17EF-4968-80F7-8AB5B118541E}" destId="{F701BFB6-4FBF-4829-8B62-087666B3D3FD}" srcOrd="1" destOrd="0" presId="urn:microsoft.com/office/officeart/2016/7/layout/RepeatingBendingProcessNew"/>
    <dgm:cxn modelId="{B5A070AE-B785-4AD9-A36B-AEC8E7214871}" type="presOf" srcId="{E983546F-60E0-4342-824D-3FCBC353B14E}" destId="{F36A6402-0572-4CD4-A647-25CF3EBA3D86}" srcOrd="0" destOrd="0" presId="urn:microsoft.com/office/officeart/2016/7/layout/RepeatingBendingProcessNew"/>
    <dgm:cxn modelId="{045E4FB1-BB3F-4CA7-9E8D-C8175A69CC2A}" srcId="{223263C8-FCB6-4B17-8F71-170438ED1A54}" destId="{24EFBC64-4BFD-4156-8282-559CE2F4DFDB}" srcOrd="29" destOrd="0" parTransId="{B553DBE1-8956-4340-81AC-1FB76E7AFF23}" sibTransId="{DD25B7FA-7586-4A1E-820A-C67AE8EF1C5A}"/>
    <dgm:cxn modelId="{8E5BEEB3-A7DB-4639-A2F8-4CC5624E9464}" type="presOf" srcId="{C3DCD608-195C-44C6-895D-68E32BAA7728}" destId="{C4469F63-6E9C-42C3-9880-F27C38BAF290}" srcOrd="0" destOrd="0" presId="urn:microsoft.com/office/officeart/2016/7/layout/RepeatingBendingProcessNew"/>
    <dgm:cxn modelId="{A6B211B4-7E63-49E0-8D2C-FE8D064BCDD2}" srcId="{223263C8-FCB6-4B17-8F71-170438ED1A54}" destId="{D7E52CAA-2125-4107-99EE-B46B8033FC85}" srcOrd="22" destOrd="0" parTransId="{114BC544-57BB-4299-891A-49149FB8FF84}" sibTransId="{B978C20A-3151-4409-9BD4-49A0D8E12742}"/>
    <dgm:cxn modelId="{F0BA7FB5-33C8-40C7-B93F-61891EB9AD68}" type="presOf" srcId="{14EB5A59-77C8-49FB-9927-1314D2777A34}" destId="{D7116258-5EFA-459C-8F64-71C6FEF814D8}" srcOrd="0" destOrd="0" presId="urn:microsoft.com/office/officeart/2016/7/layout/RepeatingBendingProcessNew"/>
    <dgm:cxn modelId="{19CB49B7-E176-4B5B-88CE-00462AE0D8FE}" type="presOf" srcId="{8F3D6340-DA18-4009-A1A2-78071A8661BA}" destId="{F5C25B83-5CC4-4309-958E-DB2185969340}" srcOrd="1" destOrd="0" presId="urn:microsoft.com/office/officeart/2016/7/layout/RepeatingBendingProcessNew"/>
    <dgm:cxn modelId="{3FABBEB8-1EEA-4C48-9C14-A06383F0808A}" type="presOf" srcId="{B978C20A-3151-4409-9BD4-49A0D8E12742}" destId="{1E423009-AF75-4CAC-A934-B346DBFC32E5}" srcOrd="0" destOrd="0" presId="urn:microsoft.com/office/officeart/2016/7/layout/RepeatingBendingProcessNew"/>
    <dgm:cxn modelId="{743CA1BB-6201-4936-8EAE-8BCF1442C931}" type="presOf" srcId="{DD25B7FA-7586-4A1E-820A-C67AE8EF1C5A}" destId="{3B62A091-89DA-407D-A47B-1BAD44424344}" srcOrd="0" destOrd="0" presId="urn:microsoft.com/office/officeart/2016/7/layout/RepeatingBendingProcessNew"/>
    <dgm:cxn modelId="{C736D9BB-08EB-49A8-BCAE-D2C2C5C26812}" srcId="{223263C8-FCB6-4B17-8F71-170438ED1A54}" destId="{18B91FAE-5969-41E0-A879-7F5873B5B10D}" srcOrd="15" destOrd="0" parTransId="{FE9CCE03-5AD6-4047-9775-C97F3BCE621D}" sibTransId="{29B8351F-6194-4747-A254-2A8C45D049CE}"/>
    <dgm:cxn modelId="{C6CE20BC-72E0-4415-BF10-A41A528875C7}" srcId="{223263C8-FCB6-4B17-8F71-170438ED1A54}" destId="{D78F6555-2D15-43F9-9BFF-09F05AE6F1E9}" srcOrd="14" destOrd="0" parTransId="{5D479D9E-16FC-45B0-9AD7-4879E9D0CC31}" sibTransId="{48F76DBA-0746-41A5-ACE1-D89525D874DE}"/>
    <dgm:cxn modelId="{D3BEA7BD-1516-4426-B56B-7EA4AEDBD5BC}" type="presOf" srcId="{1E2892BE-3CFC-4E5B-83A7-4AB9C7996719}" destId="{160ABD60-FDA8-4326-B892-89DA99D890C5}" srcOrd="1" destOrd="0" presId="urn:microsoft.com/office/officeart/2016/7/layout/RepeatingBendingProcessNew"/>
    <dgm:cxn modelId="{D57479C0-2BB6-47AF-9ED8-625DD18AE8FF}" type="presOf" srcId="{18B91FAE-5969-41E0-A879-7F5873B5B10D}" destId="{46140BF4-0B9D-4BD6-8ACF-4B3559F2BD38}" srcOrd="0" destOrd="0" presId="urn:microsoft.com/office/officeart/2016/7/layout/RepeatingBendingProcessNew"/>
    <dgm:cxn modelId="{D76B2DC4-F82B-4610-BC16-1F8C4F91181D}" type="presOf" srcId="{90565BDE-A5D3-4EEF-8FE3-9D057D3E7291}" destId="{D99A3156-AFD4-47A2-A1D9-EA697734CE1A}" srcOrd="0" destOrd="0" presId="urn:microsoft.com/office/officeart/2016/7/layout/RepeatingBendingProcessNew"/>
    <dgm:cxn modelId="{47D1A9C4-0977-4CA4-AE06-5D72E5263EF5}" type="presOf" srcId="{DD25B7FA-7586-4A1E-820A-C67AE8EF1C5A}" destId="{C305936F-B4CE-41E2-A86C-72677C176176}" srcOrd="1" destOrd="0" presId="urn:microsoft.com/office/officeart/2016/7/layout/RepeatingBendingProcessNew"/>
    <dgm:cxn modelId="{86C2CBC5-DA84-402E-98DE-D87F229F9530}" type="presOf" srcId="{BB6DF7F8-B525-48BE-B808-7A3BF4E38E18}" destId="{2869AD4F-50EF-4871-9C11-CE1CFEBE4F16}" srcOrd="0" destOrd="0" presId="urn:microsoft.com/office/officeart/2016/7/layout/RepeatingBendingProcessNew"/>
    <dgm:cxn modelId="{486650C7-527A-4CA8-B190-EF64BEEE79C8}" srcId="{223263C8-FCB6-4B17-8F71-170438ED1A54}" destId="{97F66802-9752-4CAA-842E-C5847C7D0EA8}" srcOrd="19" destOrd="0" parTransId="{BD72AF3E-5BE1-4BA9-A2EE-C75C12C0FA8C}" sibTransId="{577786A6-F215-4284-8E89-E54B8C5FB20E}"/>
    <dgm:cxn modelId="{5BE940C9-1EED-4F29-8C7C-3EED3780E7FB}" type="presOf" srcId="{9810A66D-E3E6-4C0E-830E-E70D96F2BA32}" destId="{C9BD4AF7-0390-418F-97A2-8F10A0C23BE5}" srcOrd="0" destOrd="0" presId="urn:microsoft.com/office/officeart/2016/7/layout/RepeatingBendingProcessNew"/>
    <dgm:cxn modelId="{67334CCB-B82E-4B17-994E-064E3409B629}" srcId="{223263C8-FCB6-4B17-8F71-170438ED1A54}" destId="{0FCF2385-D40A-49B9-BD17-4BD1562257DC}" srcOrd="31" destOrd="0" parTransId="{3012168E-CA50-439C-B947-B035C33EFFC6}" sibTransId="{2F9DC553-2C1E-401D-88EF-6AE72ACB9FB1}"/>
    <dgm:cxn modelId="{5CF0AFCC-A6ED-46F1-8778-632413A76119}" type="presOf" srcId="{9E5555FC-337E-4F34-890E-6EE1D5A23614}" destId="{84B27F48-21A9-4766-9636-38B0410B08B7}" srcOrd="0" destOrd="0" presId="urn:microsoft.com/office/officeart/2016/7/layout/RepeatingBendingProcessNew"/>
    <dgm:cxn modelId="{3E34BBCE-F516-4437-890A-B6653B9410B8}" type="presOf" srcId="{29B8351F-6194-4747-A254-2A8C45D049CE}" destId="{9AC123A1-004A-4945-8C11-9B5BDE6D263C}" srcOrd="1" destOrd="0" presId="urn:microsoft.com/office/officeart/2016/7/layout/RepeatingBendingProcessNew"/>
    <dgm:cxn modelId="{D872D5CE-958B-4EEB-ADDC-4AE3A910C3B2}" srcId="{223263C8-FCB6-4B17-8F71-170438ED1A54}" destId="{EC0CF843-5746-463E-9446-DCD136F653ED}" srcOrd="25" destOrd="0" parTransId="{CBEB2A5D-F3EF-439A-91BD-614D23CC19A8}" sibTransId="{A3ECF600-6C5D-4F34-BA1E-C24C5EB4EEF9}"/>
    <dgm:cxn modelId="{1E427CCF-0F5A-4F07-8509-5DC6F7001CB9}" type="presOf" srcId="{8F3D6340-DA18-4009-A1A2-78071A8661BA}" destId="{630852F4-8A68-4272-BD0F-FC931F76614C}" srcOrd="0" destOrd="0" presId="urn:microsoft.com/office/officeart/2016/7/layout/RepeatingBendingProcessNew"/>
    <dgm:cxn modelId="{FC0727D0-CFAA-46FB-97D9-3644A6273ED4}" type="presOf" srcId="{AC150C84-A578-4E4A-A33D-8F96F4CD822E}" destId="{7C9A51FA-7A33-4798-B024-EFB9E6BC233A}" srcOrd="0" destOrd="0" presId="urn:microsoft.com/office/officeart/2016/7/layout/RepeatingBendingProcessNew"/>
    <dgm:cxn modelId="{3FD80BD3-3032-4F8E-8EFA-9255401DEF17}" type="presOf" srcId="{8BA483B2-0969-483C-9805-AC7C926407FD}" destId="{D98B4D48-DCD8-4ABD-80E6-8E5A5ECB2DEA}" srcOrd="0" destOrd="0" presId="urn:microsoft.com/office/officeart/2016/7/layout/RepeatingBendingProcessNew"/>
    <dgm:cxn modelId="{854193D7-9252-4D18-BA40-D977D07A6F5F}" srcId="{223263C8-FCB6-4B17-8F71-170438ED1A54}" destId="{D0E58AC1-49AA-4FBB-A7DF-F0EC65DBD3CA}" srcOrd="10" destOrd="0" parTransId="{56B14A70-7680-4F9D-AA1B-A1BF48E2D693}" sibTransId="{1E7E1A41-1A7A-48D6-BE42-F760E25A5A4E}"/>
    <dgm:cxn modelId="{B02CC8D7-BE4E-48D6-AE6F-93D812E13F0A}" type="presOf" srcId="{59298CE1-0434-4417-9921-A13BF7C66E22}" destId="{A14B9763-E2F2-494B-A19A-6E1771A3B7DD}" srcOrd="0" destOrd="0" presId="urn:microsoft.com/office/officeart/2016/7/layout/RepeatingBendingProcessNew"/>
    <dgm:cxn modelId="{D5F063D8-0879-4AE3-A77C-1605EBED0D3C}" type="presOf" srcId="{50BB5313-01A3-438B-BA75-9C1A32DBD6EC}" destId="{8CC7F26D-2317-4D2F-95E5-31D2A396503E}" srcOrd="0" destOrd="0" presId="urn:microsoft.com/office/officeart/2016/7/layout/RepeatingBendingProcessNew"/>
    <dgm:cxn modelId="{A189A3D9-FF5B-4ED9-9B62-DB8560BACAFF}" type="presOf" srcId="{9F77B4C6-F2EE-44AB-8960-8C300F175EDB}" destId="{99EC0425-7DE9-4FAD-AEDA-C63952BD7E01}" srcOrd="0" destOrd="0" presId="urn:microsoft.com/office/officeart/2016/7/layout/RepeatingBendingProcessNew"/>
    <dgm:cxn modelId="{328469DA-9431-4098-B66C-BAA262ECB54B}" type="presOf" srcId="{24EFBC64-4BFD-4156-8282-559CE2F4DFDB}" destId="{B61166AD-38C9-419E-9F30-9D25BF0E1516}" srcOrd="0" destOrd="0" presId="urn:microsoft.com/office/officeart/2016/7/layout/RepeatingBendingProcessNew"/>
    <dgm:cxn modelId="{5A2C96E1-459B-4C26-A11B-0FB254BA6D7A}" type="presOf" srcId="{A44D4148-1B70-4A41-9895-097A2204D2C0}" destId="{2644DBB2-EC7A-4140-869C-57D3407DCFED}" srcOrd="0" destOrd="0" presId="urn:microsoft.com/office/officeart/2016/7/layout/RepeatingBendingProcessNew"/>
    <dgm:cxn modelId="{F78245E3-E0D5-48DA-9296-F1BA646CFE9C}" type="presOf" srcId="{2C4542D1-1303-4F4B-B359-B3844AAD05E0}" destId="{BCD37DE0-62E5-47E2-A9D0-96EE410BDCFA}" srcOrd="1" destOrd="0" presId="urn:microsoft.com/office/officeart/2016/7/layout/RepeatingBendingProcessNew"/>
    <dgm:cxn modelId="{FFA994E8-4BBA-4934-9FA5-BA13F7AB96CA}" srcId="{223263C8-FCB6-4B17-8F71-170438ED1A54}" destId="{332F0E29-2FDA-4C26-B883-BD582E6ACB1A}" srcOrd="30" destOrd="0" parTransId="{9A9D8D5B-0772-48BC-AEF0-19DAF298CF56}" sibTransId="{59298CE1-0434-4417-9921-A13BF7C66E22}"/>
    <dgm:cxn modelId="{8F8052E9-0B73-49BE-AFAB-7A9385A89B54}" type="presOf" srcId="{1E7E1A41-1A7A-48D6-BE42-F760E25A5A4E}" destId="{FA4C4334-98C9-4514-83A1-03D9257F7AA5}" srcOrd="0" destOrd="0" presId="urn:microsoft.com/office/officeart/2016/7/layout/RepeatingBendingProcessNew"/>
    <dgm:cxn modelId="{1418BCE9-402D-4729-A4B4-3E1C83B629FA}" type="presOf" srcId="{0942F6E3-820D-4CFF-8CD4-B5110DA5926E}" destId="{C68B6930-A65C-4401-B952-83BF7ED16972}" srcOrd="0" destOrd="0" presId="urn:microsoft.com/office/officeart/2016/7/layout/RepeatingBendingProcessNew"/>
    <dgm:cxn modelId="{BCF67FEE-6F6D-4AB4-A944-4821C52C76A1}" type="presOf" srcId="{A3ECF600-6C5D-4F34-BA1E-C24C5EB4EEF9}" destId="{E7E74443-0D60-492E-AFCD-51628FD05F6A}" srcOrd="1" destOrd="0" presId="urn:microsoft.com/office/officeart/2016/7/layout/RepeatingBendingProcessNew"/>
    <dgm:cxn modelId="{2D1462EF-EBA4-4818-A9E1-B8FE7C0FF11E}" type="presOf" srcId="{5C7CF979-5F2B-4DCC-AFE6-362745704055}" destId="{BA16899D-1EF5-4816-BEF0-F7FCDAB04AE2}" srcOrd="1" destOrd="0" presId="urn:microsoft.com/office/officeart/2016/7/layout/RepeatingBendingProcessNew"/>
    <dgm:cxn modelId="{9420D2F0-CC69-40E5-880B-9066F7970683}" srcId="{223263C8-FCB6-4B17-8F71-170438ED1A54}" destId="{C6BD9FBB-63C3-4CAB-B0C2-C9E9AE1FBBEF}" srcOrd="11" destOrd="0" parTransId="{7B82F92D-C256-4025-9928-6850631B1CD1}" sibTransId="{2C4542D1-1303-4F4B-B359-B3844AAD05E0}"/>
    <dgm:cxn modelId="{CA9F2CF1-A13F-4ACA-8061-BEA44195C1BB}" type="presOf" srcId="{BB6DF7F8-B525-48BE-B808-7A3BF4E38E18}" destId="{27C82F4D-887D-4DEE-BCF8-500FED2526B3}" srcOrd="1" destOrd="0" presId="urn:microsoft.com/office/officeart/2016/7/layout/RepeatingBendingProcessNew"/>
    <dgm:cxn modelId="{37CD69F4-FAC1-4F32-B462-08E74DFB18B9}" type="presOf" srcId="{8BA483B2-0969-483C-9805-AC7C926407FD}" destId="{EB4F26C8-E063-4E78-B027-876D018E866E}" srcOrd="1" destOrd="0" presId="urn:microsoft.com/office/officeart/2016/7/layout/RepeatingBendingProcessNew"/>
    <dgm:cxn modelId="{E5449AF6-9D81-4F02-8F7C-6353B0553D93}" type="presOf" srcId="{2F9DC553-2C1E-401D-88EF-6AE72ACB9FB1}" destId="{038F6B6A-2804-4153-AE0A-7B0893F92AE7}" srcOrd="0" destOrd="0" presId="urn:microsoft.com/office/officeart/2016/7/layout/RepeatingBendingProcessNew"/>
    <dgm:cxn modelId="{AE1CAFF8-CFB0-4684-A0DF-18E8AF9E8A49}" type="presOf" srcId="{4D7129B2-CA22-4534-B9DD-687313820275}" destId="{B4CEB996-0874-44AA-8FA8-B066ABE725D2}" srcOrd="0" destOrd="0" presId="urn:microsoft.com/office/officeart/2016/7/layout/RepeatingBendingProcessNew"/>
    <dgm:cxn modelId="{B4636BF9-F569-47FE-95C6-F0F50B4B1D5E}" type="presOf" srcId="{2C68A716-8BB3-40C4-B58F-7536ED91D365}" destId="{958B37E1-4AF7-43BE-837C-B230D756558F}" srcOrd="0" destOrd="0" presId="urn:microsoft.com/office/officeart/2016/7/layout/RepeatingBendingProcessNew"/>
    <dgm:cxn modelId="{71B540FC-A1E0-432F-A3AC-CA930612CC4B}" srcId="{223263C8-FCB6-4B17-8F71-170438ED1A54}" destId="{34BD2057-C8E6-40D1-A0DD-CEB43B348191}" srcOrd="2" destOrd="0" parTransId="{A924D314-05F8-413D-8230-38C27CA380CE}" sibTransId="{071E7DEC-4F43-480D-A71E-2376FDC8020A}"/>
    <dgm:cxn modelId="{7254D9FF-876D-4BD7-91BE-3266C174BF35}" type="presOf" srcId="{00424F9B-A847-4931-9C54-FC6F87F33050}" destId="{F1BF49D6-27FB-4EE3-AB67-90948CF4FF0B}" srcOrd="1" destOrd="0" presId="urn:microsoft.com/office/officeart/2016/7/layout/RepeatingBendingProcessNew"/>
    <dgm:cxn modelId="{62F9F5FF-2B9E-4B95-9A0C-DD656BE68077}" srcId="{223263C8-FCB6-4B17-8F71-170438ED1A54}" destId="{E983546F-60E0-4342-824D-3FCBC353B14E}" srcOrd="12" destOrd="0" parTransId="{3A39F769-C391-4175-8C8E-46C3DC48EC31}" sibTransId="{8BA483B2-0969-483C-9805-AC7C926407FD}"/>
    <dgm:cxn modelId="{2BAFAC3C-7C11-4D2A-96D4-E9A35B5B1837}" type="presParOf" srcId="{43D8774E-3911-4DD0-BC9C-D8EE09816E50}" destId="{E2B5E4E7-6C94-437E-A73C-B8F99B56DA1F}" srcOrd="0" destOrd="0" presId="urn:microsoft.com/office/officeart/2016/7/layout/RepeatingBendingProcessNew"/>
    <dgm:cxn modelId="{B9024D27-BB24-4BD0-B767-C3BCD8F2ECD9}" type="presParOf" srcId="{43D8774E-3911-4DD0-BC9C-D8EE09816E50}" destId="{45144768-019F-45C2-A5F0-3D2A8D5794C8}" srcOrd="1" destOrd="0" presId="urn:microsoft.com/office/officeart/2016/7/layout/RepeatingBendingProcessNew"/>
    <dgm:cxn modelId="{2AA7E832-E105-48A3-94BD-806564D155F9}" type="presParOf" srcId="{45144768-019F-45C2-A5F0-3D2A8D5794C8}" destId="{70A6E0F1-40ED-4817-8A38-48466031D7F2}" srcOrd="0" destOrd="0" presId="urn:microsoft.com/office/officeart/2016/7/layout/RepeatingBendingProcessNew"/>
    <dgm:cxn modelId="{D38E3141-9955-47FF-8025-BC6ABCE479E4}" type="presParOf" srcId="{43D8774E-3911-4DD0-BC9C-D8EE09816E50}" destId="{7779E470-720B-43EC-807E-5A315D58E730}" srcOrd="2" destOrd="0" presId="urn:microsoft.com/office/officeart/2016/7/layout/RepeatingBendingProcessNew"/>
    <dgm:cxn modelId="{D1EF5923-2A9F-4200-9F62-990B3394671C}" type="presParOf" srcId="{43D8774E-3911-4DD0-BC9C-D8EE09816E50}" destId="{C68B6930-A65C-4401-B952-83BF7ED16972}" srcOrd="3" destOrd="0" presId="urn:microsoft.com/office/officeart/2016/7/layout/RepeatingBendingProcessNew"/>
    <dgm:cxn modelId="{4AFA5C0C-D7D9-43E3-8D2D-7CECCA028DA9}" type="presParOf" srcId="{C68B6930-A65C-4401-B952-83BF7ED16972}" destId="{2132CFE0-9F55-4F02-85F8-F1217FD29677}" srcOrd="0" destOrd="0" presId="urn:microsoft.com/office/officeart/2016/7/layout/RepeatingBendingProcessNew"/>
    <dgm:cxn modelId="{24CDD572-4860-420A-8444-0731E13842EC}" type="presParOf" srcId="{43D8774E-3911-4DD0-BC9C-D8EE09816E50}" destId="{9C26FCFF-46D5-4464-8D1E-4BFD9957C705}" srcOrd="4" destOrd="0" presId="urn:microsoft.com/office/officeart/2016/7/layout/RepeatingBendingProcessNew"/>
    <dgm:cxn modelId="{5DA4632C-5CE0-412D-8264-CFEB21B36FA0}" type="presParOf" srcId="{43D8774E-3911-4DD0-BC9C-D8EE09816E50}" destId="{C2DB6986-4375-4FF4-B9C3-0E7792C84FD0}" srcOrd="5" destOrd="0" presId="urn:microsoft.com/office/officeart/2016/7/layout/RepeatingBendingProcessNew"/>
    <dgm:cxn modelId="{E3F5D196-A71B-43A7-BE50-ED19E99F9F5F}" type="presParOf" srcId="{C2DB6986-4375-4FF4-B9C3-0E7792C84FD0}" destId="{4584CAA8-5EDB-477D-85B4-C2774D6E0287}" srcOrd="0" destOrd="0" presId="urn:microsoft.com/office/officeart/2016/7/layout/RepeatingBendingProcessNew"/>
    <dgm:cxn modelId="{CB921203-C96E-40F4-9544-17DD592A39D7}" type="presParOf" srcId="{43D8774E-3911-4DD0-BC9C-D8EE09816E50}" destId="{8B767CC0-7CA5-4E37-AEBB-1DE67440E61D}" srcOrd="6" destOrd="0" presId="urn:microsoft.com/office/officeart/2016/7/layout/RepeatingBendingProcessNew"/>
    <dgm:cxn modelId="{49BBF18D-3406-4EB7-A8F9-C761DD466A3F}" type="presParOf" srcId="{43D8774E-3911-4DD0-BC9C-D8EE09816E50}" destId="{212C2532-230C-4ABF-AE0B-CDA63B8FBD10}" srcOrd="7" destOrd="0" presId="urn:microsoft.com/office/officeart/2016/7/layout/RepeatingBendingProcessNew"/>
    <dgm:cxn modelId="{C55DD8CD-6B4E-4660-B10F-CE2BA03F6660}" type="presParOf" srcId="{212C2532-230C-4ABF-AE0B-CDA63B8FBD10}" destId="{08123B3D-B2C4-4BB7-AA1B-45B8C81E842E}" srcOrd="0" destOrd="0" presId="urn:microsoft.com/office/officeart/2016/7/layout/RepeatingBendingProcessNew"/>
    <dgm:cxn modelId="{9EF52542-DCE4-46F5-B980-A598BCB81798}" type="presParOf" srcId="{43D8774E-3911-4DD0-BC9C-D8EE09816E50}" destId="{1E7A9BB8-56DF-4147-AABE-6CF25A7A9D48}" srcOrd="8" destOrd="0" presId="urn:microsoft.com/office/officeart/2016/7/layout/RepeatingBendingProcessNew"/>
    <dgm:cxn modelId="{BB1BC135-EE2D-460E-960C-3825FED7ED0D}" type="presParOf" srcId="{43D8774E-3911-4DD0-BC9C-D8EE09816E50}" destId="{1F257348-AC66-4BDC-B9BF-5883ECCBBADF}" srcOrd="9" destOrd="0" presId="urn:microsoft.com/office/officeart/2016/7/layout/RepeatingBendingProcessNew"/>
    <dgm:cxn modelId="{78C32372-E448-45C0-8DD4-7DC50970845B}" type="presParOf" srcId="{1F257348-AC66-4BDC-B9BF-5883ECCBBADF}" destId="{1C09F2BD-E1A2-43CA-9477-2FBC722545CF}" srcOrd="0" destOrd="0" presId="urn:microsoft.com/office/officeart/2016/7/layout/RepeatingBendingProcessNew"/>
    <dgm:cxn modelId="{52CAE31D-CC48-4669-ACA6-F2DB97794A11}" type="presParOf" srcId="{43D8774E-3911-4DD0-BC9C-D8EE09816E50}" destId="{7C9A51FA-7A33-4798-B024-EFB9E6BC233A}" srcOrd="10" destOrd="0" presId="urn:microsoft.com/office/officeart/2016/7/layout/RepeatingBendingProcessNew"/>
    <dgm:cxn modelId="{AE8EAB97-0530-4CB4-A435-B7C4FAA46C0F}" type="presParOf" srcId="{43D8774E-3911-4DD0-BC9C-D8EE09816E50}" destId="{71F16829-CDC4-4B0D-9E0A-7AEF5F979D5E}" srcOrd="11" destOrd="0" presId="urn:microsoft.com/office/officeart/2016/7/layout/RepeatingBendingProcessNew"/>
    <dgm:cxn modelId="{7B688D46-BE31-4B85-9E8B-5A8D665EFB2E}" type="presParOf" srcId="{71F16829-CDC4-4B0D-9E0A-7AEF5F979D5E}" destId="{3D6C3B60-6505-4455-AA91-53A6EE10B35C}" srcOrd="0" destOrd="0" presId="urn:microsoft.com/office/officeart/2016/7/layout/RepeatingBendingProcessNew"/>
    <dgm:cxn modelId="{005F542E-7082-42F5-B9BE-FA7D605A0CC6}" type="presParOf" srcId="{43D8774E-3911-4DD0-BC9C-D8EE09816E50}" destId="{958B37E1-4AF7-43BE-837C-B230D756558F}" srcOrd="12" destOrd="0" presId="urn:microsoft.com/office/officeart/2016/7/layout/RepeatingBendingProcessNew"/>
    <dgm:cxn modelId="{2D77F426-74AD-489C-B6B8-9ECD8761E99D}" type="presParOf" srcId="{43D8774E-3911-4DD0-BC9C-D8EE09816E50}" destId="{B8DB2C02-2155-49DD-88BC-68B48AE4ED5C}" srcOrd="13" destOrd="0" presId="urn:microsoft.com/office/officeart/2016/7/layout/RepeatingBendingProcessNew"/>
    <dgm:cxn modelId="{D55819F4-05FE-419B-AC8B-13A50E4D7EA7}" type="presParOf" srcId="{B8DB2C02-2155-49DD-88BC-68B48AE4ED5C}" destId="{B0746B79-9B12-4005-91EC-594A2DE966C4}" srcOrd="0" destOrd="0" presId="urn:microsoft.com/office/officeart/2016/7/layout/RepeatingBendingProcessNew"/>
    <dgm:cxn modelId="{4BF0DE73-07CF-489F-8BCA-A2E98058E6CB}" type="presParOf" srcId="{43D8774E-3911-4DD0-BC9C-D8EE09816E50}" destId="{A6C455A1-D63D-4431-89B8-F0C13021FE9F}" srcOrd="14" destOrd="0" presId="urn:microsoft.com/office/officeart/2016/7/layout/RepeatingBendingProcessNew"/>
    <dgm:cxn modelId="{4C05F614-F7C8-479E-88DC-995BF504C749}" type="presParOf" srcId="{43D8774E-3911-4DD0-BC9C-D8EE09816E50}" destId="{543AD35E-12E6-4387-B54F-9F3E0FE17377}" srcOrd="15" destOrd="0" presId="urn:microsoft.com/office/officeart/2016/7/layout/RepeatingBendingProcessNew"/>
    <dgm:cxn modelId="{0402027C-A31F-4E18-93DA-D0B734B32B4C}" type="presParOf" srcId="{543AD35E-12E6-4387-B54F-9F3E0FE17377}" destId="{158FAE11-AA5A-4063-94D5-63A7E36165D4}" srcOrd="0" destOrd="0" presId="urn:microsoft.com/office/officeart/2016/7/layout/RepeatingBendingProcessNew"/>
    <dgm:cxn modelId="{40351687-4F14-47DC-B620-345F25079C1F}" type="presParOf" srcId="{43D8774E-3911-4DD0-BC9C-D8EE09816E50}" destId="{7B225B70-B82C-4E0A-A715-D906DE751955}" srcOrd="16" destOrd="0" presId="urn:microsoft.com/office/officeart/2016/7/layout/RepeatingBendingProcessNew"/>
    <dgm:cxn modelId="{8745EC4C-F77C-43B3-B8C6-5F787A8A3620}" type="presParOf" srcId="{43D8774E-3911-4DD0-BC9C-D8EE09816E50}" destId="{C9BD4AF7-0390-418F-97A2-8F10A0C23BE5}" srcOrd="17" destOrd="0" presId="urn:microsoft.com/office/officeart/2016/7/layout/RepeatingBendingProcessNew"/>
    <dgm:cxn modelId="{DFB96AD0-89F3-4DB3-95B0-CED8AFEBA6C1}" type="presParOf" srcId="{C9BD4AF7-0390-418F-97A2-8F10A0C23BE5}" destId="{8B52E8F3-23B6-465B-B032-EB590E1B227C}" srcOrd="0" destOrd="0" presId="urn:microsoft.com/office/officeart/2016/7/layout/RepeatingBendingProcessNew"/>
    <dgm:cxn modelId="{3F5FD0DA-0A6A-4777-9810-54437FBAF485}" type="presParOf" srcId="{43D8774E-3911-4DD0-BC9C-D8EE09816E50}" destId="{C52D3C56-9B14-4B56-BAE2-F0525A8EA18B}" srcOrd="18" destOrd="0" presId="urn:microsoft.com/office/officeart/2016/7/layout/RepeatingBendingProcessNew"/>
    <dgm:cxn modelId="{9F15391D-D850-421C-A76E-326D9245079B}" type="presParOf" srcId="{43D8774E-3911-4DD0-BC9C-D8EE09816E50}" destId="{BD7BBB23-A256-4CD2-8082-26D76AA5BCDA}" srcOrd="19" destOrd="0" presId="urn:microsoft.com/office/officeart/2016/7/layout/RepeatingBendingProcessNew"/>
    <dgm:cxn modelId="{5C36BAE8-87A6-4283-8B1E-1BFD65F833F3}" type="presParOf" srcId="{BD7BBB23-A256-4CD2-8082-26D76AA5BCDA}" destId="{BA16899D-1EF5-4816-BEF0-F7FCDAB04AE2}" srcOrd="0" destOrd="0" presId="urn:microsoft.com/office/officeart/2016/7/layout/RepeatingBendingProcessNew"/>
    <dgm:cxn modelId="{36CA159D-DFE3-47C8-9F77-B6EDEE90A5B0}" type="presParOf" srcId="{43D8774E-3911-4DD0-BC9C-D8EE09816E50}" destId="{6389B889-5EF8-4FB7-A9A3-128EE70EFCCF}" srcOrd="20" destOrd="0" presId="urn:microsoft.com/office/officeart/2016/7/layout/RepeatingBendingProcessNew"/>
    <dgm:cxn modelId="{B453398A-E080-4F4D-A8FD-73BD5DBA7EE3}" type="presParOf" srcId="{43D8774E-3911-4DD0-BC9C-D8EE09816E50}" destId="{FA4C4334-98C9-4514-83A1-03D9257F7AA5}" srcOrd="21" destOrd="0" presId="urn:microsoft.com/office/officeart/2016/7/layout/RepeatingBendingProcessNew"/>
    <dgm:cxn modelId="{FCBA9685-D45B-4DF2-8F7A-459FF28CFD92}" type="presParOf" srcId="{FA4C4334-98C9-4514-83A1-03D9257F7AA5}" destId="{6263F52E-5CCA-463C-BB5E-CB68031A29AD}" srcOrd="0" destOrd="0" presId="urn:microsoft.com/office/officeart/2016/7/layout/RepeatingBendingProcessNew"/>
    <dgm:cxn modelId="{166E9BB3-43C6-4A4C-AAAF-0B19F832228C}" type="presParOf" srcId="{43D8774E-3911-4DD0-BC9C-D8EE09816E50}" destId="{BB70A9F3-61CB-4899-A5E8-28718C574682}" srcOrd="22" destOrd="0" presId="urn:microsoft.com/office/officeart/2016/7/layout/RepeatingBendingProcessNew"/>
    <dgm:cxn modelId="{47F92A61-F045-417F-B4C6-2C59E61A31D2}" type="presParOf" srcId="{43D8774E-3911-4DD0-BC9C-D8EE09816E50}" destId="{B1D61C7C-AF1D-49ED-B51D-7833D65C1B41}" srcOrd="23" destOrd="0" presId="urn:microsoft.com/office/officeart/2016/7/layout/RepeatingBendingProcessNew"/>
    <dgm:cxn modelId="{87665395-2E60-4807-9566-E2A5CB360615}" type="presParOf" srcId="{B1D61C7C-AF1D-49ED-B51D-7833D65C1B41}" destId="{BCD37DE0-62E5-47E2-A9D0-96EE410BDCFA}" srcOrd="0" destOrd="0" presId="urn:microsoft.com/office/officeart/2016/7/layout/RepeatingBendingProcessNew"/>
    <dgm:cxn modelId="{2BD5B2AB-12EA-4A99-A4BF-700D3C961BA5}" type="presParOf" srcId="{43D8774E-3911-4DD0-BC9C-D8EE09816E50}" destId="{F36A6402-0572-4CD4-A647-25CF3EBA3D86}" srcOrd="24" destOrd="0" presId="urn:microsoft.com/office/officeart/2016/7/layout/RepeatingBendingProcessNew"/>
    <dgm:cxn modelId="{E0375F0B-DCD4-410E-AD41-85CBD137C067}" type="presParOf" srcId="{43D8774E-3911-4DD0-BC9C-D8EE09816E50}" destId="{D98B4D48-DCD8-4ABD-80E6-8E5A5ECB2DEA}" srcOrd="25" destOrd="0" presId="urn:microsoft.com/office/officeart/2016/7/layout/RepeatingBendingProcessNew"/>
    <dgm:cxn modelId="{BBD3FD72-605F-4E3E-858D-4EC32F9517BB}" type="presParOf" srcId="{D98B4D48-DCD8-4ABD-80E6-8E5A5ECB2DEA}" destId="{EB4F26C8-E063-4E78-B027-876D018E866E}" srcOrd="0" destOrd="0" presId="urn:microsoft.com/office/officeart/2016/7/layout/RepeatingBendingProcessNew"/>
    <dgm:cxn modelId="{2E8B9E47-8C02-4AAE-861C-EC6F2EDA14FA}" type="presParOf" srcId="{43D8774E-3911-4DD0-BC9C-D8EE09816E50}" destId="{4EC63166-3A9E-4E5C-9F8E-9966B9464535}" srcOrd="26" destOrd="0" presId="urn:microsoft.com/office/officeart/2016/7/layout/RepeatingBendingProcessNew"/>
    <dgm:cxn modelId="{99CF3587-7931-4477-B6C0-DF8EDBEDB141}" type="presParOf" srcId="{43D8774E-3911-4DD0-BC9C-D8EE09816E50}" destId="{12E917B5-582C-4617-8BD0-4415C96521CD}" srcOrd="27" destOrd="0" presId="urn:microsoft.com/office/officeart/2016/7/layout/RepeatingBendingProcessNew"/>
    <dgm:cxn modelId="{0FBCBE38-73B6-4D82-AD68-DB5C09EA119A}" type="presParOf" srcId="{12E917B5-582C-4617-8BD0-4415C96521CD}" destId="{160ABD60-FDA8-4326-B892-89DA99D890C5}" srcOrd="0" destOrd="0" presId="urn:microsoft.com/office/officeart/2016/7/layout/RepeatingBendingProcessNew"/>
    <dgm:cxn modelId="{E3274D12-28A2-461D-B394-597BDAA5D6C3}" type="presParOf" srcId="{43D8774E-3911-4DD0-BC9C-D8EE09816E50}" destId="{944B34F6-6732-41C8-AB5F-1390509DA661}" srcOrd="28" destOrd="0" presId="urn:microsoft.com/office/officeart/2016/7/layout/RepeatingBendingProcessNew"/>
    <dgm:cxn modelId="{761573F9-8383-4C9E-8438-D8B799D395B0}" type="presParOf" srcId="{43D8774E-3911-4DD0-BC9C-D8EE09816E50}" destId="{44428254-32A1-4F65-BC8E-A98E2D4051DE}" srcOrd="29" destOrd="0" presId="urn:microsoft.com/office/officeart/2016/7/layout/RepeatingBendingProcessNew"/>
    <dgm:cxn modelId="{EE092C70-035D-4C6B-9539-A1C2A60525C6}" type="presParOf" srcId="{44428254-32A1-4F65-BC8E-A98E2D4051DE}" destId="{CF50F2F5-F72A-4B77-AFAC-0B8F4288C32F}" srcOrd="0" destOrd="0" presId="urn:microsoft.com/office/officeart/2016/7/layout/RepeatingBendingProcessNew"/>
    <dgm:cxn modelId="{2D2199AA-2B48-4FAA-A54B-8585942A0E3A}" type="presParOf" srcId="{43D8774E-3911-4DD0-BC9C-D8EE09816E50}" destId="{46140BF4-0B9D-4BD6-8ACF-4B3559F2BD38}" srcOrd="30" destOrd="0" presId="urn:microsoft.com/office/officeart/2016/7/layout/RepeatingBendingProcessNew"/>
    <dgm:cxn modelId="{00470F6E-7BA8-46C8-91DA-4ADA74DF0425}" type="presParOf" srcId="{43D8774E-3911-4DD0-BC9C-D8EE09816E50}" destId="{2A9F51B0-DE50-4055-9A74-29A2D110084C}" srcOrd="31" destOrd="0" presId="urn:microsoft.com/office/officeart/2016/7/layout/RepeatingBendingProcessNew"/>
    <dgm:cxn modelId="{E0DA1DA1-1FC4-49F0-B6D2-821B0D6B885D}" type="presParOf" srcId="{2A9F51B0-DE50-4055-9A74-29A2D110084C}" destId="{9AC123A1-004A-4945-8C11-9B5BDE6D263C}" srcOrd="0" destOrd="0" presId="urn:microsoft.com/office/officeart/2016/7/layout/RepeatingBendingProcessNew"/>
    <dgm:cxn modelId="{E77D93F0-2F40-437D-B884-8360AE65E27F}" type="presParOf" srcId="{43D8774E-3911-4DD0-BC9C-D8EE09816E50}" destId="{52527D30-9061-4631-845F-60F56E8E0A30}" srcOrd="32" destOrd="0" presId="urn:microsoft.com/office/officeart/2016/7/layout/RepeatingBendingProcessNew"/>
    <dgm:cxn modelId="{8A198294-AB6D-4DAE-A216-FF8EDA9AF378}" type="presParOf" srcId="{43D8774E-3911-4DD0-BC9C-D8EE09816E50}" destId="{630852F4-8A68-4272-BD0F-FC931F76614C}" srcOrd="33" destOrd="0" presId="urn:microsoft.com/office/officeart/2016/7/layout/RepeatingBendingProcessNew"/>
    <dgm:cxn modelId="{406D5C4E-27F6-46D8-B0E8-2B35F7AA49B5}" type="presParOf" srcId="{630852F4-8A68-4272-BD0F-FC931F76614C}" destId="{F5C25B83-5CC4-4309-958E-DB2185969340}" srcOrd="0" destOrd="0" presId="urn:microsoft.com/office/officeart/2016/7/layout/RepeatingBendingProcessNew"/>
    <dgm:cxn modelId="{6C95ADA5-0ED0-4991-94E6-E2A4974E9338}" type="presParOf" srcId="{43D8774E-3911-4DD0-BC9C-D8EE09816E50}" destId="{0EF52A3C-D793-418E-8718-7EE4366AB028}" srcOrd="34" destOrd="0" presId="urn:microsoft.com/office/officeart/2016/7/layout/RepeatingBendingProcessNew"/>
    <dgm:cxn modelId="{D9FF7448-41B7-45E8-80DB-C606E275B57B}" type="presParOf" srcId="{43D8774E-3911-4DD0-BC9C-D8EE09816E50}" destId="{6DD8A2BD-EF54-4427-AE1A-4A56F8A462A0}" srcOrd="35" destOrd="0" presId="urn:microsoft.com/office/officeart/2016/7/layout/RepeatingBendingProcessNew"/>
    <dgm:cxn modelId="{44C04C7A-0CC0-4CC8-8AA7-BB7C84D89B44}" type="presParOf" srcId="{6DD8A2BD-EF54-4427-AE1A-4A56F8A462A0}" destId="{96F3B003-C63A-4CC0-B574-93240431EB10}" srcOrd="0" destOrd="0" presId="urn:microsoft.com/office/officeart/2016/7/layout/RepeatingBendingProcessNew"/>
    <dgm:cxn modelId="{C556CBBB-DF24-4B98-8689-13FD68B0D3EF}" type="presParOf" srcId="{43D8774E-3911-4DD0-BC9C-D8EE09816E50}" destId="{3B1D27D2-1D2F-41AD-9495-ECECE262F8D2}" srcOrd="36" destOrd="0" presId="urn:microsoft.com/office/officeart/2016/7/layout/RepeatingBendingProcessNew"/>
    <dgm:cxn modelId="{567D4E8D-2723-4A26-973E-D1425BD5DCD5}" type="presParOf" srcId="{43D8774E-3911-4DD0-BC9C-D8EE09816E50}" destId="{8CC7F26D-2317-4D2F-95E5-31D2A396503E}" srcOrd="37" destOrd="0" presId="urn:microsoft.com/office/officeart/2016/7/layout/RepeatingBendingProcessNew"/>
    <dgm:cxn modelId="{D5083D04-7F9E-4626-B296-D7032556194F}" type="presParOf" srcId="{8CC7F26D-2317-4D2F-95E5-31D2A396503E}" destId="{A1C24AED-C0C4-4DA1-9D62-0356018D6D30}" srcOrd="0" destOrd="0" presId="urn:microsoft.com/office/officeart/2016/7/layout/RepeatingBendingProcessNew"/>
    <dgm:cxn modelId="{E19A0AA7-DB35-4B33-8B78-206938A32DBC}" type="presParOf" srcId="{43D8774E-3911-4DD0-BC9C-D8EE09816E50}" destId="{D8625DA5-43E8-4561-A174-E3FA42B28CFF}" srcOrd="38" destOrd="0" presId="urn:microsoft.com/office/officeart/2016/7/layout/RepeatingBendingProcessNew"/>
    <dgm:cxn modelId="{36B2BD65-910E-466C-8D3A-7648430C649F}" type="presParOf" srcId="{43D8774E-3911-4DD0-BC9C-D8EE09816E50}" destId="{231F5614-742E-4713-9275-26AAD6E7EB31}" srcOrd="39" destOrd="0" presId="urn:microsoft.com/office/officeart/2016/7/layout/RepeatingBendingProcessNew"/>
    <dgm:cxn modelId="{F390FDCA-60D3-4395-B2D3-9198D126657D}" type="presParOf" srcId="{231F5614-742E-4713-9275-26AAD6E7EB31}" destId="{B6895875-9F46-46AF-845C-73ABFD68A0F4}" srcOrd="0" destOrd="0" presId="urn:microsoft.com/office/officeart/2016/7/layout/RepeatingBendingProcessNew"/>
    <dgm:cxn modelId="{AAFB84D2-5CBD-4F08-92C6-786690FDAF40}" type="presParOf" srcId="{43D8774E-3911-4DD0-BC9C-D8EE09816E50}" destId="{84B27F48-21A9-4766-9636-38B0410B08B7}" srcOrd="40" destOrd="0" presId="urn:microsoft.com/office/officeart/2016/7/layout/RepeatingBendingProcessNew"/>
    <dgm:cxn modelId="{A6B0CFF8-27AB-47A5-B507-9938A5864AFB}" type="presParOf" srcId="{43D8774E-3911-4DD0-BC9C-D8EE09816E50}" destId="{B4CEB996-0874-44AA-8FA8-B066ABE725D2}" srcOrd="41" destOrd="0" presId="urn:microsoft.com/office/officeart/2016/7/layout/RepeatingBendingProcessNew"/>
    <dgm:cxn modelId="{C102BD72-D638-46CF-A1FD-7288C3BD45EE}" type="presParOf" srcId="{B4CEB996-0874-44AA-8FA8-B066ABE725D2}" destId="{A5975105-F23B-45BE-B81D-2106ED5F643F}" srcOrd="0" destOrd="0" presId="urn:microsoft.com/office/officeart/2016/7/layout/RepeatingBendingProcessNew"/>
    <dgm:cxn modelId="{5C6797C0-08A3-4032-96DC-BDE9E6700025}" type="presParOf" srcId="{43D8774E-3911-4DD0-BC9C-D8EE09816E50}" destId="{D7116258-5EFA-459C-8F64-71C6FEF814D8}" srcOrd="42" destOrd="0" presId="urn:microsoft.com/office/officeart/2016/7/layout/RepeatingBendingProcessNew"/>
    <dgm:cxn modelId="{29EDA52F-9E92-402B-B8D3-0FC77B8C49A5}" type="presParOf" srcId="{43D8774E-3911-4DD0-BC9C-D8EE09816E50}" destId="{C4469F63-6E9C-42C3-9880-F27C38BAF290}" srcOrd="43" destOrd="0" presId="urn:microsoft.com/office/officeart/2016/7/layout/RepeatingBendingProcessNew"/>
    <dgm:cxn modelId="{5158BA53-6F36-46C9-B2B6-43D685DA2ABB}" type="presParOf" srcId="{C4469F63-6E9C-42C3-9880-F27C38BAF290}" destId="{3782B8C3-EA8E-4FF7-A224-7F58F888A4A8}" srcOrd="0" destOrd="0" presId="urn:microsoft.com/office/officeart/2016/7/layout/RepeatingBendingProcessNew"/>
    <dgm:cxn modelId="{3D1582F8-92E6-405D-9A7A-F3DAEEDF666C}" type="presParOf" srcId="{43D8774E-3911-4DD0-BC9C-D8EE09816E50}" destId="{E706F27E-9082-4E0B-932A-2C02FF99764B}" srcOrd="44" destOrd="0" presId="urn:microsoft.com/office/officeart/2016/7/layout/RepeatingBendingProcessNew"/>
    <dgm:cxn modelId="{756BC6EE-5B09-456A-8B3C-010ED963C147}" type="presParOf" srcId="{43D8774E-3911-4DD0-BC9C-D8EE09816E50}" destId="{1E423009-AF75-4CAC-A934-B346DBFC32E5}" srcOrd="45" destOrd="0" presId="urn:microsoft.com/office/officeart/2016/7/layout/RepeatingBendingProcessNew"/>
    <dgm:cxn modelId="{A5B88FD0-4673-4F48-9110-4F8503BB202C}" type="presParOf" srcId="{1E423009-AF75-4CAC-A934-B346DBFC32E5}" destId="{08FF9832-4C45-449C-AC62-7D32C6B7C08C}" srcOrd="0" destOrd="0" presId="urn:microsoft.com/office/officeart/2016/7/layout/RepeatingBendingProcessNew"/>
    <dgm:cxn modelId="{C5BC788B-EF2C-458B-B829-EF1981FCCB5F}" type="presParOf" srcId="{43D8774E-3911-4DD0-BC9C-D8EE09816E50}" destId="{424EB36F-5A5B-4AE0-B302-3CD854953276}" srcOrd="46" destOrd="0" presId="urn:microsoft.com/office/officeart/2016/7/layout/RepeatingBendingProcessNew"/>
    <dgm:cxn modelId="{FDFDBAAE-FB43-4FEC-A9CE-F5586EA06DA6}" type="presParOf" srcId="{43D8774E-3911-4DD0-BC9C-D8EE09816E50}" destId="{99EC0425-7DE9-4FAD-AEDA-C63952BD7E01}" srcOrd="47" destOrd="0" presId="urn:microsoft.com/office/officeart/2016/7/layout/RepeatingBendingProcessNew"/>
    <dgm:cxn modelId="{54DB92D0-423F-41B4-8C52-2BB7D745BE92}" type="presParOf" srcId="{99EC0425-7DE9-4FAD-AEDA-C63952BD7E01}" destId="{B1A30D22-B2F2-4B72-812D-72EB4C6392A9}" srcOrd="0" destOrd="0" presId="urn:microsoft.com/office/officeart/2016/7/layout/RepeatingBendingProcessNew"/>
    <dgm:cxn modelId="{963C9610-A877-47F8-93BD-2D8ED3D38E83}" type="presParOf" srcId="{43D8774E-3911-4DD0-BC9C-D8EE09816E50}" destId="{75B1DE1A-E5C0-4C6A-8F59-97843C4901C9}" srcOrd="48" destOrd="0" presId="urn:microsoft.com/office/officeart/2016/7/layout/RepeatingBendingProcessNew"/>
    <dgm:cxn modelId="{DE8DF04E-C4E6-4551-9F05-9A9E459FB38C}" type="presParOf" srcId="{43D8774E-3911-4DD0-BC9C-D8EE09816E50}" destId="{D618449A-4D72-4B54-A1A5-E6244A179FC4}" srcOrd="49" destOrd="0" presId="urn:microsoft.com/office/officeart/2016/7/layout/RepeatingBendingProcessNew"/>
    <dgm:cxn modelId="{24EEA536-2F46-47D1-AAE4-7B4F0F28C176}" type="presParOf" srcId="{D618449A-4D72-4B54-A1A5-E6244A179FC4}" destId="{F701BFB6-4FBF-4829-8B62-087666B3D3FD}" srcOrd="0" destOrd="0" presId="urn:microsoft.com/office/officeart/2016/7/layout/RepeatingBendingProcessNew"/>
    <dgm:cxn modelId="{A37059F3-40BF-460D-9576-C6EB018C2496}" type="presParOf" srcId="{43D8774E-3911-4DD0-BC9C-D8EE09816E50}" destId="{06EABECF-41F5-49A5-B90D-773D494D8E24}" srcOrd="50" destOrd="0" presId="urn:microsoft.com/office/officeart/2016/7/layout/RepeatingBendingProcessNew"/>
    <dgm:cxn modelId="{7F267979-A680-4A82-A0BA-928F79D58FC9}" type="presParOf" srcId="{43D8774E-3911-4DD0-BC9C-D8EE09816E50}" destId="{979BA817-BAF8-40F5-9130-F82842E844D2}" srcOrd="51" destOrd="0" presId="urn:microsoft.com/office/officeart/2016/7/layout/RepeatingBendingProcessNew"/>
    <dgm:cxn modelId="{EBD802A4-8AD2-4A2C-9CBF-C90875F5D040}" type="presParOf" srcId="{979BA817-BAF8-40F5-9130-F82842E844D2}" destId="{E7E74443-0D60-492E-AFCD-51628FD05F6A}" srcOrd="0" destOrd="0" presId="urn:microsoft.com/office/officeart/2016/7/layout/RepeatingBendingProcessNew"/>
    <dgm:cxn modelId="{8158B3B4-E02C-495A-B5E9-52DD1631FC6C}" type="presParOf" srcId="{43D8774E-3911-4DD0-BC9C-D8EE09816E50}" destId="{D99A3156-AFD4-47A2-A1D9-EA697734CE1A}" srcOrd="52" destOrd="0" presId="urn:microsoft.com/office/officeart/2016/7/layout/RepeatingBendingProcessNew"/>
    <dgm:cxn modelId="{63D0C87E-D6B7-4DEA-99B0-28F4E2D8B6CD}" type="presParOf" srcId="{43D8774E-3911-4DD0-BC9C-D8EE09816E50}" destId="{5B613B10-3A39-4E99-BE34-48CBF62207B5}" srcOrd="53" destOrd="0" presId="urn:microsoft.com/office/officeart/2016/7/layout/RepeatingBendingProcessNew"/>
    <dgm:cxn modelId="{D5B8A846-40A6-439E-92D7-44CCEDD66AA5}" type="presParOf" srcId="{5B613B10-3A39-4E99-BE34-48CBF62207B5}" destId="{F1BF49D6-27FB-4EE3-AB67-90948CF4FF0B}" srcOrd="0" destOrd="0" presId="urn:microsoft.com/office/officeart/2016/7/layout/RepeatingBendingProcessNew"/>
    <dgm:cxn modelId="{BD5E9156-892F-4B21-922B-CD49766F5EE7}" type="presParOf" srcId="{43D8774E-3911-4DD0-BC9C-D8EE09816E50}" destId="{B36E8852-F2A2-4F7E-A6D4-3CCCE588E2EF}" srcOrd="54" destOrd="0" presId="urn:microsoft.com/office/officeart/2016/7/layout/RepeatingBendingProcessNew"/>
    <dgm:cxn modelId="{2231986E-69D6-424C-AB10-DFE31E2DC1A6}" type="presParOf" srcId="{43D8774E-3911-4DD0-BC9C-D8EE09816E50}" destId="{2869AD4F-50EF-4871-9C11-CE1CFEBE4F16}" srcOrd="55" destOrd="0" presId="urn:microsoft.com/office/officeart/2016/7/layout/RepeatingBendingProcessNew"/>
    <dgm:cxn modelId="{0A6E025A-9036-4CC2-8A3C-1E45AF69C5BB}" type="presParOf" srcId="{2869AD4F-50EF-4871-9C11-CE1CFEBE4F16}" destId="{27C82F4D-887D-4DEE-BCF8-500FED2526B3}" srcOrd="0" destOrd="0" presId="urn:microsoft.com/office/officeart/2016/7/layout/RepeatingBendingProcessNew"/>
    <dgm:cxn modelId="{8B3FD84E-8EC1-4B7D-8EFC-2A2FAF020BDD}" type="presParOf" srcId="{43D8774E-3911-4DD0-BC9C-D8EE09816E50}" destId="{D2E493CC-5CA9-4148-B21B-50871190B10B}" srcOrd="56" destOrd="0" presId="urn:microsoft.com/office/officeart/2016/7/layout/RepeatingBendingProcessNew"/>
    <dgm:cxn modelId="{8177B51D-3398-4D55-9140-3B4D8179DAA1}" type="presParOf" srcId="{43D8774E-3911-4DD0-BC9C-D8EE09816E50}" destId="{B3AAB6B0-C193-430C-B1DF-6AE30173B48A}" srcOrd="57" destOrd="0" presId="urn:microsoft.com/office/officeart/2016/7/layout/RepeatingBendingProcessNew"/>
    <dgm:cxn modelId="{50CDD53F-1CCE-466A-8214-A1DCDC18A718}" type="presParOf" srcId="{B3AAB6B0-C193-430C-B1DF-6AE30173B48A}" destId="{62B63615-15AB-44EE-B7C0-927707BC9166}" srcOrd="0" destOrd="0" presId="urn:microsoft.com/office/officeart/2016/7/layout/RepeatingBendingProcessNew"/>
    <dgm:cxn modelId="{88759A31-B3B4-4F16-9655-36AF4D964020}" type="presParOf" srcId="{43D8774E-3911-4DD0-BC9C-D8EE09816E50}" destId="{B61166AD-38C9-419E-9F30-9D25BF0E1516}" srcOrd="58" destOrd="0" presId="urn:microsoft.com/office/officeart/2016/7/layout/RepeatingBendingProcessNew"/>
    <dgm:cxn modelId="{CC39E66D-EE48-4964-BB1A-2AE4C79AB5E1}" type="presParOf" srcId="{43D8774E-3911-4DD0-BC9C-D8EE09816E50}" destId="{3B62A091-89DA-407D-A47B-1BAD44424344}" srcOrd="59" destOrd="0" presId="urn:microsoft.com/office/officeart/2016/7/layout/RepeatingBendingProcessNew"/>
    <dgm:cxn modelId="{ED308612-8D1A-47AB-BA53-05C456E5B449}" type="presParOf" srcId="{3B62A091-89DA-407D-A47B-1BAD44424344}" destId="{C305936F-B4CE-41E2-A86C-72677C176176}" srcOrd="0" destOrd="0" presId="urn:microsoft.com/office/officeart/2016/7/layout/RepeatingBendingProcessNew"/>
    <dgm:cxn modelId="{B9EF7096-7A61-4030-9AAF-818BB3738505}" type="presParOf" srcId="{43D8774E-3911-4DD0-BC9C-D8EE09816E50}" destId="{FF9AE654-D637-492D-9EF1-2AF7FFA9D537}" srcOrd="60" destOrd="0" presId="urn:microsoft.com/office/officeart/2016/7/layout/RepeatingBendingProcessNew"/>
    <dgm:cxn modelId="{193A0911-86C6-44C2-86FF-FE04475655C0}" type="presParOf" srcId="{43D8774E-3911-4DD0-BC9C-D8EE09816E50}" destId="{A14B9763-E2F2-494B-A19A-6E1771A3B7DD}" srcOrd="61" destOrd="0" presId="urn:microsoft.com/office/officeart/2016/7/layout/RepeatingBendingProcessNew"/>
    <dgm:cxn modelId="{9FE60A3F-852F-4E46-8BD9-7982AB1F8575}" type="presParOf" srcId="{A14B9763-E2F2-494B-A19A-6E1771A3B7DD}" destId="{8468647F-D485-40AE-B377-B0D471C06CF4}" srcOrd="0" destOrd="0" presId="urn:microsoft.com/office/officeart/2016/7/layout/RepeatingBendingProcessNew"/>
    <dgm:cxn modelId="{6E297906-2E9C-43D1-991F-A28F33146240}" type="presParOf" srcId="{43D8774E-3911-4DD0-BC9C-D8EE09816E50}" destId="{68CB85BA-BB8A-4D7A-95CF-59AEA97B98FF}" srcOrd="62" destOrd="0" presId="urn:microsoft.com/office/officeart/2016/7/layout/RepeatingBendingProcessNew"/>
    <dgm:cxn modelId="{A80CFDB4-97A4-4322-BBEB-15B8C90BD802}" type="presParOf" srcId="{43D8774E-3911-4DD0-BC9C-D8EE09816E50}" destId="{038F6B6A-2804-4153-AE0A-7B0893F92AE7}" srcOrd="63" destOrd="0" presId="urn:microsoft.com/office/officeart/2016/7/layout/RepeatingBendingProcessNew"/>
    <dgm:cxn modelId="{B96E8D87-C966-40A1-8084-F1570EBDB49F}" type="presParOf" srcId="{038F6B6A-2804-4153-AE0A-7B0893F92AE7}" destId="{44FAC7A3-4DF3-4980-9B58-576C3C6F31AB}" srcOrd="0" destOrd="0" presId="urn:microsoft.com/office/officeart/2016/7/layout/RepeatingBendingProcessNew"/>
    <dgm:cxn modelId="{89F51A1E-4193-488D-B002-A83B91A85F97}" type="presParOf" srcId="{43D8774E-3911-4DD0-BC9C-D8EE09816E50}" destId="{9B5C889F-498A-4B5A-86F9-EEF0F8CB7021}" srcOrd="64" destOrd="0" presId="urn:microsoft.com/office/officeart/2016/7/layout/RepeatingBendingProcessNew"/>
    <dgm:cxn modelId="{8B26495D-8471-4314-9EC0-6925CEB14270}" type="presParOf" srcId="{43D8774E-3911-4DD0-BC9C-D8EE09816E50}" destId="{2644DBB2-EC7A-4140-869C-57D3407DCFED}" srcOrd="65" destOrd="0" presId="urn:microsoft.com/office/officeart/2016/7/layout/RepeatingBendingProcessNew"/>
    <dgm:cxn modelId="{222526B7-1963-4ECC-88FD-1FFD1671BA15}" type="presParOf" srcId="{2644DBB2-EC7A-4140-869C-57D3407DCFED}" destId="{69063CD5-B0F7-441B-9D6C-D4F51FCBB79D}" srcOrd="0" destOrd="0" presId="urn:microsoft.com/office/officeart/2016/7/layout/RepeatingBendingProcessNew"/>
    <dgm:cxn modelId="{63938434-FB4E-43BF-98D8-12AB9D3938C0}" type="presParOf" srcId="{43D8774E-3911-4DD0-BC9C-D8EE09816E50}" destId="{419533F8-AEBF-4717-81C8-7542DBEB10EC}" srcOrd="66" destOrd="0" presId="urn:microsoft.com/office/officeart/2016/7/layout/RepeatingBendingProcessNew"/>
    <dgm:cxn modelId="{3381AF28-659C-4BCE-9859-C8C4F1FD4C26}" type="presParOf" srcId="{43D8774E-3911-4DD0-BC9C-D8EE09816E50}" destId="{EFCE7C66-3AF8-4882-A745-D67156F90D45}" srcOrd="67" destOrd="0" presId="urn:microsoft.com/office/officeart/2016/7/layout/RepeatingBendingProcessNew"/>
    <dgm:cxn modelId="{98B14B51-C426-408C-97F6-CF3C96B2DA09}" type="presParOf" srcId="{EFCE7C66-3AF8-4882-A745-D67156F90D45}" destId="{7D6B5A24-05CF-4E78-A385-B239570CE040}" srcOrd="0" destOrd="0" presId="urn:microsoft.com/office/officeart/2016/7/layout/RepeatingBendingProcessNew"/>
    <dgm:cxn modelId="{A2997052-EBBF-4FA1-B354-894B6289FE5C}" type="presParOf" srcId="{43D8774E-3911-4DD0-BC9C-D8EE09816E50}" destId="{AA69F991-82FD-470C-B8C6-D2167C5C3332}" srcOrd="6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98E26-4378-4004-AC07-C26E5005796A}">
      <dsp:nvSpPr>
        <dsp:cNvPr id="0" name=""/>
        <dsp:cNvSpPr/>
      </dsp:nvSpPr>
      <dsp:spPr>
        <a:xfrm>
          <a:off x="0" y="317574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 dirty="0"/>
            <a:t>La distribució de l’ edat dels milionaris</a:t>
          </a:r>
          <a:endParaRPr lang="en-US" sz="1500" kern="1200" dirty="0"/>
        </a:p>
      </dsp:txBody>
      <dsp:txXfrm>
        <a:off x="0" y="317574"/>
        <a:ext cx="1684692" cy="1010815"/>
      </dsp:txXfrm>
    </dsp:sp>
    <dsp:sp modelId="{99A510E4-68ED-49E2-BE99-5CF05EFEB50A}">
      <dsp:nvSpPr>
        <dsp:cNvPr id="0" name=""/>
        <dsp:cNvSpPr/>
      </dsp:nvSpPr>
      <dsp:spPr>
        <a:xfrm>
          <a:off x="1853161" y="317574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 dirty="0"/>
            <a:t>La distribució geogràficament</a:t>
          </a:r>
          <a:endParaRPr lang="en-US" sz="1500" kern="1200" dirty="0"/>
        </a:p>
      </dsp:txBody>
      <dsp:txXfrm>
        <a:off x="1853161" y="317574"/>
        <a:ext cx="1684692" cy="1010815"/>
      </dsp:txXfrm>
    </dsp:sp>
    <dsp:sp modelId="{571C4C58-19BB-497F-9D04-ECD0BC1667AE}">
      <dsp:nvSpPr>
        <dsp:cNvPr id="0" name=""/>
        <dsp:cNvSpPr/>
      </dsp:nvSpPr>
      <dsp:spPr>
        <a:xfrm>
          <a:off x="3706322" y="317574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La distribució del gènere.</a:t>
          </a:r>
          <a:endParaRPr lang="en-US" sz="1500" kern="1200"/>
        </a:p>
      </dsp:txBody>
      <dsp:txXfrm>
        <a:off x="3706322" y="317574"/>
        <a:ext cx="1684692" cy="1010815"/>
      </dsp:txXfrm>
    </dsp:sp>
    <dsp:sp modelId="{D683B472-C018-409B-9B17-C38F2B84E8ED}">
      <dsp:nvSpPr>
        <dsp:cNvPr id="0" name=""/>
        <dsp:cNvSpPr/>
      </dsp:nvSpPr>
      <dsp:spPr>
        <a:xfrm>
          <a:off x="0" y="1496858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La distribució per sectors</a:t>
          </a:r>
          <a:endParaRPr lang="en-US" sz="1500" kern="1200"/>
        </a:p>
      </dsp:txBody>
      <dsp:txXfrm>
        <a:off x="0" y="1496858"/>
        <a:ext cx="1684692" cy="1010815"/>
      </dsp:txXfrm>
    </dsp:sp>
    <dsp:sp modelId="{DEE2DA1E-3338-4371-9138-BAECF59F4C54}">
      <dsp:nvSpPr>
        <dsp:cNvPr id="0" name=""/>
        <dsp:cNvSpPr/>
      </dsp:nvSpPr>
      <dsp:spPr>
        <a:xfrm>
          <a:off x="1853161" y="1496858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Relació autodidactes vs. hereus</a:t>
          </a:r>
          <a:endParaRPr lang="en-US" sz="1500" kern="1200"/>
        </a:p>
      </dsp:txBody>
      <dsp:txXfrm>
        <a:off x="1853161" y="1496858"/>
        <a:ext cx="1684692" cy="1010815"/>
      </dsp:txXfrm>
    </dsp:sp>
    <dsp:sp modelId="{DCE1C668-F30B-4F0E-A5DC-DF8E8F20F7F3}">
      <dsp:nvSpPr>
        <dsp:cNvPr id="0" name=""/>
        <dsp:cNvSpPr/>
      </dsp:nvSpPr>
      <dsp:spPr>
        <a:xfrm>
          <a:off x="3706322" y="1496858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Relació PIB vs. quantitat de milionaris</a:t>
          </a:r>
          <a:endParaRPr lang="en-US" sz="1500" kern="1200"/>
        </a:p>
      </dsp:txBody>
      <dsp:txXfrm>
        <a:off x="3706322" y="1496858"/>
        <a:ext cx="1684692" cy="1010815"/>
      </dsp:txXfrm>
    </dsp:sp>
    <dsp:sp modelId="{708DF9E7-7A87-4816-BB52-82C6C1879A4E}">
      <dsp:nvSpPr>
        <dsp:cNvPr id="0" name=""/>
        <dsp:cNvSpPr/>
      </dsp:nvSpPr>
      <dsp:spPr>
        <a:xfrm>
          <a:off x="1853161" y="2676143"/>
          <a:ext cx="1684692" cy="1010815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500" kern="1200"/>
            <a:t>Relació segons estudis</a:t>
          </a:r>
          <a:endParaRPr lang="en-US" sz="1500" kern="1200"/>
        </a:p>
      </dsp:txBody>
      <dsp:txXfrm>
        <a:off x="1853161" y="2676143"/>
        <a:ext cx="1684692" cy="1010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44768-019F-45C2-A5F0-3D2A8D5794C8}">
      <dsp:nvSpPr>
        <dsp:cNvPr id="0" name=""/>
        <dsp:cNvSpPr/>
      </dsp:nvSpPr>
      <dsp:spPr>
        <a:xfrm>
          <a:off x="1077401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7859" y="320164"/>
        <a:ext cx="12184" cy="2439"/>
      </dsp:txXfrm>
    </dsp:sp>
    <dsp:sp modelId="{E2B5E4E7-6C94-437E-A73C-B8F99B56DA1F}">
      <dsp:nvSpPr>
        <dsp:cNvPr id="0" name=""/>
        <dsp:cNvSpPr/>
      </dsp:nvSpPr>
      <dsp:spPr>
        <a:xfrm>
          <a:off x="19637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Rank</a:t>
          </a:r>
        </a:p>
      </dsp:txBody>
      <dsp:txXfrm>
        <a:off x="19637" y="3514"/>
        <a:ext cx="1059564" cy="635738"/>
      </dsp:txXfrm>
    </dsp:sp>
    <dsp:sp modelId="{C68B6930-A65C-4401-B952-83BF7ED16972}">
      <dsp:nvSpPr>
        <dsp:cNvPr id="0" name=""/>
        <dsp:cNvSpPr/>
      </dsp:nvSpPr>
      <dsp:spPr>
        <a:xfrm>
          <a:off x="2380665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1123" y="320164"/>
        <a:ext cx="12184" cy="2439"/>
      </dsp:txXfrm>
    </dsp:sp>
    <dsp:sp modelId="{7779E470-720B-43EC-807E-5A315D58E730}">
      <dsp:nvSpPr>
        <dsp:cNvPr id="0" name=""/>
        <dsp:cNvSpPr/>
      </dsp:nvSpPr>
      <dsp:spPr>
        <a:xfrm>
          <a:off x="1322901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finalWorth</a:t>
          </a:r>
        </a:p>
      </dsp:txBody>
      <dsp:txXfrm>
        <a:off x="1322901" y="3514"/>
        <a:ext cx="1059564" cy="635738"/>
      </dsp:txXfrm>
    </dsp:sp>
    <dsp:sp modelId="{C2DB6986-4375-4FF4-B9C3-0E7792C84FD0}">
      <dsp:nvSpPr>
        <dsp:cNvPr id="0" name=""/>
        <dsp:cNvSpPr/>
      </dsp:nvSpPr>
      <dsp:spPr>
        <a:xfrm>
          <a:off x="3683929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386" y="320164"/>
        <a:ext cx="12184" cy="2439"/>
      </dsp:txXfrm>
    </dsp:sp>
    <dsp:sp modelId="{9C26FCFF-46D5-4464-8D1E-4BFD9957C705}">
      <dsp:nvSpPr>
        <dsp:cNvPr id="0" name=""/>
        <dsp:cNvSpPr/>
      </dsp:nvSpPr>
      <dsp:spPr>
        <a:xfrm>
          <a:off x="2626165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Category</a:t>
          </a:r>
        </a:p>
      </dsp:txBody>
      <dsp:txXfrm>
        <a:off x="2626165" y="3514"/>
        <a:ext cx="1059564" cy="635738"/>
      </dsp:txXfrm>
    </dsp:sp>
    <dsp:sp modelId="{212C2532-230C-4ABF-AE0B-CDA63B8FBD10}">
      <dsp:nvSpPr>
        <dsp:cNvPr id="0" name=""/>
        <dsp:cNvSpPr/>
      </dsp:nvSpPr>
      <dsp:spPr>
        <a:xfrm>
          <a:off x="4987193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650" y="320164"/>
        <a:ext cx="12184" cy="2439"/>
      </dsp:txXfrm>
    </dsp:sp>
    <dsp:sp modelId="{8B767CC0-7CA5-4E37-AEBB-1DE67440E61D}">
      <dsp:nvSpPr>
        <dsp:cNvPr id="0" name=""/>
        <dsp:cNvSpPr/>
      </dsp:nvSpPr>
      <dsp:spPr>
        <a:xfrm>
          <a:off x="3929429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personName</a:t>
          </a:r>
          <a:endParaRPr lang="en-US" sz="1200" kern="1200" dirty="0"/>
        </a:p>
      </dsp:txBody>
      <dsp:txXfrm>
        <a:off x="3929429" y="3514"/>
        <a:ext cx="1059564" cy="635738"/>
      </dsp:txXfrm>
    </dsp:sp>
    <dsp:sp modelId="{1F257348-AC66-4BDC-B9BF-5883ECCBBADF}">
      <dsp:nvSpPr>
        <dsp:cNvPr id="0" name=""/>
        <dsp:cNvSpPr/>
      </dsp:nvSpPr>
      <dsp:spPr>
        <a:xfrm>
          <a:off x="6290456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0914" y="320164"/>
        <a:ext cx="12184" cy="2439"/>
      </dsp:txXfrm>
    </dsp:sp>
    <dsp:sp modelId="{1E7A9BB8-56DF-4147-AABE-6CF25A7A9D48}">
      <dsp:nvSpPr>
        <dsp:cNvPr id="0" name=""/>
        <dsp:cNvSpPr/>
      </dsp:nvSpPr>
      <dsp:spPr>
        <a:xfrm>
          <a:off x="5232692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</a:t>
          </a:r>
        </a:p>
      </dsp:txBody>
      <dsp:txXfrm>
        <a:off x="5232692" y="3514"/>
        <a:ext cx="1059564" cy="635738"/>
      </dsp:txXfrm>
    </dsp:sp>
    <dsp:sp modelId="{71F16829-CDC4-4B0D-9E0A-7AEF5F979D5E}">
      <dsp:nvSpPr>
        <dsp:cNvPr id="0" name=""/>
        <dsp:cNvSpPr/>
      </dsp:nvSpPr>
      <dsp:spPr>
        <a:xfrm>
          <a:off x="7593720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4177" y="320164"/>
        <a:ext cx="12184" cy="2439"/>
      </dsp:txXfrm>
    </dsp:sp>
    <dsp:sp modelId="{7C9A51FA-7A33-4798-B024-EFB9E6BC233A}">
      <dsp:nvSpPr>
        <dsp:cNvPr id="0" name=""/>
        <dsp:cNvSpPr/>
      </dsp:nvSpPr>
      <dsp:spPr>
        <a:xfrm>
          <a:off x="6535956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country</a:t>
          </a:r>
        </a:p>
      </dsp:txBody>
      <dsp:txXfrm>
        <a:off x="6535956" y="3514"/>
        <a:ext cx="1059564" cy="635738"/>
      </dsp:txXfrm>
    </dsp:sp>
    <dsp:sp modelId="{B8DB2C02-2155-49DD-88BC-68B48AE4ED5C}">
      <dsp:nvSpPr>
        <dsp:cNvPr id="0" name=""/>
        <dsp:cNvSpPr/>
      </dsp:nvSpPr>
      <dsp:spPr>
        <a:xfrm>
          <a:off x="8896984" y="275663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97441" y="320164"/>
        <a:ext cx="12184" cy="2439"/>
      </dsp:txXfrm>
    </dsp:sp>
    <dsp:sp modelId="{958B37E1-4AF7-43BE-837C-B230D756558F}">
      <dsp:nvSpPr>
        <dsp:cNvPr id="0" name=""/>
        <dsp:cNvSpPr/>
      </dsp:nvSpPr>
      <dsp:spPr>
        <a:xfrm>
          <a:off x="7839220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city</a:t>
          </a:r>
        </a:p>
      </dsp:txBody>
      <dsp:txXfrm>
        <a:off x="7839220" y="3514"/>
        <a:ext cx="1059564" cy="635738"/>
      </dsp:txXfrm>
    </dsp:sp>
    <dsp:sp modelId="{543AD35E-12E6-4387-B54F-9F3E0FE17377}">
      <dsp:nvSpPr>
        <dsp:cNvPr id="0" name=""/>
        <dsp:cNvSpPr/>
      </dsp:nvSpPr>
      <dsp:spPr>
        <a:xfrm>
          <a:off x="549419" y="637452"/>
          <a:ext cx="9122846" cy="213099"/>
        </a:xfrm>
        <a:custGeom>
          <a:avLst/>
          <a:gdLst/>
          <a:ahLst/>
          <a:cxnLst/>
          <a:rect l="0" t="0" r="0" b="0"/>
          <a:pathLst>
            <a:path>
              <a:moveTo>
                <a:pt x="9122846" y="0"/>
              </a:moveTo>
              <a:lnTo>
                <a:pt x="9122846" y="123649"/>
              </a:lnTo>
              <a:lnTo>
                <a:pt x="0" y="123649"/>
              </a:lnTo>
              <a:lnTo>
                <a:pt x="0" y="21309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2690" y="742783"/>
        <a:ext cx="456305" cy="2439"/>
      </dsp:txXfrm>
    </dsp:sp>
    <dsp:sp modelId="{A6C455A1-D63D-4431-89B8-F0C13021FE9F}">
      <dsp:nvSpPr>
        <dsp:cNvPr id="0" name=""/>
        <dsp:cNvSpPr/>
      </dsp:nvSpPr>
      <dsp:spPr>
        <a:xfrm>
          <a:off x="9142484" y="3514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source</a:t>
          </a:r>
        </a:p>
      </dsp:txBody>
      <dsp:txXfrm>
        <a:off x="9142484" y="3514"/>
        <a:ext cx="1059564" cy="635738"/>
      </dsp:txXfrm>
    </dsp:sp>
    <dsp:sp modelId="{C9BD4AF7-0390-418F-97A2-8F10A0C23BE5}">
      <dsp:nvSpPr>
        <dsp:cNvPr id="0" name=""/>
        <dsp:cNvSpPr/>
      </dsp:nvSpPr>
      <dsp:spPr>
        <a:xfrm>
          <a:off x="1077401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7859" y="1199602"/>
        <a:ext cx="12184" cy="2439"/>
      </dsp:txXfrm>
    </dsp:sp>
    <dsp:sp modelId="{7B225B70-B82C-4E0A-A715-D906DE751955}">
      <dsp:nvSpPr>
        <dsp:cNvPr id="0" name=""/>
        <dsp:cNvSpPr/>
      </dsp:nvSpPr>
      <dsp:spPr>
        <a:xfrm>
          <a:off x="19637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industries</a:t>
          </a:r>
        </a:p>
      </dsp:txBody>
      <dsp:txXfrm>
        <a:off x="19637" y="882952"/>
        <a:ext cx="1059564" cy="635738"/>
      </dsp:txXfrm>
    </dsp:sp>
    <dsp:sp modelId="{BD7BBB23-A256-4CD2-8082-26D76AA5BCDA}">
      <dsp:nvSpPr>
        <dsp:cNvPr id="0" name=""/>
        <dsp:cNvSpPr/>
      </dsp:nvSpPr>
      <dsp:spPr>
        <a:xfrm>
          <a:off x="2380665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1123" y="1199602"/>
        <a:ext cx="12184" cy="2439"/>
      </dsp:txXfrm>
    </dsp:sp>
    <dsp:sp modelId="{C52D3C56-9B14-4B56-BAE2-F0525A8EA18B}">
      <dsp:nvSpPr>
        <dsp:cNvPr id="0" name=""/>
        <dsp:cNvSpPr/>
      </dsp:nvSpPr>
      <dsp:spPr>
        <a:xfrm>
          <a:off x="1322901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countryOfCitizenship</a:t>
          </a:r>
        </a:p>
      </dsp:txBody>
      <dsp:txXfrm>
        <a:off x="1322901" y="882952"/>
        <a:ext cx="1059564" cy="635738"/>
      </dsp:txXfrm>
    </dsp:sp>
    <dsp:sp modelId="{FA4C4334-98C9-4514-83A1-03D9257F7AA5}">
      <dsp:nvSpPr>
        <dsp:cNvPr id="0" name=""/>
        <dsp:cNvSpPr/>
      </dsp:nvSpPr>
      <dsp:spPr>
        <a:xfrm>
          <a:off x="3683929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386" y="1199602"/>
        <a:ext cx="12184" cy="2439"/>
      </dsp:txXfrm>
    </dsp:sp>
    <dsp:sp modelId="{6389B889-5EF8-4FB7-A9A3-128EE70EFCCF}">
      <dsp:nvSpPr>
        <dsp:cNvPr id="0" name=""/>
        <dsp:cNvSpPr/>
      </dsp:nvSpPr>
      <dsp:spPr>
        <a:xfrm>
          <a:off x="2626165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organization</a:t>
          </a:r>
        </a:p>
      </dsp:txBody>
      <dsp:txXfrm>
        <a:off x="2626165" y="882952"/>
        <a:ext cx="1059564" cy="635738"/>
      </dsp:txXfrm>
    </dsp:sp>
    <dsp:sp modelId="{B1D61C7C-AF1D-49ED-B51D-7833D65C1B41}">
      <dsp:nvSpPr>
        <dsp:cNvPr id="0" name=""/>
        <dsp:cNvSpPr/>
      </dsp:nvSpPr>
      <dsp:spPr>
        <a:xfrm>
          <a:off x="4987193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650" y="1199602"/>
        <a:ext cx="12184" cy="2439"/>
      </dsp:txXfrm>
    </dsp:sp>
    <dsp:sp modelId="{BB70A9F3-61CB-4899-A5E8-28718C574682}">
      <dsp:nvSpPr>
        <dsp:cNvPr id="0" name=""/>
        <dsp:cNvSpPr/>
      </dsp:nvSpPr>
      <dsp:spPr>
        <a:xfrm>
          <a:off x="3929429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selfMade</a:t>
          </a:r>
        </a:p>
      </dsp:txBody>
      <dsp:txXfrm>
        <a:off x="3929429" y="882952"/>
        <a:ext cx="1059564" cy="635738"/>
      </dsp:txXfrm>
    </dsp:sp>
    <dsp:sp modelId="{D98B4D48-DCD8-4ABD-80E6-8E5A5ECB2DEA}">
      <dsp:nvSpPr>
        <dsp:cNvPr id="0" name=""/>
        <dsp:cNvSpPr/>
      </dsp:nvSpPr>
      <dsp:spPr>
        <a:xfrm>
          <a:off x="6290456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0914" y="1199602"/>
        <a:ext cx="12184" cy="2439"/>
      </dsp:txXfrm>
    </dsp:sp>
    <dsp:sp modelId="{F36A6402-0572-4CD4-A647-25CF3EBA3D86}">
      <dsp:nvSpPr>
        <dsp:cNvPr id="0" name=""/>
        <dsp:cNvSpPr/>
      </dsp:nvSpPr>
      <dsp:spPr>
        <a:xfrm>
          <a:off x="5232692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status</a:t>
          </a:r>
        </a:p>
      </dsp:txBody>
      <dsp:txXfrm>
        <a:off x="5232692" y="882952"/>
        <a:ext cx="1059564" cy="635738"/>
      </dsp:txXfrm>
    </dsp:sp>
    <dsp:sp modelId="{12E917B5-582C-4617-8BD0-4415C96521CD}">
      <dsp:nvSpPr>
        <dsp:cNvPr id="0" name=""/>
        <dsp:cNvSpPr/>
      </dsp:nvSpPr>
      <dsp:spPr>
        <a:xfrm>
          <a:off x="7593720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94177" y="1199602"/>
        <a:ext cx="12184" cy="2439"/>
      </dsp:txXfrm>
    </dsp:sp>
    <dsp:sp modelId="{4EC63166-3A9E-4E5C-9F8E-9966B9464535}">
      <dsp:nvSpPr>
        <dsp:cNvPr id="0" name=""/>
        <dsp:cNvSpPr/>
      </dsp:nvSpPr>
      <dsp:spPr>
        <a:xfrm>
          <a:off x="6535956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gender</a:t>
          </a:r>
        </a:p>
      </dsp:txBody>
      <dsp:txXfrm>
        <a:off x="6535956" y="882952"/>
        <a:ext cx="1059564" cy="635738"/>
      </dsp:txXfrm>
    </dsp:sp>
    <dsp:sp modelId="{44428254-32A1-4F65-BC8E-A98E2D4051DE}">
      <dsp:nvSpPr>
        <dsp:cNvPr id="0" name=""/>
        <dsp:cNvSpPr/>
      </dsp:nvSpPr>
      <dsp:spPr>
        <a:xfrm>
          <a:off x="8896984" y="1155101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97441" y="1199602"/>
        <a:ext cx="12184" cy="2439"/>
      </dsp:txXfrm>
    </dsp:sp>
    <dsp:sp modelId="{944B34F6-6732-41C8-AB5F-1390509DA661}">
      <dsp:nvSpPr>
        <dsp:cNvPr id="0" name=""/>
        <dsp:cNvSpPr/>
      </dsp:nvSpPr>
      <dsp:spPr>
        <a:xfrm>
          <a:off x="7839220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birthDate</a:t>
          </a:r>
        </a:p>
      </dsp:txBody>
      <dsp:txXfrm>
        <a:off x="7839220" y="882952"/>
        <a:ext cx="1059564" cy="635738"/>
      </dsp:txXfrm>
    </dsp:sp>
    <dsp:sp modelId="{2A9F51B0-DE50-4055-9A74-29A2D110084C}">
      <dsp:nvSpPr>
        <dsp:cNvPr id="0" name=""/>
        <dsp:cNvSpPr/>
      </dsp:nvSpPr>
      <dsp:spPr>
        <a:xfrm>
          <a:off x="549419" y="1516891"/>
          <a:ext cx="9122846" cy="213099"/>
        </a:xfrm>
        <a:custGeom>
          <a:avLst/>
          <a:gdLst/>
          <a:ahLst/>
          <a:cxnLst/>
          <a:rect l="0" t="0" r="0" b="0"/>
          <a:pathLst>
            <a:path>
              <a:moveTo>
                <a:pt x="9122846" y="0"/>
              </a:moveTo>
              <a:lnTo>
                <a:pt x="9122846" y="123649"/>
              </a:lnTo>
              <a:lnTo>
                <a:pt x="0" y="123649"/>
              </a:lnTo>
              <a:lnTo>
                <a:pt x="0" y="21309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2690" y="1622221"/>
        <a:ext cx="456305" cy="2439"/>
      </dsp:txXfrm>
    </dsp:sp>
    <dsp:sp modelId="{46140BF4-0B9D-4BD6-8ACF-4B3559F2BD38}">
      <dsp:nvSpPr>
        <dsp:cNvPr id="0" name=""/>
        <dsp:cNvSpPr/>
      </dsp:nvSpPr>
      <dsp:spPr>
        <a:xfrm>
          <a:off x="9142484" y="882952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lastName</a:t>
          </a:r>
        </a:p>
      </dsp:txBody>
      <dsp:txXfrm>
        <a:off x="9142484" y="882952"/>
        <a:ext cx="1059564" cy="635738"/>
      </dsp:txXfrm>
    </dsp:sp>
    <dsp:sp modelId="{630852F4-8A68-4272-BD0F-FC931F76614C}">
      <dsp:nvSpPr>
        <dsp:cNvPr id="0" name=""/>
        <dsp:cNvSpPr/>
      </dsp:nvSpPr>
      <dsp:spPr>
        <a:xfrm>
          <a:off x="1077401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77859" y="2079040"/>
        <a:ext cx="12184" cy="2439"/>
      </dsp:txXfrm>
    </dsp:sp>
    <dsp:sp modelId="{52527D30-9061-4631-845F-60F56E8E0A30}">
      <dsp:nvSpPr>
        <dsp:cNvPr id="0" name=""/>
        <dsp:cNvSpPr/>
      </dsp:nvSpPr>
      <dsp:spPr>
        <a:xfrm>
          <a:off x="19637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firstName</a:t>
          </a:r>
        </a:p>
      </dsp:txBody>
      <dsp:txXfrm>
        <a:off x="19637" y="1762390"/>
        <a:ext cx="1059564" cy="635738"/>
      </dsp:txXfrm>
    </dsp:sp>
    <dsp:sp modelId="{6DD8A2BD-EF54-4427-AE1A-4A56F8A462A0}">
      <dsp:nvSpPr>
        <dsp:cNvPr id="0" name=""/>
        <dsp:cNvSpPr/>
      </dsp:nvSpPr>
      <dsp:spPr>
        <a:xfrm>
          <a:off x="2380665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1123" y="2079040"/>
        <a:ext cx="12184" cy="2439"/>
      </dsp:txXfrm>
    </dsp:sp>
    <dsp:sp modelId="{0EF52A3C-D793-418E-8718-7EE4366AB028}">
      <dsp:nvSpPr>
        <dsp:cNvPr id="0" name=""/>
        <dsp:cNvSpPr/>
      </dsp:nvSpPr>
      <dsp:spPr>
        <a:xfrm>
          <a:off x="1322901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</a:t>
          </a:r>
        </a:p>
      </dsp:txBody>
      <dsp:txXfrm>
        <a:off x="1322901" y="1762390"/>
        <a:ext cx="1059564" cy="635738"/>
      </dsp:txXfrm>
    </dsp:sp>
    <dsp:sp modelId="{8CC7F26D-2317-4D2F-95E5-31D2A396503E}">
      <dsp:nvSpPr>
        <dsp:cNvPr id="0" name=""/>
        <dsp:cNvSpPr/>
      </dsp:nvSpPr>
      <dsp:spPr>
        <a:xfrm>
          <a:off x="3683929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3784386" y="2079040"/>
        <a:ext cx="12184" cy="2439"/>
      </dsp:txXfrm>
    </dsp:sp>
    <dsp:sp modelId="{3B1D27D2-1D2F-41AD-9495-ECECE262F8D2}">
      <dsp:nvSpPr>
        <dsp:cNvPr id="0" name=""/>
        <dsp:cNvSpPr/>
      </dsp:nvSpPr>
      <dsp:spPr>
        <a:xfrm>
          <a:off x="2626165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date</a:t>
          </a:r>
        </a:p>
      </dsp:txBody>
      <dsp:txXfrm>
        <a:off x="2626165" y="1762390"/>
        <a:ext cx="1059564" cy="635738"/>
      </dsp:txXfrm>
    </dsp:sp>
    <dsp:sp modelId="{231F5614-742E-4713-9275-26AAD6E7EB31}">
      <dsp:nvSpPr>
        <dsp:cNvPr id="0" name=""/>
        <dsp:cNvSpPr/>
      </dsp:nvSpPr>
      <dsp:spPr>
        <a:xfrm>
          <a:off x="4987193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5087650" y="2079040"/>
        <a:ext cx="12184" cy="2439"/>
      </dsp:txXfrm>
    </dsp:sp>
    <dsp:sp modelId="{D8625DA5-43E8-4561-A174-E3FA42B28CFF}">
      <dsp:nvSpPr>
        <dsp:cNvPr id="0" name=""/>
        <dsp:cNvSpPr/>
      </dsp:nvSpPr>
      <dsp:spPr>
        <a:xfrm>
          <a:off x="3929429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state</a:t>
          </a:r>
          <a:endParaRPr lang="en-US" sz="1200" kern="1200" dirty="0"/>
        </a:p>
      </dsp:txBody>
      <dsp:txXfrm>
        <a:off x="3929429" y="1762390"/>
        <a:ext cx="1059564" cy="635738"/>
      </dsp:txXfrm>
    </dsp:sp>
    <dsp:sp modelId="{B4CEB996-0874-44AA-8FA8-B066ABE725D2}">
      <dsp:nvSpPr>
        <dsp:cNvPr id="0" name=""/>
        <dsp:cNvSpPr/>
      </dsp:nvSpPr>
      <dsp:spPr>
        <a:xfrm>
          <a:off x="6290456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6390914" y="2079040"/>
        <a:ext cx="12184" cy="2439"/>
      </dsp:txXfrm>
    </dsp:sp>
    <dsp:sp modelId="{84B27F48-21A9-4766-9636-38B0410B08B7}">
      <dsp:nvSpPr>
        <dsp:cNvPr id="0" name=""/>
        <dsp:cNvSpPr/>
      </dsp:nvSpPr>
      <dsp:spPr>
        <a:xfrm>
          <a:off x="5232692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residenceStateRegion</a:t>
          </a:r>
          <a:endParaRPr lang="en-US" sz="1200" kern="1200" dirty="0"/>
        </a:p>
      </dsp:txBody>
      <dsp:txXfrm>
        <a:off x="5232692" y="1762390"/>
        <a:ext cx="1059564" cy="635738"/>
      </dsp:txXfrm>
    </dsp:sp>
    <dsp:sp modelId="{C4469F63-6E9C-42C3-9880-F27C38BAF290}">
      <dsp:nvSpPr>
        <dsp:cNvPr id="0" name=""/>
        <dsp:cNvSpPr/>
      </dsp:nvSpPr>
      <dsp:spPr>
        <a:xfrm>
          <a:off x="7593720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7694177" y="2079040"/>
        <a:ext cx="12184" cy="2439"/>
      </dsp:txXfrm>
    </dsp:sp>
    <dsp:sp modelId="{D7116258-5EFA-459C-8F64-71C6FEF814D8}">
      <dsp:nvSpPr>
        <dsp:cNvPr id="0" name=""/>
        <dsp:cNvSpPr/>
      </dsp:nvSpPr>
      <dsp:spPr>
        <a:xfrm>
          <a:off x="6535956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birthYear</a:t>
          </a:r>
          <a:endParaRPr lang="en-US" sz="1200" kern="1200" dirty="0"/>
        </a:p>
      </dsp:txBody>
      <dsp:txXfrm>
        <a:off x="6535956" y="1762390"/>
        <a:ext cx="1059564" cy="635738"/>
      </dsp:txXfrm>
    </dsp:sp>
    <dsp:sp modelId="{1E423009-AF75-4CAC-A934-B346DBFC32E5}">
      <dsp:nvSpPr>
        <dsp:cNvPr id="0" name=""/>
        <dsp:cNvSpPr/>
      </dsp:nvSpPr>
      <dsp:spPr>
        <a:xfrm>
          <a:off x="8896984" y="2034539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8997441" y="2079040"/>
        <a:ext cx="12184" cy="2439"/>
      </dsp:txXfrm>
    </dsp:sp>
    <dsp:sp modelId="{E706F27E-9082-4E0B-932A-2C02FF99764B}">
      <dsp:nvSpPr>
        <dsp:cNvPr id="0" name=""/>
        <dsp:cNvSpPr/>
      </dsp:nvSpPr>
      <dsp:spPr>
        <a:xfrm>
          <a:off x="7839220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birthMonth</a:t>
          </a:r>
          <a:endParaRPr lang="en-US" sz="1200" kern="1200" dirty="0"/>
        </a:p>
      </dsp:txBody>
      <dsp:txXfrm>
        <a:off x="7839220" y="1762390"/>
        <a:ext cx="1059564" cy="635738"/>
      </dsp:txXfrm>
    </dsp:sp>
    <dsp:sp modelId="{99EC0425-7DE9-4FAD-AEDA-C63952BD7E01}">
      <dsp:nvSpPr>
        <dsp:cNvPr id="0" name=""/>
        <dsp:cNvSpPr/>
      </dsp:nvSpPr>
      <dsp:spPr>
        <a:xfrm>
          <a:off x="549419" y="2396329"/>
          <a:ext cx="9122846" cy="213099"/>
        </a:xfrm>
        <a:custGeom>
          <a:avLst/>
          <a:gdLst/>
          <a:ahLst/>
          <a:cxnLst/>
          <a:rect l="0" t="0" r="0" b="0"/>
          <a:pathLst>
            <a:path>
              <a:moveTo>
                <a:pt x="9122846" y="0"/>
              </a:moveTo>
              <a:lnTo>
                <a:pt x="9122846" y="123649"/>
              </a:lnTo>
              <a:lnTo>
                <a:pt x="0" y="123649"/>
              </a:lnTo>
              <a:lnTo>
                <a:pt x="0" y="21309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4882690" y="2501659"/>
        <a:ext cx="456305" cy="2439"/>
      </dsp:txXfrm>
    </dsp:sp>
    <dsp:sp modelId="{424EB36F-5A5B-4AE0-B302-3CD854953276}">
      <dsp:nvSpPr>
        <dsp:cNvPr id="0" name=""/>
        <dsp:cNvSpPr/>
      </dsp:nvSpPr>
      <dsp:spPr>
        <a:xfrm>
          <a:off x="9142484" y="1762390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birthDay</a:t>
          </a:r>
          <a:endParaRPr lang="en-US" sz="1200" kern="1200" dirty="0"/>
        </a:p>
      </dsp:txBody>
      <dsp:txXfrm>
        <a:off x="9142484" y="1762390"/>
        <a:ext cx="1059564" cy="635738"/>
      </dsp:txXfrm>
    </dsp:sp>
    <dsp:sp modelId="{D618449A-4D72-4B54-A1A5-E6244A179FC4}">
      <dsp:nvSpPr>
        <dsp:cNvPr id="0" name=""/>
        <dsp:cNvSpPr/>
      </dsp:nvSpPr>
      <dsp:spPr>
        <a:xfrm>
          <a:off x="1077401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1177859" y="2958478"/>
        <a:ext cx="12184" cy="2439"/>
      </dsp:txXfrm>
    </dsp:sp>
    <dsp:sp modelId="{75B1DE1A-E5C0-4C6A-8F59-97843C4901C9}">
      <dsp:nvSpPr>
        <dsp:cNvPr id="0" name=""/>
        <dsp:cNvSpPr/>
      </dsp:nvSpPr>
      <dsp:spPr>
        <a:xfrm>
          <a:off x="19637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cpi_country</a:t>
          </a:r>
          <a:endParaRPr lang="en-US" sz="1200" kern="1200" dirty="0"/>
        </a:p>
      </dsp:txBody>
      <dsp:txXfrm>
        <a:off x="19637" y="2641828"/>
        <a:ext cx="1059564" cy="635738"/>
      </dsp:txXfrm>
    </dsp:sp>
    <dsp:sp modelId="{979BA817-BAF8-40F5-9130-F82842E844D2}">
      <dsp:nvSpPr>
        <dsp:cNvPr id="0" name=""/>
        <dsp:cNvSpPr/>
      </dsp:nvSpPr>
      <dsp:spPr>
        <a:xfrm>
          <a:off x="2380665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2481123" y="2958478"/>
        <a:ext cx="12184" cy="2439"/>
      </dsp:txXfrm>
    </dsp:sp>
    <dsp:sp modelId="{06EABECF-41F5-49A5-B90D-773D494D8E24}">
      <dsp:nvSpPr>
        <dsp:cNvPr id="0" name=""/>
        <dsp:cNvSpPr/>
      </dsp:nvSpPr>
      <dsp:spPr>
        <a:xfrm>
          <a:off x="1322901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cpi_change_country</a:t>
          </a:r>
          <a:endParaRPr lang="en-US" sz="1200" kern="1200" dirty="0"/>
        </a:p>
      </dsp:txBody>
      <dsp:txXfrm>
        <a:off x="1322901" y="2641828"/>
        <a:ext cx="1059564" cy="635738"/>
      </dsp:txXfrm>
    </dsp:sp>
    <dsp:sp modelId="{5B613B10-3A39-4E99-BE34-48CBF62207B5}">
      <dsp:nvSpPr>
        <dsp:cNvPr id="0" name=""/>
        <dsp:cNvSpPr/>
      </dsp:nvSpPr>
      <dsp:spPr>
        <a:xfrm>
          <a:off x="3683929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3784386" y="2958478"/>
        <a:ext cx="12184" cy="2439"/>
      </dsp:txXfrm>
    </dsp:sp>
    <dsp:sp modelId="{D99A3156-AFD4-47A2-A1D9-EA697734CE1A}">
      <dsp:nvSpPr>
        <dsp:cNvPr id="0" name=""/>
        <dsp:cNvSpPr/>
      </dsp:nvSpPr>
      <dsp:spPr>
        <a:xfrm>
          <a:off x="2626165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gdp_country</a:t>
          </a:r>
          <a:endParaRPr lang="en-US" sz="1200" kern="1200" dirty="0"/>
        </a:p>
      </dsp:txBody>
      <dsp:txXfrm>
        <a:off x="2626165" y="2641828"/>
        <a:ext cx="1059564" cy="635738"/>
      </dsp:txXfrm>
    </dsp:sp>
    <dsp:sp modelId="{2869AD4F-50EF-4871-9C11-CE1CFEBE4F16}">
      <dsp:nvSpPr>
        <dsp:cNvPr id="0" name=""/>
        <dsp:cNvSpPr/>
      </dsp:nvSpPr>
      <dsp:spPr>
        <a:xfrm>
          <a:off x="4987193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5087650" y="2958478"/>
        <a:ext cx="12184" cy="2439"/>
      </dsp:txXfrm>
    </dsp:sp>
    <dsp:sp modelId="{B36E8852-F2A2-4F7E-A6D4-3CCCE588E2EF}">
      <dsp:nvSpPr>
        <dsp:cNvPr id="0" name=""/>
        <dsp:cNvSpPr/>
      </dsp:nvSpPr>
      <dsp:spPr>
        <a:xfrm>
          <a:off x="3929429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gross_tertiary_education_enrollment</a:t>
          </a:r>
          <a:endParaRPr lang="en-US" sz="1200" kern="1200" dirty="0"/>
        </a:p>
      </dsp:txBody>
      <dsp:txXfrm>
        <a:off x="3929429" y="2641828"/>
        <a:ext cx="1059564" cy="635738"/>
      </dsp:txXfrm>
    </dsp:sp>
    <dsp:sp modelId="{B3AAB6B0-C193-430C-B1DF-6AE30173B48A}">
      <dsp:nvSpPr>
        <dsp:cNvPr id="0" name=""/>
        <dsp:cNvSpPr/>
      </dsp:nvSpPr>
      <dsp:spPr>
        <a:xfrm>
          <a:off x="6290456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6390914" y="2958478"/>
        <a:ext cx="12184" cy="2439"/>
      </dsp:txXfrm>
    </dsp:sp>
    <dsp:sp modelId="{D2E493CC-5CA9-4148-B21B-50871190B10B}">
      <dsp:nvSpPr>
        <dsp:cNvPr id="0" name=""/>
        <dsp:cNvSpPr/>
      </dsp:nvSpPr>
      <dsp:spPr>
        <a:xfrm>
          <a:off x="5232692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gross_primary_education_enrollment_country</a:t>
          </a:r>
          <a:endParaRPr lang="en-US" sz="1200" kern="1200" dirty="0"/>
        </a:p>
      </dsp:txBody>
      <dsp:txXfrm>
        <a:off x="5232692" y="2641828"/>
        <a:ext cx="1059564" cy="635738"/>
      </dsp:txXfrm>
    </dsp:sp>
    <dsp:sp modelId="{3B62A091-89DA-407D-A47B-1BAD44424344}">
      <dsp:nvSpPr>
        <dsp:cNvPr id="0" name=""/>
        <dsp:cNvSpPr/>
      </dsp:nvSpPr>
      <dsp:spPr>
        <a:xfrm>
          <a:off x="7593720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7694177" y="2958478"/>
        <a:ext cx="12184" cy="2439"/>
      </dsp:txXfrm>
    </dsp:sp>
    <dsp:sp modelId="{B61166AD-38C9-419E-9F30-9D25BF0E1516}">
      <dsp:nvSpPr>
        <dsp:cNvPr id="0" name=""/>
        <dsp:cNvSpPr/>
      </dsp:nvSpPr>
      <dsp:spPr>
        <a:xfrm>
          <a:off x="6535956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life_expectancy_country</a:t>
          </a:r>
          <a:endParaRPr lang="en-US" sz="1200" kern="1200" dirty="0"/>
        </a:p>
      </dsp:txBody>
      <dsp:txXfrm>
        <a:off x="6535956" y="2641828"/>
        <a:ext cx="1059564" cy="635738"/>
      </dsp:txXfrm>
    </dsp:sp>
    <dsp:sp modelId="{A14B9763-E2F2-494B-A19A-6E1771A3B7DD}">
      <dsp:nvSpPr>
        <dsp:cNvPr id="0" name=""/>
        <dsp:cNvSpPr/>
      </dsp:nvSpPr>
      <dsp:spPr>
        <a:xfrm>
          <a:off x="8896984" y="2913978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8997441" y="2958478"/>
        <a:ext cx="12184" cy="2439"/>
      </dsp:txXfrm>
    </dsp:sp>
    <dsp:sp modelId="{FF9AE654-D637-492D-9EF1-2AF7FFA9D537}">
      <dsp:nvSpPr>
        <dsp:cNvPr id="0" name=""/>
        <dsp:cNvSpPr/>
      </dsp:nvSpPr>
      <dsp:spPr>
        <a:xfrm>
          <a:off x="7839220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tax_revenue_country_country</a:t>
          </a:r>
          <a:endParaRPr lang="en-US" sz="1200" kern="1200" dirty="0"/>
        </a:p>
      </dsp:txBody>
      <dsp:txXfrm>
        <a:off x="7839220" y="2641828"/>
        <a:ext cx="1059564" cy="635738"/>
      </dsp:txXfrm>
    </dsp:sp>
    <dsp:sp modelId="{038F6B6A-2804-4153-AE0A-7B0893F92AE7}">
      <dsp:nvSpPr>
        <dsp:cNvPr id="0" name=""/>
        <dsp:cNvSpPr/>
      </dsp:nvSpPr>
      <dsp:spPr>
        <a:xfrm>
          <a:off x="549419" y="3275767"/>
          <a:ext cx="9122846" cy="213099"/>
        </a:xfrm>
        <a:custGeom>
          <a:avLst/>
          <a:gdLst/>
          <a:ahLst/>
          <a:cxnLst/>
          <a:rect l="0" t="0" r="0" b="0"/>
          <a:pathLst>
            <a:path>
              <a:moveTo>
                <a:pt x="9122846" y="0"/>
              </a:moveTo>
              <a:lnTo>
                <a:pt x="9122846" y="123649"/>
              </a:lnTo>
              <a:lnTo>
                <a:pt x="0" y="123649"/>
              </a:lnTo>
              <a:lnTo>
                <a:pt x="0" y="21309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4882690" y="3381097"/>
        <a:ext cx="456305" cy="2439"/>
      </dsp:txXfrm>
    </dsp:sp>
    <dsp:sp modelId="{68CB85BA-BB8A-4D7A-95CF-59AEA97B98FF}">
      <dsp:nvSpPr>
        <dsp:cNvPr id="0" name=""/>
        <dsp:cNvSpPr/>
      </dsp:nvSpPr>
      <dsp:spPr>
        <a:xfrm>
          <a:off x="9142484" y="2641828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total_tax_rate_country</a:t>
          </a:r>
          <a:endParaRPr lang="en-US" sz="1200" kern="1200" dirty="0"/>
        </a:p>
      </dsp:txBody>
      <dsp:txXfrm>
        <a:off x="9142484" y="2641828"/>
        <a:ext cx="1059564" cy="635738"/>
      </dsp:txXfrm>
    </dsp:sp>
    <dsp:sp modelId="{2644DBB2-EC7A-4140-869C-57D3407DCFED}">
      <dsp:nvSpPr>
        <dsp:cNvPr id="0" name=""/>
        <dsp:cNvSpPr/>
      </dsp:nvSpPr>
      <dsp:spPr>
        <a:xfrm>
          <a:off x="1077401" y="3793416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1177859" y="3837916"/>
        <a:ext cx="12184" cy="2439"/>
      </dsp:txXfrm>
    </dsp:sp>
    <dsp:sp modelId="{9B5C889F-498A-4B5A-86F9-EEF0F8CB7021}">
      <dsp:nvSpPr>
        <dsp:cNvPr id="0" name=""/>
        <dsp:cNvSpPr/>
      </dsp:nvSpPr>
      <dsp:spPr>
        <a:xfrm>
          <a:off x="19637" y="3521267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population_country</a:t>
          </a:r>
          <a:endParaRPr lang="en-US" sz="1200" kern="1200" dirty="0"/>
        </a:p>
      </dsp:txBody>
      <dsp:txXfrm>
        <a:off x="19637" y="3521267"/>
        <a:ext cx="1059564" cy="635738"/>
      </dsp:txXfrm>
    </dsp:sp>
    <dsp:sp modelId="{EFCE7C66-3AF8-4882-A745-D67156F90D45}">
      <dsp:nvSpPr>
        <dsp:cNvPr id="0" name=""/>
        <dsp:cNvSpPr/>
      </dsp:nvSpPr>
      <dsp:spPr>
        <a:xfrm>
          <a:off x="2380665" y="3793416"/>
          <a:ext cx="213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309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/>
        </a:p>
      </dsp:txBody>
      <dsp:txXfrm>
        <a:off x="2481123" y="3837916"/>
        <a:ext cx="12184" cy="2439"/>
      </dsp:txXfrm>
    </dsp:sp>
    <dsp:sp modelId="{419533F8-AEBF-4717-81C8-7542DBEB10EC}">
      <dsp:nvSpPr>
        <dsp:cNvPr id="0" name=""/>
        <dsp:cNvSpPr/>
      </dsp:nvSpPr>
      <dsp:spPr>
        <a:xfrm>
          <a:off x="1322901" y="3521267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latitude_country</a:t>
          </a:r>
          <a:endParaRPr lang="en-US" sz="1200" kern="1200" dirty="0"/>
        </a:p>
      </dsp:txBody>
      <dsp:txXfrm>
        <a:off x="1322901" y="3521267"/>
        <a:ext cx="1059564" cy="635738"/>
      </dsp:txXfrm>
    </dsp:sp>
    <dsp:sp modelId="{AA69F991-82FD-470C-B8C6-D2167C5C3332}">
      <dsp:nvSpPr>
        <dsp:cNvPr id="0" name=""/>
        <dsp:cNvSpPr/>
      </dsp:nvSpPr>
      <dsp:spPr>
        <a:xfrm>
          <a:off x="2626165" y="3521267"/>
          <a:ext cx="1059564" cy="635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920" tIns="54499" rIns="51920" bIns="5449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longitude_country</a:t>
          </a:r>
          <a:endParaRPr lang="ca-ES" sz="1200" kern="1200" dirty="0"/>
        </a:p>
      </dsp:txBody>
      <dsp:txXfrm>
        <a:off x="2626165" y="3521267"/>
        <a:ext cx="1059564" cy="63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4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D4E5E-B74A-4B39-3BB9-DC7DC9E7B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75637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1000"/>
              </a:spcAft>
            </a:pPr>
            <a:r>
              <a:rPr lang="ca-ES" sz="8000" dirty="0"/>
              <a:t>Projecte</a:t>
            </a:r>
            <a:r>
              <a:rPr lang="es-ES" sz="8000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E8A89-36E8-187C-A2EB-6EDB4D7D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Ivan</a:t>
            </a:r>
            <a:r>
              <a:rPr lang="es-ES" dirty="0"/>
              <a:t> Fernández, ARNAU RUBIO i Sandra Rubio</a:t>
            </a:r>
          </a:p>
        </p:txBody>
      </p:sp>
      <p:pic>
        <p:nvPicPr>
          <p:cNvPr id="4" name="Picture 3" descr="Humo azul y humo rojo chocando">
            <a:extLst>
              <a:ext uri="{FF2B5EF4-FFF2-40B4-BE49-F238E27FC236}">
                <a16:creationId xmlns:a16="http://schemas.microsoft.com/office/drawing/2014/main" id="{A4905FD0-F8BB-C744-9509-36E03C4C4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11" b="14016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942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A9F6F1A-9E21-4BEE-336E-9DDC77FF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59" y="0"/>
            <a:ext cx="682584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380EA7-1887-7A17-DAF7-482567E6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495753"/>
            <a:ext cx="7571874" cy="1325563"/>
          </a:xfrm>
        </p:spPr>
        <p:txBody>
          <a:bodyPr/>
          <a:lstStyle/>
          <a:p>
            <a:r>
              <a:rPr lang="ca-ES" dirty="0"/>
              <a:t>Milionaris per País</a:t>
            </a:r>
            <a:br>
              <a:rPr lang="ca-ES" dirty="0"/>
            </a:br>
            <a:r>
              <a:rPr lang="ca-ES" dirty="0"/>
              <a:t>d’Origen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E249D5-B6AF-768A-07B1-A5D7B1EC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0" y="3062400"/>
            <a:ext cx="5065463" cy="24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2161D63-1220-AF67-8866-E0DF5D2E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9385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380EA7-1887-7A17-DAF7-482567E6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2" y="234496"/>
            <a:ext cx="7571874" cy="1855561"/>
          </a:xfrm>
        </p:spPr>
        <p:txBody>
          <a:bodyPr>
            <a:normAutofit/>
          </a:bodyPr>
          <a:lstStyle/>
          <a:p>
            <a:r>
              <a:rPr lang="ca-ES" dirty="0"/>
              <a:t>Relació País de</a:t>
            </a:r>
            <a:br>
              <a:rPr lang="ca-ES" dirty="0"/>
            </a:br>
            <a:r>
              <a:rPr lang="ca-ES" dirty="0"/>
              <a:t>Residencia - País</a:t>
            </a:r>
            <a:br>
              <a:rPr lang="ca-ES" dirty="0"/>
            </a:br>
            <a:r>
              <a:rPr lang="ca-ES" dirty="0"/>
              <a:t>d’Origen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EF6548-3AB6-2E63-4AE6-89CC183C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2" y="2324553"/>
            <a:ext cx="537285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5CE8A89-36E8-187C-A2EB-6EDB4D7D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09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Ivan</a:t>
            </a:r>
            <a:r>
              <a:rPr lang="es-ES" dirty="0"/>
              <a:t> Fernández, ARNAU RUBIO i Sandra Rubio</a:t>
            </a:r>
          </a:p>
        </p:txBody>
      </p:sp>
      <p:pic>
        <p:nvPicPr>
          <p:cNvPr id="4" name="Picture 3" descr="Humo azul y humo rojo chocando">
            <a:extLst>
              <a:ext uri="{FF2B5EF4-FFF2-40B4-BE49-F238E27FC236}">
                <a16:creationId xmlns:a16="http://schemas.microsoft.com/office/drawing/2014/main" id="{A4905FD0-F8BB-C744-9509-36E03C4C4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11" b="14016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60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B69D54-2DD7-7291-F3C3-D9A1B2FF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2525347"/>
            <a:ext cx="5672958" cy="1807305"/>
          </a:xfrm>
        </p:spPr>
        <p:txBody>
          <a:bodyPr>
            <a:normAutofit/>
          </a:bodyPr>
          <a:lstStyle/>
          <a:p>
            <a:r>
              <a:rPr lang="ca-ES" dirty="0"/>
              <a:t>Milionaris</a:t>
            </a:r>
            <a:r>
              <a:rPr lang="es-ES" dirty="0"/>
              <a:t> del </a:t>
            </a:r>
            <a:r>
              <a:rPr lang="ca-ES" dirty="0"/>
              <a:t>Món</a:t>
            </a:r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F86F7A3-E9AA-B5D4-75DB-66F1C5B02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2" r="2161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6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6813A-8E8D-6D70-1989-01E261C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 dirty="0"/>
              <a:t>Estadístiques</a:t>
            </a:r>
          </a:p>
        </p:txBody>
      </p:sp>
      <p:graphicFrame>
        <p:nvGraphicFramePr>
          <p:cNvPr id="2079" name="Marcador de contenido 2">
            <a:extLst>
              <a:ext uri="{FF2B5EF4-FFF2-40B4-BE49-F238E27FC236}">
                <a16:creationId xmlns:a16="http://schemas.microsoft.com/office/drawing/2014/main" id="{435F7FC7-3799-AE41-33D3-173708AC7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42072"/>
              </p:ext>
            </p:extLst>
          </p:nvPr>
        </p:nvGraphicFramePr>
        <p:xfrm>
          <a:off x="838200" y="2172430"/>
          <a:ext cx="5391015" cy="4004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7E6172E-19E4-011A-481B-490D863B6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1" r="30824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5EC53-BA31-30AC-A9CD-F3B92B5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Datasets</a:t>
            </a:r>
            <a:endParaRPr lang="ca-ES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7E5D2D7-DD8D-F54C-6C77-4C96262DA6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94170"/>
              </p:ext>
            </p:extLst>
          </p:nvPr>
        </p:nvGraphicFramePr>
        <p:xfrm>
          <a:off x="838200" y="2011680"/>
          <a:ext cx="10221686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11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Freeform: Shape 308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097" name="Rectangle 309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3367E4-CC6B-4A10-2FDA-4752AD44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Modificacions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44D10-EB36-2F2B-D470-17975837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3962399" cy="4163337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effectLst/>
              <a:highlight>
                <a:srgbClr val="FFFFFF"/>
              </a:highlight>
            </a:endParaRPr>
          </a:p>
          <a:p>
            <a:pPr marL="0" fontAlgn="base">
              <a:spcBef>
                <a:spcPts val="0"/>
              </a:spcBef>
              <a:spcAft>
                <a:spcPts val="0"/>
              </a:spcAft>
            </a:pPr>
            <a:endParaRPr lang="en-US" sz="2000" dirty="0">
              <a:highlight>
                <a:srgbClr val="FFFFFF"/>
              </a:highlight>
            </a:endParaRPr>
          </a:p>
          <a:p>
            <a:pPr marL="0" fontAlgn="base">
              <a:spcBef>
                <a:spcPts val="0"/>
              </a:spcBef>
              <a:spcAft>
                <a:spcPts val="0"/>
              </a:spcAft>
            </a:pPr>
            <a:endParaRPr lang="ca-ES" sz="2000" b="0" i="0" u="none" strike="noStrike" dirty="0">
              <a:effectLst/>
              <a:highlight>
                <a:srgbClr val="FFFFFF"/>
              </a:highlight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000" b="0" i="0" u="none" strike="noStrike" dirty="0">
                <a:effectLst/>
                <a:highlight>
                  <a:srgbClr val="FFFFFF"/>
                </a:highlight>
              </a:rPr>
              <a:t>Eliminem:</a:t>
            </a:r>
          </a:p>
          <a:p>
            <a:pPr marL="0" fontAlgn="base">
              <a:spcBef>
                <a:spcPts val="0"/>
              </a:spcBef>
              <a:spcAft>
                <a:spcPts val="0"/>
              </a:spcAft>
            </a:pPr>
            <a:endParaRPr lang="ca-ES" sz="2000" b="0" i="0" u="none" strike="noStrike" dirty="0">
              <a:effectLst/>
              <a:highlight>
                <a:srgbClr val="FFFFFF"/>
              </a:highlight>
            </a:endParaRP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ca-ES" sz="2000" b="0" i="0" u="none" strike="noStrike" dirty="0">
                <a:effectLst/>
                <a:highlight>
                  <a:srgbClr val="FFFFFF"/>
                </a:highlight>
              </a:rPr>
              <a:t>La latitud geogràfica del país (</a:t>
            </a:r>
            <a:r>
              <a:rPr lang="ca-ES" sz="2000" b="0" i="1" u="none" strike="noStrike" dirty="0" err="1">
                <a:effectLst/>
                <a:highlight>
                  <a:srgbClr val="FFFFFF"/>
                </a:highlight>
              </a:rPr>
              <a:t>latitude_country</a:t>
            </a:r>
            <a:r>
              <a:rPr lang="ca-ES" sz="2000" b="0" i="0" u="none" strike="noStrike" dirty="0">
                <a:effectLst/>
                <a:highlight>
                  <a:srgbClr val="FFFFFF"/>
                </a:highlight>
              </a:rPr>
              <a:t>)</a:t>
            </a:r>
          </a:p>
          <a:p>
            <a:pPr fontAlgn="base">
              <a:spcBef>
                <a:spcPts val="0"/>
              </a:spcBef>
              <a:spcAft>
                <a:spcPts val="800"/>
              </a:spcAft>
            </a:pPr>
            <a:r>
              <a:rPr lang="ca-ES" sz="2000" b="0" i="0" u="none" strike="noStrike" dirty="0">
                <a:effectLst/>
                <a:highlight>
                  <a:srgbClr val="FFFFFF"/>
                </a:highlight>
              </a:rPr>
              <a:t>La longitud geogràfica del país (</a:t>
            </a:r>
            <a:r>
              <a:rPr lang="ca-ES" sz="2000" b="0" i="1" u="none" strike="noStrike" dirty="0" err="1">
                <a:effectLst/>
                <a:highlight>
                  <a:srgbClr val="FFFFFF"/>
                </a:highlight>
              </a:rPr>
              <a:t>longitude_country</a:t>
            </a:r>
            <a:r>
              <a:rPr lang="ca-ES" sz="2000" b="0" i="0" u="none" strike="noStrike" dirty="0">
                <a:effectLst/>
                <a:highlight>
                  <a:srgbClr val="FFFFFF"/>
                </a:highlight>
              </a:rPr>
              <a:t>)</a:t>
            </a:r>
          </a:p>
          <a:p>
            <a:endParaRPr lang="en-US" sz="2000" dirty="0"/>
          </a:p>
        </p:txBody>
      </p:sp>
      <p:sp>
        <p:nvSpPr>
          <p:cNvPr id="3098" name="Freeform: Shape 309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4BB53D-70A6-AC59-0FF7-C88EB4F0F5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0849" y="3954162"/>
            <a:ext cx="4211089" cy="6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DF9C1-A179-601E-1ED4-5C205AA9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C6B92-A365-4A0B-D05F-AD328AA8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cap="all">
                <a:effectLst/>
              </a:rPr>
              <a:t>Dificultat per obtenir algunes dades</a:t>
            </a:r>
            <a:endParaRPr lang="en-US" sz="2400" cap="al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13993-C78A-79E9-7B6A-2BA12535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799" y="433137"/>
            <a:ext cx="7652777" cy="26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EB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24F44-A4F9-5C4E-D51F-77D7B160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232683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454966A0-ADB7-4D0B-8AE5-AACA88BF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EB4E4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7A2BB8-54E3-07DF-B208-AD81C17F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279" y="694024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a-ES" sz="6000" dirty="0"/>
              <a:t>Distribució per Edat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2156D7-5DA4-3E80-2C41-FE3CDF1C4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39" r="-1" b="-1"/>
          <a:stretch/>
        </p:blipFill>
        <p:spPr>
          <a:xfrm>
            <a:off x="542264" y="4163068"/>
            <a:ext cx="6084355" cy="21673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9BC559-2358-660D-E112-8D0A3C47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" y="162237"/>
            <a:ext cx="4843459" cy="37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847F308-80CC-1222-4093-18D10B6A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63" y="0"/>
            <a:ext cx="669053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380EA7-1887-7A17-DAF7-482567E6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495753"/>
            <a:ext cx="7571874" cy="1325563"/>
          </a:xfrm>
        </p:spPr>
        <p:txBody>
          <a:bodyPr/>
          <a:lstStyle/>
          <a:p>
            <a:r>
              <a:rPr lang="ca-ES" dirty="0"/>
              <a:t>Milionaris per País</a:t>
            </a:r>
            <a:br>
              <a:rPr lang="ca-ES" dirty="0"/>
            </a:br>
            <a:r>
              <a:rPr lang="ca-ES" dirty="0"/>
              <a:t>de Residencia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90DD8C-58D3-6D09-E7C6-24B84D80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8" y="3000794"/>
            <a:ext cx="5015182" cy="24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88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190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Projecte Final</vt:lpstr>
      <vt:lpstr>Milionaris del Món</vt:lpstr>
      <vt:lpstr>Estadístiques</vt:lpstr>
      <vt:lpstr>Datasets</vt:lpstr>
      <vt:lpstr>Modificacions</vt:lpstr>
      <vt:lpstr>Problemes</vt:lpstr>
      <vt:lpstr>Probes</vt:lpstr>
      <vt:lpstr>Distribució per Edat</vt:lpstr>
      <vt:lpstr>Milionaris per País de Residencia</vt:lpstr>
      <vt:lpstr>Milionaris per País d’Origen</vt:lpstr>
      <vt:lpstr>Relació País de Residencia - País d’Origen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Final</dc:title>
  <dc:creator>Sandra Rubio Poveda</dc:creator>
  <cp:lastModifiedBy>Sandra Rubio Poveda</cp:lastModifiedBy>
  <cp:revision>3</cp:revision>
  <dcterms:created xsi:type="dcterms:W3CDTF">2024-04-14T18:11:04Z</dcterms:created>
  <dcterms:modified xsi:type="dcterms:W3CDTF">2024-05-20T16:35:42Z</dcterms:modified>
</cp:coreProperties>
</file>