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3600450"/>
  <p:notesSz cx="6858000" cy="9144000"/>
  <p:defaultTextStyle>
    <a:defPPr>
      <a:defRPr lang="ja-JP"/>
    </a:defPPr>
    <a:lvl1pPr marL="0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1pPr>
    <a:lvl2pPr marL="196367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2pPr>
    <a:lvl3pPr marL="392735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3pPr>
    <a:lvl4pPr marL="589102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4pPr>
    <a:lvl5pPr marL="785470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5pPr>
    <a:lvl6pPr marL="981837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6pPr>
    <a:lvl7pPr marL="1178204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7pPr>
    <a:lvl8pPr marL="1374572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8pPr>
    <a:lvl9pPr marL="1570939" algn="l" defTabSz="392735" rtl="0" eaLnBrk="1" latinLnBrk="0" hangingPunct="1">
      <a:defRPr kumimoji="1" sz="7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594" y="714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6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3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77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23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0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51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18B-C534-4AAC-A3D5-5D31B44AF6A3}" type="datetimeFigureOut">
              <a:rPr kumimoji="1" lang="ja-JP" altLang="en-US" smtClean="0"/>
              <a:t>2015/12/25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1924-0C9D-4C37-9439-70F93C5A1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5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"/>
            <a:ext cx="3600450" cy="3339318"/>
          </a:xfrm>
        </p:spPr>
        <p:txBody>
          <a:bodyPr>
            <a:noAutofit/>
          </a:bodyPr>
          <a:lstStyle/>
          <a:p>
            <a:r>
              <a:rPr lang="ja-JP" altLang="en-US" sz="12000">
                <a:latin typeface="AR P丸ゴシック体3DM" panose="020B0600010101010101" pitchFamily="50" charset="-128"/>
                <a:ea typeface="AR P丸ゴシック体3DM" panose="020B0600010101010101" pitchFamily="50" charset="-128"/>
              </a:rPr>
              <a:t>妊娠</a:t>
            </a:r>
            <a:r>
              <a:rPr lang="en-US" altLang="ja-JP" sz="12000">
                <a:latin typeface="AR P丸ゴシック体3DM" panose="020B0600010101010101" pitchFamily="50" charset="-128"/>
                <a:ea typeface="AR P丸ゴシック体3DM" panose="020B0600010101010101" pitchFamily="50" charset="-128"/>
              </a:rPr>
              <a:t/>
            </a:r>
            <a:br>
              <a:rPr lang="en-US" altLang="ja-JP" sz="12000">
                <a:latin typeface="AR P丸ゴシック体3DM" panose="020B0600010101010101" pitchFamily="50" charset="-128"/>
                <a:ea typeface="AR P丸ゴシック体3DM" panose="020B0600010101010101" pitchFamily="50" charset="-128"/>
              </a:rPr>
            </a:br>
            <a:r>
              <a:rPr lang="ja-JP" altLang="en-US" sz="12000">
                <a:latin typeface="AR P丸ゴシック体3DM" panose="020B0600010101010101" pitchFamily="50" charset="-128"/>
                <a:ea typeface="AR P丸ゴシック体3DM" panose="020B0600010101010101" pitchFamily="50" charset="-128"/>
              </a:rPr>
              <a:t>週数</a:t>
            </a:r>
          </a:p>
        </p:txBody>
      </p:sp>
    </p:spTree>
    <p:extLst>
      <p:ext uri="{BB962C8B-B14F-4D97-AF65-F5344CB8AC3E}">
        <p14:creationId xmlns:p14="http://schemas.microsoft.com/office/powerpoint/2010/main" val="98754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 P丸ゴシック体3DM</vt:lpstr>
      <vt:lpstr>ＭＳ Ｐゴシック</vt:lpstr>
      <vt:lpstr>Arial</vt:lpstr>
      <vt:lpstr>Calibri</vt:lpstr>
      <vt:lpstr>Calibri Light</vt:lpstr>
      <vt:lpstr>Office テーマ</vt:lpstr>
      <vt:lpstr>妊娠 週数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妊娠 週数</dc:title>
  <dc:creator>Seiya Orito</dc:creator>
  <cp:lastModifiedBy>Seiya Orito</cp:lastModifiedBy>
  <cp:revision>1</cp:revision>
  <dcterms:created xsi:type="dcterms:W3CDTF">2015-12-25T12:08:05Z</dcterms:created>
  <dcterms:modified xsi:type="dcterms:W3CDTF">2015-12-25T12:13:55Z</dcterms:modified>
</cp:coreProperties>
</file>