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35A94F-7ABE-4032-9563-C3E0B7AE9702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33AE856-EDB2-472C-9CEE-221310FA73A8}">
      <dgm:prSet/>
      <dgm:spPr/>
      <dgm:t>
        <a:bodyPr/>
        <a:lstStyle/>
        <a:p>
          <a:pPr>
            <a:defRPr cap="all"/>
          </a:pPr>
          <a:r>
            <a:rPr lang="es-ES"/>
            <a:t>Usuario y contraseña.</a:t>
          </a:r>
          <a:endParaRPr lang="en-US"/>
        </a:p>
      </dgm:t>
    </dgm:pt>
    <dgm:pt modelId="{5D3FA3A5-CFBD-48DC-8915-B75044AC4D98}" type="parTrans" cxnId="{889790B7-D5BD-4C1F-8F32-AFCF4F193B2E}">
      <dgm:prSet/>
      <dgm:spPr/>
      <dgm:t>
        <a:bodyPr/>
        <a:lstStyle/>
        <a:p>
          <a:endParaRPr lang="en-US"/>
        </a:p>
      </dgm:t>
    </dgm:pt>
    <dgm:pt modelId="{F535D072-63D7-473B-B722-788080AB1ADA}" type="sibTrans" cxnId="{889790B7-D5BD-4C1F-8F32-AFCF4F193B2E}">
      <dgm:prSet/>
      <dgm:spPr/>
      <dgm:t>
        <a:bodyPr/>
        <a:lstStyle/>
        <a:p>
          <a:endParaRPr lang="en-US"/>
        </a:p>
      </dgm:t>
    </dgm:pt>
    <dgm:pt modelId="{012CA307-9785-4FD3-AA9C-B6E5CDC87ADF}">
      <dgm:prSet/>
      <dgm:spPr/>
      <dgm:t>
        <a:bodyPr/>
        <a:lstStyle/>
        <a:p>
          <a:pPr>
            <a:defRPr cap="all"/>
          </a:pPr>
          <a:r>
            <a:rPr lang="es-ES"/>
            <a:t>Lista de favoritos.</a:t>
          </a:r>
          <a:endParaRPr lang="en-US"/>
        </a:p>
      </dgm:t>
    </dgm:pt>
    <dgm:pt modelId="{8600311B-0FD9-49D1-ACB2-9620F1093B4C}" type="parTrans" cxnId="{F65D808A-1F32-4BA2-94B0-E524BA73909D}">
      <dgm:prSet/>
      <dgm:spPr/>
      <dgm:t>
        <a:bodyPr/>
        <a:lstStyle/>
        <a:p>
          <a:endParaRPr lang="en-US"/>
        </a:p>
      </dgm:t>
    </dgm:pt>
    <dgm:pt modelId="{042BDF2A-989A-4AAB-BF2F-88C5F5479A35}" type="sibTrans" cxnId="{F65D808A-1F32-4BA2-94B0-E524BA73909D}">
      <dgm:prSet/>
      <dgm:spPr/>
      <dgm:t>
        <a:bodyPr/>
        <a:lstStyle/>
        <a:p>
          <a:endParaRPr lang="en-US"/>
        </a:p>
      </dgm:t>
    </dgm:pt>
    <dgm:pt modelId="{0977EE58-E7D3-405A-8549-FB5F21A7DB97}">
      <dgm:prSet/>
      <dgm:spPr/>
      <dgm:t>
        <a:bodyPr/>
        <a:lstStyle/>
        <a:p>
          <a:pPr>
            <a:defRPr cap="all"/>
          </a:pPr>
          <a:r>
            <a:rPr lang="es-ES"/>
            <a:t>Valoración de las películas.</a:t>
          </a:r>
          <a:endParaRPr lang="en-US"/>
        </a:p>
      </dgm:t>
    </dgm:pt>
    <dgm:pt modelId="{3F389087-29C9-4194-A089-E2E5FBCFB046}" type="parTrans" cxnId="{A3C4C39C-BBAB-470F-85CC-E061C5CAF4FC}">
      <dgm:prSet/>
      <dgm:spPr/>
      <dgm:t>
        <a:bodyPr/>
        <a:lstStyle/>
        <a:p>
          <a:endParaRPr lang="en-US"/>
        </a:p>
      </dgm:t>
    </dgm:pt>
    <dgm:pt modelId="{258EC5AA-E09A-4539-9A24-48C643DDB8CB}" type="sibTrans" cxnId="{A3C4C39C-BBAB-470F-85CC-E061C5CAF4FC}">
      <dgm:prSet/>
      <dgm:spPr/>
      <dgm:t>
        <a:bodyPr/>
        <a:lstStyle/>
        <a:p>
          <a:endParaRPr lang="en-US"/>
        </a:p>
      </dgm:t>
    </dgm:pt>
    <dgm:pt modelId="{E89D8BD2-77EF-44F7-A996-4E041417CAAD}" type="pres">
      <dgm:prSet presAssocID="{4D35A94F-7ABE-4032-9563-C3E0B7AE9702}" presName="root" presStyleCnt="0">
        <dgm:presLayoutVars>
          <dgm:dir/>
          <dgm:resizeHandles val="exact"/>
        </dgm:presLayoutVars>
      </dgm:prSet>
      <dgm:spPr/>
    </dgm:pt>
    <dgm:pt modelId="{B8D3252C-5E58-4C3E-8E3B-B07E2D7836CC}" type="pres">
      <dgm:prSet presAssocID="{B33AE856-EDB2-472C-9CEE-221310FA73A8}" presName="compNode" presStyleCnt="0"/>
      <dgm:spPr/>
    </dgm:pt>
    <dgm:pt modelId="{7DA4F86D-F88C-4BFC-8197-06D4BDF9AAA2}" type="pres">
      <dgm:prSet presAssocID="{B33AE856-EDB2-472C-9CEE-221310FA73A8}" presName="iconBgRect" presStyleLbl="bgShp" presStyleIdx="0" presStyleCnt="3"/>
      <dgm:spPr/>
    </dgm:pt>
    <dgm:pt modelId="{7613B6D9-F7D4-43B5-BC1A-965BA5A86A94}" type="pres">
      <dgm:prSet presAssocID="{B33AE856-EDB2-472C-9CEE-221310FA73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D00D2B9F-7ACB-4A18-935F-B55BC3DA69B4}" type="pres">
      <dgm:prSet presAssocID="{B33AE856-EDB2-472C-9CEE-221310FA73A8}" presName="spaceRect" presStyleCnt="0"/>
      <dgm:spPr/>
    </dgm:pt>
    <dgm:pt modelId="{EB9291DD-35D1-4996-BB11-A37C655CC58C}" type="pres">
      <dgm:prSet presAssocID="{B33AE856-EDB2-472C-9CEE-221310FA73A8}" presName="textRect" presStyleLbl="revTx" presStyleIdx="0" presStyleCnt="3">
        <dgm:presLayoutVars>
          <dgm:chMax val="1"/>
          <dgm:chPref val="1"/>
        </dgm:presLayoutVars>
      </dgm:prSet>
      <dgm:spPr/>
    </dgm:pt>
    <dgm:pt modelId="{3469ADA6-F20B-411E-BCEF-931AFAC93D24}" type="pres">
      <dgm:prSet presAssocID="{F535D072-63D7-473B-B722-788080AB1ADA}" presName="sibTrans" presStyleCnt="0"/>
      <dgm:spPr/>
    </dgm:pt>
    <dgm:pt modelId="{63BDEB75-51C6-4DAE-AF40-5ED6E5D2D65F}" type="pres">
      <dgm:prSet presAssocID="{012CA307-9785-4FD3-AA9C-B6E5CDC87ADF}" presName="compNode" presStyleCnt="0"/>
      <dgm:spPr/>
    </dgm:pt>
    <dgm:pt modelId="{C630B728-EF89-413F-9EC5-B448265D9713}" type="pres">
      <dgm:prSet presAssocID="{012CA307-9785-4FD3-AA9C-B6E5CDC87ADF}" presName="iconBgRect" presStyleLbl="bgShp" presStyleIdx="1" presStyleCnt="3"/>
      <dgm:spPr/>
    </dgm:pt>
    <dgm:pt modelId="{EE0D70C0-F9F8-4246-B4AB-09E8733E731F}" type="pres">
      <dgm:prSet presAssocID="{012CA307-9785-4FD3-AA9C-B6E5CDC87AD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83CCBEF1-9D78-4B70-80E1-1082E24C5B04}" type="pres">
      <dgm:prSet presAssocID="{012CA307-9785-4FD3-AA9C-B6E5CDC87ADF}" presName="spaceRect" presStyleCnt="0"/>
      <dgm:spPr/>
    </dgm:pt>
    <dgm:pt modelId="{163F742F-4F62-4B9D-8CD0-E3DBC2BB16C4}" type="pres">
      <dgm:prSet presAssocID="{012CA307-9785-4FD3-AA9C-B6E5CDC87ADF}" presName="textRect" presStyleLbl="revTx" presStyleIdx="1" presStyleCnt="3">
        <dgm:presLayoutVars>
          <dgm:chMax val="1"/>
          <dgm:chPref val="1"/>
        </dgm:presLayoutVars>
      </dgm:prSet>
      <dgm:spPr/>
    </dgm:pt>
    <dgm:pt modelId="{0A6BE255-BB53-49C1-8CFE-AF1B6FABB8CA}" type="pres">
      <dgm:prSet presAssocID="{042BDF2A-989A-4AAB-BF2F-88C5F5479A35}" presName="sibTrans" presStyleCnt="0"/>
      <dgm:spPr/>
    </dgm:pt>
    <dgm:pt modelId="{81D1A06E-D8DD-46CD-8FB7-F200E9B85A86}" type="pres">
      <dgm:prSet presAssocID="{0977EE58-E7D3-405A-8549-FB5F21A7DB97}" presName="compNode" presStyleCnt="0"/>
      <dgm:spPr/>
    </dgm:pt>
    <dgm:pt modelId="{311412E9-5C44-4FEF-A127-C9C2E87D798F}" type="pres">
      <dgm:prSet presAssocID="{0977EE58-E7D3-405A-8549-FB5F21A7DB97}" presName="iconBgRect" presStyleLbl="bgShp" presStyleIdx="2" presStyleCnt="3"/>
      <dgm:spPr/>
    </dgm:pt>
    <dgm:pt modelId="{FA26692F-BB65-4FBC-A7DB-2A323D8AB880}" type="pres">
      <dgm:prSet presAssocID="{0977EE58-E7D3-405A-8549-FB5F21A7DB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D9175E58-D16C-462C-9201-8A4695BF7D41}" type="pres">
      <dgm:prSet presAssocID="{0977EE58-E7D3-405A-8549-FB5F21A7DB97}" presName="spaceRect" presStyleCnt="0"/>
      <dgm:spPr/>
    </dgm:pt>
    <dgm:pt modelId="{D7FB6797-D575-43B6-9E4D-B8F74B756C2C}" type="pres">
      <dgm:prSet presAssocID="{0977EE58-E7D3-405A-8549-FB5F21A7DB9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182E361-D0AC-4D28-9D42-775E1F25A604}" type="presOf" srcId="{0977EE58-E7D3-405A-8549-FB5F21A7DB97}" destId="{D7FB6797-D575-43B6-9E4D-B8F74B756C2C}" srcOrd="0" destOrd="0" presId="urn:microsoft.com/office/officeart/2018/5/layout/IconCircleLabelList"/>
    <dgm:cxn modelId="{F65D808A-1F32-4BA2-94B0-E524BA73909D}" srcId="{4D35A94F-7ABE-4032-9563-C3E0B7AE9702}" destId="{012CA307-9785-4FD3-AA9C-B6E5CDC87ADF}" srcOrd="1" destOrd="0" parTransId="{8600311B-0FD9-49D1-ACB2-9620F1093B4C}" sibTransId="{042BDF2A-989A-4AAB-BF2F-88C5F5479A35}"/>
    <dgm:cxn modelId="{A3C4C39C-BBAB-470F-85CC-E061C5CAF4FC}" srcId="{4D35A94F-7ABE-4032-9563-C3E0B7AE9702}" destId="{0977EE58-E7D3-405A-8549-FB5F21A7DB97}" srcOrd="2" destOrd="0" parTransId="{3F389087-29C9-4194-A089-E2E5FBCFB046}" sibTransId="{258EC5AA-E09A-4539-9A24-48C643DDB8CB}"/>
    <dgm:cxn modelId="{C6449AAB-5E3C-47BE-866C-547C73FF4835}" type="presOf" srcId="{4D35A94F-7ABE-4032-9563-C3E0B7AE9702}" destId="{E89D8BD2-77EF-44F7-A996-4E041417CAAD}" srcOrd="0" destOrd="0" presId="urn:microsoft.com/office/officeart/2018/5/layout/IconCircleLabelList"/>
    <dgm:cxn modelId="{4CEDEDB1-6E82-4B8D-A6D3-9F673A9C3092}" type="presOf" srcId="{B33AE856-EDB2-472C-9CEE-221310FA73A8}" destId="{EB9291DD-35D1-4996-BB11-A37C655CC58C}" srcOrd="0" destOrd="0" presId="urn:microsoft.com/office/officeart/2018/5/layout/IconCircleLabelList"/>
    <dgm:cxn modelId="{889790B7-D5BD-4C1F-8F32-AFCF4F193B2E}" srcId="{4D35A94F-7ABE-4032-9563-C3E0B7AE9702}" destId="{B33AE856-EDB2-472C-9CEE-221310FA73A8}" srcOrd="0" destOrd="0" parTransId="{5D3FA3A5-CFBD-48DC-8915-B75044AC4D98}" sibTransId="{F535D072-63D7-473B-B722-788080AB1ADA}"/>
    <dgm:cxn modelId="{CB607BC3-72E1-4462-B70D-D6013745CB1D}" type="presOf" srcId="{012CA307-9785-4FD3-AA9C-B6E5CDC87ADF}" destId="{163F742F-4F62-4B9D-8CD0-E3DBC2BB16C4}" srcOrd="0" destOrd="0" presId="urn:microsoft.com/office/officeart/2018/5/layout/IconCircleLabelList"/>
    <dgm:cxn modelId="{1E282A76-314C-4E53-9B89-683F438A4556}" type="presParOf" srcId="{E89D8BD2-77EF-44F7-A996-4E041417CAAD}" destId="{B8D3252C-5E58-4C3E-8E3B-B07E2D7836CC}" srcOrd="0" destOrd="0" presId="urn:microsoft.com/office/officeart/2018/5/layout/IconCircleLabelList"/>
    <dgm:cxn modelId="{53C5FA0F-4023-485C-A991-0CAD8D56082C}" type="presParOf" srcId="{B8D3252C-5E58-4C3E-8E3B-B07E2D7836CC}" destId="{7DA4F86D-F88C-4BFC-8197-06D4BDF9AAA2}" srcOrd="0" destOrd="0" presId="urn:microsoft.com/office/officeart/2018/5/layout/IconCircleLabelList"/>
    <dgm:cxn modelId="{4831FD27-2DE5-446A-B3B3-82D8853C0B45}" type="presParOf" srcId="{B8D3252C-5E58-4C3E-8E3B-B07E2D7836CC}" destId="{7613B6D9-F7D4-43B5-BC1A-965BA5A86A94}" srcOrd="1" destOrd="0" presId="urn:microsoft.com/office/officeart/2018/5/layout/IconCircleLabelList"/>
    <dgm:cxn modelId="{BA77FA81-9576-4997-8880-1D8CD149EE2D}" type="presParOf" srcId="{B8D3252C-5E58-4C3E-8E3B-B07E2D7836CC}" destId="{D00D2B9F-7ACB-4A18-935F-B55BC3DA69B4}" srcOrd="2" destOrd="0" presId="urn:microsoft.com/office/officeart/2018/5/layout/IconCircleLabelList"/>
    <dgm:cxn modelId="{C346204E-C466-4597-88F6-3406DBDB8560}" type="presParOf" srcId="{B8D3252C-5E58-4C3E-8E3B-B07E2D7836CC}" destId="{EB9291DD-35D1-4996-BB11-A37C655CC58C}" srcOrd="3" destOrd="0" presId="urn:microsoft.com/office/officeart/2018/5/layout/IconCircleLabelList"/>
    <dgm:cxn modelId="{D84B7568-9283-40BC-93F3-9F97D321176A}" type="presParOf" srcId="{E89D8BD2-77EF-44F7-A996-4E041417CAAD}" destId="{3469ADA6-F20B-411E-BCEF-931AFAC93D24}" srcOrd="1" destOrd="0" presId="urn:microsoft.com/office/officeart/2018/5/layout/IconCircleLabelList"/>
    <dgm:cxn modelId="{B3E5521E-3299-4AE5-A7D2-FD087543CD23}" type="presParOf" srcId="{E89D8BD2-77EF-44F7-A996-4E041417CAAD}" destId="{63BDEB75-51C6-4DAE-AF40-5ED6E5D2D65F}" srcOrd="2" destOrd="0" presId="urn:microsoft.com/office/officeart/2018/5/layout/IconCircleLabelList"/>
    <dgm:cxn modelId="{66D7BEE2-47AB-411A-9066-4024B73B0C41}" type="presParOf" srcId="{63BDEB75-51C6-4DAE-AF40-5ED6E5D2D65F}" destId="{C630B728-EF89-413F-9EC5-B448265D9713}" srcOrd="0" destOrd="0" presId="urn:microsoft.com/office/officeart/2018/5/layout/IconCircleLabelList"/>
    <dgm:cxn modelId="{B48A0473-668E-4188-A120-E3D796A7022A}" type="presParOf" srcId="{63BDEB75-51C6-4DAE-AF40-5ED6E5D2D65F}" destId="{EE0D70C0-F9F8-4246-B4AB-09E8733E731F}" srcOrd="1" destOrd="0" presId="urn:microsoft.com/office/officeart/2018/5/layout/IconCircleLabelList"/>
    <dgm:cxn modelId="{21F774FF-A289-444D-8F70-74FB910B3364}" type="presParOf" srcId="{63BDEB75-51C6-4DAE-AF40-5ED6E5D2D65F}" destId="{83CCBEF1-9D78-4B70-80E1-1082E24C5B04}" srcOrd="2" destOrd="0" presId="urn:microsoft.com/office/officeart/2018/5/layout/IconCircleLabelList"/>
    <dgm:cxn modelId="{659A7C35-0923-4F14-8224-5734427B6934}" type="presParOf" srcId="{63BDEB75-51C6-4DAE-AF40-5ED6E5D2D65F}" destId="{163F742F-4F62-4B9D-8CD0-E3DBC2BB16C4}" srcOrd="3" destOrd="0" presId="urn:microsoft.com/office/officeart/2018/5/layout/IconCircleLabelList"/>
    <dgm:cxn modelId="{3813C760-D006-49E4-A4BE-FEEDD3ED3A9C}" type="presParOf" srcId="{E89D8BD2-77EF-44F7-A996-4E041417CAAD}" destId="{0A6BE255-BB53-49C1-8CFE-AF1B6FABB8CA}" srcOrd="3" destOrd="0" presId="urn:microsoft.com/office/officeart/2018/5/layout/IconCircleLabelList"/>
    <dgm:cxn modelId="{B42364D5-7AA6-4C87-A5E2-C753E69629EE}" type="presParOf" srcId="{E89D8BD2-77EF-44F7-A996-4E041417CAAD}" destId="{81D1A06E-D8DD-46CD-8FB7-F200E9B85A86}" srcOrd="4" destOrd="0" presId="urn:microsoft.com/office/officeart/2018/5/layout/IconCircleLabelList"/>
    <dgm:cxn modelId="{92224BC3-8BF2-4195-BDE5-B9E24719EBED}" type="presParOf" srcId="{81D1A06E-D8DD-46CD-8FB7-F200E9B85A86}" destId="{311412E9-5C44-4FEF-A127-C9C2E87D798F}" srcOrd="0" destOrd="0" presId="urn:microsoft.com/office/officeart/2018/5/layout/IconCircleLabelList"/>
    <dgm:cxn modelId="{870DFABA-7201-476C-8937-AD9F8B294DB3}" type="presParOf" srcId="{81D1A06E-D8DD-46CD-8FB7-F200E9B85A86}" destId="{FA26692F-BB65-4FBC-A7DB-2A323D8AB880}" srcOrd="1" destOrd="0" presId="urn:microsoft.com/office/officeart/2018/5/layout/IconCircleLabelList"/>
    <dgm:cxn modelId="{9CDC6DE8-83E2-4DE9-9278-F0576325563D}" type="presParOf" srcId="{81D1A06E-D8DD-46CD-8FB7-F200E9B85A86}" destId="{D9175E58-D16C-462C-9201-8A4695BF7D41}" srcOrd="2" destOrd="0" presId="urn:microsoft.com/office/officeart/2018/5/layout/IconCircleLabelList"/>
    <dgm:cxn modelId="{EBD4F895-B5AC-4669-964C-AE4D96E36CBC}" type="presParOf" srcId="{81D1A06E-D8DD-46CD-8FB7-F200E9B85A86}" destId="{D7FB6797-D575-43B6-9E4D-B8F74B756C2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78C5E8-FEEB-4D4B-885B-28876D995C5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F796D1EA-EDB3-48C3-9554-31E9AFDD8306}">
      <dgm:prSet/>
      <dgm:spPr/>
      <dgm:t>
        <a:bodyPr/>
        <a:lstStyle/>
        <a:p>
          <a:r>
            <a:rPr lang="es-ES"/>
            <a:t>Director y reparto.</a:t>
          </a:r>
          <a:endParaRPr lang="en-US"/>
        </a:p>
      </dgm:t>
    </dgm:pt>
    <dgm:pt modelId="{A7DF92BD-2DBE-4840-A614-DCF3D3927E8C}" type="parTrans" cxnId="{D5B6E8D5-C76D-4082-AFAB-34B794BD6D57}">
      <dgm:prSet/>
      <dgm:spPr/>
      <dgm:t>
        <a:bodyPr/>
        <a:lstStyle/>
        <a:p>
          <a:endParaRPr lang="en-US"/>
        </a:p>
      </dgm:t>
    </dgm:pt>
    <dgm:pt modelId="{76D1E5E5-87D5-47FF-9038-CD2439B8AEF0}" type="sibTrans" cxnId="{D5B6E8D5-C76D-4082-AFAB-34B794BD6D57}">
      <dgm:prSet/>
      <dgm:spPr/>
      <dgm:t>
        <a:bodyPr/>
        <a:lstStyle/>
        <a:p>
          <a:endParaRPr lang="en-US"/>
        </a:p>
      </dgm:t>
    </dgm:pt>
    <dgm:pt modelId="{0CBDF96E-CCC0-4EFA-A32F-03C78949713F}">
      <dgm:prSet/>
      <dgm:spPr/>
      <dgm:t>
        <a:bodyPr/>
        <a:lstStyle/>
        <a:p>
          <a:r>
            <a:rPr lang="es-ES"/>
            <a:t>Año de estreno.</a:t>
          </a:r>
          <a:endParaRPr lang="en-US"/>
        </a:p>
      </dgm:t>
    </dgm:pt>
    <dgm:pt modelId="{F04D538D-3522-49C4-904C-815142BD78FA}" type="parTrans" cxnId="{9BBE5154-7AA8-4E82-912E-EE7BDF781D53}">
      <dgm:prSet/>
      <dgm:spPr/>
      <dgm:t>
        <a:bodyPr/>
        <a:lstStyle/>
        <a:p>
          <a:endParaRPr lang="en-US"/>
        </a:p>
      </dgm:t>
    </dgm:pt>
    <dgm:pt modelId="{570F75F6-8563-4334-84BB-1198C0EBDEC9}" type="sibTrans" cxnId="{9BBE5154-7AA8-4E82-912E-EE7BDF781D53}">
      <dgm:prSet/>
      <dgm:spPr/>
      <dgm:t>
        <a:bodyPr/>
        <a:lstStyle/>
        <a:p>
          <a:endParaRPr lang="en-US"/>
        </a:p>
      </dgm:t>
    </dgm:pt>
    <dgm:pt modelId="{19062C22-6143-4100-A921-B77E7A00FA1C}">
      <dgm:prSet/>
      <dgm:spPr/>
      <dgm:t>
        <a:bodyPr/>
        <a:lstStyle/>
        <a:p>
          <a:r>
            <a:rPr lang="es-ES"/>
            <a:t>Galardones. </a:t>
          </a:r>
          <a:endParaRPr lang="en-US"/>
        </a:p>
      </dgm:t>
    </dgm:pt>
    <dgm:pt modelId="{62A33BD4-77F5-4379-A8DF-D5F918D36A6F}" type="parTrans" cxnId="{A038E3EB-062F-4770-9852-2FB0D41D34F2}">
      <dgm:prSet/>
      <dgm:spPr/>
      <dgm:t>
        <a:bodyPr/>
        <a:lstStyle/>
        <a:p>
          <a:endParaRPr lang="en-US"/>
        </a:p>
      </dgm:t>
    </dgm:pt>
    <dgm:pt modelId="{AE75564E-1EA8-4B1C-8075-14A6C992D012}" type="sibTrans" cxnId="{A038E3EB-062F-4770-9852-2FB0D41D34F2}">
      <dgm:prSet/>
      <dgm:spPr/>
      <dgm:t>
        <a:bodyPr/>
        <a:lstStyle/>
        <a:p>
          <a:endParaRPr lang="en-US"/>
        </a:p>
      </dgm:t>
    </dgm:pt>
    <dgm:pt modelId="{99C098AB-BCB8-4FEA-A194-0E50203FE508}" type="pres">
      <dgm:prSet presAssocID="{0F78C5E8-FEEB-4D4B-885B-28876D995C5A}" presName="root" presStyleCnt="0">
        <dgm:presLayoutVars>
          <dgm:dir/>
          <dgm:resizeHandles val="exact"/>
        </dgm:presLayoutVars>
      </dgm:prSet>
      <dgm:spPr/>
    </dgm:pt>
    <dgm:pt modelId="{69CD1745-6181-4497-AAF4-315DFC8FAC55}" type="pres">
      <dgm:prSet presAssocID="{F796D1EA-EDB3-48C3-9554-31E9AFDD8306}" presName="compNode" presStyleCnt="0"/>
      <dgm:spPr/>
    </dgm:pt>
    <dgm:pt modelId="{CF9182B9-712D-4F5D-9E6E-05B1474FBFDD}" type="pres">
      <dgm:prSet presAssocID="{F796D1EA-EDB3-48C3-9554-31E9AFDD83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35C55F5B-CD22-41AE-B4A5-FCC9B228D433}" type="pres">
      <dgm:prSet presAssocID="{F796D1EA-EDB3-48C3-9554-31E9AFDD8306}" presName="spaceRect" presStyleCnt="0"/>
      <dgm:spPr/>
    </dgm:pt>
    <dgm:pt modelId="{72F3E1E9-C78A-4C05-8B41-45CE2219F622}" type="pres">
      <dgm:prSet presAssocID="{F796D1EA-EDB3-48C3-9554-31E9AFDD8306}" presName="textRect" presStyleLbl="revTx" presStyleIdx="0" presStyleCnt="3">
        <dgm:presLayoutVars>
          <dgm:chMax val="1"/>
          <dgm:chPref val="1"/>
        </dgm:presLayoutVars>
      </dgm:prSet>
      <dgm:spPr/>
    </dgm:pt>
    <dgm:pt modelId="{BA29BC7D-5DD3-4779-B4A0-19CFBD5DF9FB}" type="pres">
      <dgm:prSet presAssocID="{76D1E5E5-87D5-47FF-9038-CD2439B8AEF0}" presName="sibTrans" presStyleCnt="0"/>
      <dgm:spPr/>
    </dgm:pt>
    <dgm:pt modelId="{D5C70121-D735-4942-B80B-C1BBD168865C}" type="pres">
      <dgm:prSet presAssocID="{0CBDF96E-CCC0-4EFA-A32F-03C78949713F}" presName="compNode" presStyleCnt="0"/>
      <dgm:spPr/>
    </dgm:pt>
    <dgm:pt modelId="{DC6072CE-C379-4647-99D9-BC4ECB1CFD15}" type="pres">
      <dgm:prSet presAssocID="{0CBDF96E-CCC0-4EFA-A32F-03C7894971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D237F04A-EDB7-43F7-A3D2-9D92BD719DA8}" type="pres">
      <dgm:prSet presAssocID="{0CBDF96E-CCC0-4EFA-A32F-03C78949713F}" presName="spaceRect" presStyleCnt="0"/>
      <dgm:spPr/>
    </dgm:pt>
    <dgm:pt modelId="{B4E36BE7-A47C-4412-96A1-EC86A46FF225}" type="pres">
      <dgm:prSet presAssocID="{0CBDF96E-CCC0-4EFA-A32F-03C78949713F}" presName="textRect" presStyleLbl="revTx" presStyleIdx="1" presStyleCnt="3">
        <dgm:presLayoutVars>
          <dgm:chMax val="1"/>
          <dgm:chPref val="1"/>
        </dgm:presLayoutVars>
      </dgm:prSet>
      <dgm:spPr/>
    </dgm:pt>
    <dgm:pt modelId="{28E8BAF5-BD73-4392-BD24-FB92FCB8B9B7}" type="pres">
      <dgm:prSet presAssocID="{570F75F6-8563-4334-84BB-1198C0EBDEC9}" presName="sibTrans" presStyleCnt="0"/>
      <dgm:spPr/>
    </dgm:pt>
    <dgm:pt modelId="{7DA3D8AF-18E9-4728-893A-5182E08FB923}" type="pres">
      <dgm:prSet presAssocID="{19062C22-6143-4100-A921-B77E7A00FA1C}" presName="compNode" presStyleCnt="0"/>
      <dgm:spPr/>
    </dgm:pt>
    <dgm:pt modelId="{A773AB54-C3CD-4D97-A46B-560154787E61}" type="pres">
      <dgm:prSet presAssocID="{19062C22-6143-4100-A921-B77E7A00FA1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20013B7A-6C4D-4269-894C-0593A1DDCB22}" type="pres">
      <dgm:prSet presAssocID="{19062C22-6143-4100-A921-B77E7A00FA1C}" presName="spaceRect" presStyleCnt="0"/>
      <dgm:spPr/>
    </dgm:pt>
    <dgm:pt modelId="{17ED3E60-4221-43D7-BB43-6B2D1E6AECB2}" type="pres">
      <dgm:prSet presAssocID="{19062C22-6143-4100-A921-B77E7A00FA1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D15041A-5E57-4126-A0AF-A3AE27DA0E6B}" type="presOf" srcId="{F796D1EA-EDB3-48C3-9554-31E9AFDD8306}" destId="{72F3E1E9-C78A-4C05-8B41-45CE2219F622}" srcOrd="0" destOrd="0" presId="urn:microsoft.com/office/officeart/2018/2/layout/IconLabelList"/>
    <dgm:cxn modelId="{2F959C4F-BC07-4FFC-BB06-F5FD941A492D}" type="presOf" srcId="{0CBDF96E-CCC0-4EFA-A32F-03C78949713F}" destId="{B4E36BE7-A47C-4412-96A1-EC86A46FF225}" srcOrd="0" destOrd="0" presId="urn:microsoft.com/office/officeart/2018/2/layout/IconLabelList"/>
    <dgm:cxn modelId="{9BBE5154-7AA8-4E82-912E-EE7BDF781D53}" srcId="{0F78C5E8-FEEB-4D4B-885B-28876D995C5A}" destId="{0CBDF96E-CCC0-4EFA-A32F-03C78949713F}" srcOrd="1" destOrd="0" parTransId="{F04D538D-3522-49C4-904C-815142BD78FA}" sibTransId="{570F75F6-8563-4334-84BB-1198C0EBDEC9}"/>
    <dgm:cxn modelId="{0282EB9B-EE4A-4116-98B5-22778B9AA6CE}" type="presOf" srcId="{19062C22-6143-4100-A921-B77E7A00FA1C}" destId="{17ED3E60-4221-43D7-BB43-6B2D1E6AECB2}" srcOrd="0" destOrd="0" presId="urn:microsoft.com/office/officeart/2018/2/layout/IconLabelList"/>
    <dgm:cxn modelId="{D5B6E8D5-C76D-4082-AFAB-34B794BD6D57}" srcId="{0F78C5E8-FEEB-4D4B-885B-28876D995C5A}" destId="{F796D1EA-EDB3-48C3-9554-31E9AFDD8306}" srcOrd="0" destOrd="0" parTransId="{A7DF92BD-2DBE-4840-A614-DCF3D3927E8C}" sibTransId="{76D1E5E5-87D5-47FF-9038-CD2439B8AEF0}"/>
    <dgm:cxn modelId="{394660E4-687A-49E1-97B5-E0CC7D375CCE}" type="presOf" srcId="{0F78C5E8-FEEB-4D4B-885B-28876D995C5A}" destId="{99C098AB-BCB8-4FEA-A194-0E50203FE508}" srcOrd="0" destOrd="0" presId="urn:microsoft.com/office/officeart/2018/2/layout/IconLabelList"/>
    <dgm:cxn modelId="{A038E3EB-062F-4770-9852-2FB0D41D34F2}" srcId="{0F78C5E8-FEEB-4D4B-885B-28876D995C5A}" destId="{19062C22-6143-4100-A921-B77E7A00FA1C}" srcOrd="2" destOrd="0" parTransId="{62A33BD4-77F5-4379-A8DF-D5F918D36A6F}" sibTransId="{AE75564E-1EA8-4B1C-8075-14A6C992D012}"/>
    <dgm:cxn modelId="{4E0E1096-67E7-44CB-88B9-F766DFE20EC2}" type="presParOf" srcId="{99C098AB-BCB8-4FEA-A194-0E50203FE508}" destId="{69CD1745-6181-4497-AAF4-315DFC8FAC55}" srcOrd="0" destOrd="0" presId="urn:microsoft.com/office/officeart/2018/2/layout/IconLabelList"/>
    <dgm:cxn modelId="{0244FF5B-52D6-4D41-A831-06A2200A4DB9}" type="presParOf" srcId="{69CD1745-6181-4497-AAF4-315DFC8FAC55}" destId="{CF9182B9-712D-4F5D-9E6E-05B1474FBFDD}" srcOrd="0" destOrd="0" presId="urn:microsoft.com/office/officeart/2018/2/layout/IconLabelList"/>
    <dgm:cxn modelId="{3F9D2BDF-56D6-4529-B533-90977F59A2CC}" type="presParOf" srcId="{69CD1745-6181-4497-AAF4-315DFC8FAC55}" destId="{35C55F5B-CD22-41AE-B4A5-FCC9B228D433}" srcOrd="1" destOrd="0" presId="urn:microsoft.com/office/officeart/2018/2/layout/IconLabelList"/>
    <dgm:cxn modelId="{5B265C50-1D66-43A1-9B94-4E95FACF52A4}" type="presParOf" srcId="{69CD1745-6181-4497-AAF4-315DFC8FAC55}" destId="{72F3E1E9-C78A-4C05-8B41-45CE2219F622}" srcOrd="2" destOrd="0" presId="urn:microsoft.com/office/officeart/2018/2/layout/IconLabelList"/>
    <dgm:cxn modelId="{36FAD506-C309-4EC4-A9CA-37B18FB3EAD7}" type="presParOf" srcId="{99C098AB-BCB8-4FEA-A194-0E50203FE508}" destId="{BA29BC7D-5DD3-4779-B4A0-19CFBD5DF9FB}" srcOrd="1" destOrd="0" presId="urn:microsoft.com/office/officeart/2018/2/layout/IconLabelList"/>
    <dgm:cxn modelId="{5B4E43C3-0993-47D9-BCE3-30EBE8EE82E1}" type="presParOf" srcId="{99C098AB-BCB8-4FEA-A194-0E50203FE508}" destId="{D5C70121-D735-4942-B80B-C1BBD168865C}" srcOrd="2" destOrd="0" presId="urn:microsoft.com/office/officeart/2018/2/layout/IconLabelList"/>
    <dgm:cxn modelId="{96714B1F-C825-418E-A46F-32DFA86A5D1F}" type="presParOf" srcId="{D5C70121-D735-4942-B80B-C1BBD168865C}" destId="{DC6072CE-C379-4647-99D9-BC4ECB1CFD15}" srcOrd="0" destOrd="0" presId="urn:microsoft.com/office/officeart/2018/2/layout/IconLabelList"/>
    <dgm:cxn modelId="{25E054FC-DB7E-4CA8-A415-4EEF5A7BE75C}" type="presParOf" srcId="{D5C70121-D735-4942-B80B-C1BBD168865C}" destId="{D237F04A-EDB7-43F7-A3D2-9D92BD719DA8}" srcOrd="1" destOrd="0" presId="urn:microsoft.com/office/officeart/2018/2/layout/IconLabelList"/>
    <dgm:cxn modelId="{B16B77D9-8E45-43B6-A2A9-96CD905B11AD}" type="presParOf" srcId="{D5C70121-D735-4942-B80B-C1BBD168865C}" destId="{B4E36BE7-A47C-4412-96A1-EC86A46FF225}" srcOrd="2" destOrd="0" presId="urn:microsoft.com/office/officeart/2018/2/layout/IconLabelList"/>
    <dgm:cxn modelId="{CD144431-2F73-4AB4-AF03-5D481945519A}" type="presParOf" srcId="{99C098AB-BCB8-4FEA-A194-0E50203FE508}" destId="{28E8BAF5-BD73-4392-BD24-FB92FCB8B9B7}" srcOrd="3" destOrd="0" presId="urn:microsoft.com/office/officeart/2018/2/layout/IconLabelList"/>
    <dgm:cxn modelId="{A611E28F-3D38-4A4B-91E4-D135B369B64B}" type="presParOf" srcId="{99C098AB-BCB8-4FEA-A194-0E50203FE508}" destId="{7DA3D8AF-18E9-4728-893A-5182E08FB923}" srcOrd="4" destOrd="0" presId="urn:microsoft.com/office/officeart/2018/2/layout/IconLabelList"/>
    <dgm:cxn modelId="{997B85A3-35B4-4A01-9EB5-ED8270B967A3}" type="presParOf" srcId="{7DA3D8AF-18E9-4728-893A-5182E08FB923}" destId="{A773AB54-C3CD-4D97-A46B-560154787E61}" srcOrd="0" destOrd="0" presId="urn:microsoft.com/office/officeart/2018/2/layout/IconLabelList"/>
    <dgm:cxn modelId="{D6EA3E4D-790E-4EAD-94D8-E8ED9C962D0F}" type="presParOf" srcId="{7DA3D8AF-18E9-4728-893A-5182E08FB923}" destId="{20013B7A-6C4D-4269-894C-0593A1DDCB22}" srcOrd="1" destOrd="0" presId="urn:microsoft.com/office/officeart/2018/2/layout/IconLabelList"/>
    <dgm:cxn modelId="{4973E6A8-C447-4C62-BA2F-8FC4D2967671}" type="presParOf" srcId="{7DA3D8AF-18E9-4728-893A-5182E08FB923}" destId="{17ED3E60-4221-43D7-BB43-6B2D1E6AECB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4F86D-F88C-4BFC-8197-06D4BDF9AAA2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13B6D9-F7D4-43B5-BC1A-965BA5A86A94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9291DD-35D1-4996-BB11-A37C655CC58C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500" kern="1200"/>
            <a:t>Usuario y contraseña.</a:t>
          </a:r>
          <a:endParaRPr lang="en-US" sz="2500" kern="1200"/>
        </a:p>
      </dsp:txBody>
      <dsp:txXfrm>
        <a:off x="35606" y="2695306"/>
        <a:ext cx="2981250" cy="720000"/>
      </dsp:txXfrm>
    </dsp:sp>
    <dsp:sp modelId="{C630B728-EF89-413F-9EC5-B448265D9713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0D70C0-F9F8-4246-B4AB-09E8733E731F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3F742F-4F62-4B9D-8CD0-E3DBC2BB16C4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500" kern="1200"/>
            <a:t>Lista de favoritos.</a:t>
          </a:r>
          <a:endParaRPr lang="en-US" sz="2500" kern="1200"/>
        </a:p>
      </dsp:txBody>
      <dsp:txXfrm>
        <a:off x="3538574" y="2695306"/>
        <a:ext cx="2981250" cy="720000"/>
      </dsp:txXfrm>
    </dsp:sp>
    <dsp:sp modelId="{311412E9-5C44-4FEF-A127-C9C2E87D798F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26692F-BB65-4FBC-A7DB-2A323D8AB88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FB6797-D575-43B6-9E4D-B8F74B756C2C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500" kern="1200"/>
            <a:t>Valoración de las películas.</a:t>
          </a:r>
          <a:endParaRPr lang="en-US" sz="2500" kern="1200"/>
        </a:p>
      </dsp:txBody>
      <dsp:txXfrm>
        <a:off x="7041543" y="2695306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182B9-712D-4F5D-9E6E-05B1474FBFDD}">
      <dsp:nvSpPr>
        <dsp:cNvPr id="0" name=""/>
        <dsp:cNvSpPr/>
      </dsp:nvSpPr>
      <dsp:spPr>
        <a:xfrm>
          <a:off x="1063980" y="68948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F3E1E9-C78A-4C05-8B41-45CE2219F622}">
      <dsp:nvSpPr>
        <dsp:cNvPr id="0" name=""/>
        <dsp:cNvSpPr/>
      </dsp:nvSpPr>
      <dsp:spPr>
        <a:xfrm>
          <a:off x="285097" y="2316130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Director y reparto.</a:t>
          </a:r>
          <a:endParaRPr lang="en-US" sz="2500" kern="1200"/>
        </a:p>
      </dsp:txBody>
      <dsp:txXfrm>
        <a:off x="285097" y="2316130"/>
        <a:ext cx="2832300" cy="720000"/>
      </dsp:txXfrm>
    </dsp:sp>
    <dsp:sp modelId="{DC6072CE-C379-4647-99D9-BC4ECB1CFD15}">
      <dsp:nvSpPr>
        <dsp:cNvPr id="0" name=""/>
        <dsp:cNvSpPr/>
      </dsp:nvSpPr>
      <dsp:spPr>
        <a:xfrm>
          <a:off x="4391932" y="68948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E36BE7-A47C-4412-96A1-EC86A46FF225}">
      <dsp:nvSpPr>
        <dsp:cNvPr id="0" name=""/>
        <dsp:cNvSpPr/>
      </dsp:nvSpPr>
      <dsp:spPr>
        <a:xfrm>
          <a:off x="3613050" y="2316130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Año de estreno.</a:t>
          </a:r>
          <a:endParaRPr lang="en-US" sz="2500" kern="1200"/>
        </a:p>
      </dsp:txBody>
      <dsp:txXfrm>
        <a:off x="3613050" y="2316130"/>
        <a:ext cx="2832300" cy="720000"/>
      </dsp:txXfrm>
    </dsp:sp>
    <dsp:sp modelId="{A773AB54-C3CD-4D97-A46B-560154787E61}">
      <dsp:nvSpPr>
        <dsp:cNvPr id="0" name=""/>
        <dsp:cNvSpPr/>
      </dsp:nvSpPr>
      <dsp:spPr>
        <a:xfrm>
          <a:off x="7719885" y="68948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ED3E60-4221-43D7-BB43-6B2D1E6AECB2}">
      <dsp:nvSpPr>
        <dsp:cNvPr id="0" name=""/>
        <dsp:cNvSpPr/>
      </dsp:nvSpPr>
      <dsp:spPr>
        <a:xfrm>
          <a:off x="6941002" y="2316130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Galardones. </a:t>
          </a:r>
          <a:endParaRPr lang="en-US" sz="2500" kern="1200"/>
        </a:p>
      </dsp:txBody>
      <dsp:txXfrm>
        <a:off x="6941002" y="2316130"/>
        <a:ext cx="28323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0C23B1-7427-4DF4-BFF1-60CD7E93B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EDD31F-99DE-4544-8C03-66B99E086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520" y="1272800"/>
            <a:ext cx="6544620" cy="1506347"/>
          </a:xfrm>
        </p:spPr>
        <p:txBody>
          <a:bodyPr anchor="ctr">
            <a:normAutofit/>
          </a:bodyPr>
          <a:lstStyle/>
          <a:p>
            <a:r>
              <a:rPr lang="es-ES" sz="6800" b="1" dirty="0">
                <a:solidFill>
                  <a:schemeClr val="tx2"/>
                </a:solidFill>
              </a:rPr>
              <a:t>GPSFILMS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8526AF-79B2-4E66-8DA1-695F4178E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3440" y="1772529"/>
            <a:ext cx="2794779" cy="3348112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s-ES" sz="2000" b="1" dirty="0"/>
              <a:t>Paula Castro Jiménez 54537</a:t>
            </a:r>
          </a:p>
          <a:p>
            <a:pPr algn="l">
              <a:spcAft>
                <a:spcPts val="600"/>
              </a:spcAft>
            </a:pPr>
            <a:r>
              <a:rPr lang="es-ES" sz="2000" b="1" dirty="0"/>
              <a:t>Sandra Hueros García 54680</a:t>
            </a:r>
          </a:p>
          <a:p>
            <a:pPr algn="l">
              <a:spcAft>
                <a:spcPts val="600"/>
              </a:spcAft>
            </a:pPr>
            <a:r>
              <a:rPr lang="es-ES" sz="2000" b="1" dirty="0"/>
              <a:t>Guadalupe Peralta Valdés 54790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07E0977D-063B-47AE-A0EA-6D4880573C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63"/>
          <a:stretch/>
        </p:blipFill>
        <p:spPr>
          <a:xfrm>
            <a:off x="1648148" y="2528695"/>
            <a:ext cx="3044048" cy="3021910"/>
          </a:xfrm>
          <a:prstGeom prst="rect">
            <a:avLst/>
          </a:prstGeom>
        </p:spPr>
      </p:pic>
      <p:pic>
        <p:nvPicPr>
          <p:cNvPr id="9" name="Imagen 8" descr="Imagen que contiene texto, claqueta&#10;&#10;Descripción generada automáticamente">
            <a:extLst>
              <a:ext uri="{FF2B5EF4-FFF2-40B4-BE49-F238E27FC236}">
                <a16:creationId xmlns:a16="http://schemas.microsoft.com/office/drawing/2014/main" id="{02420851-E8D6-454A-A49A-AF2D433BEA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8601"/>
          <a:stretch/>
        </p:blipFill>
        <p:spPr>
          <a:xfrm>
            <a:off x="3170171" y="3845103"/>
            <a:ext cx="1604495" cy="150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51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55361-8DF7-4FA2-9F70-9A8E30DDA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72422"/>
            <a:ext cx="6634756" cy="695876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DESCRIPCIÓN: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A4451F-B3F8-4917-ACB0-7B555E26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684579"/>
            <a:ext cx="10058400" cy="2106124"/>
          </a:xfrm>
        </p:spPr>
        <p:txBody>
          <a:bodyPr>
            <a:normAutofit/>
          </a:bodyPr>
          <a:lstStyle/>
          <a:p>
            <a:r>
              <a:rPr lang="es-ES" sz="2400" dirty="0"/>
              <a:t>Buscador de películas con tu cuenta personal.</a:t>
            </a:r>
          </a:p>
          <a:p>
            <a:r>
              <a:rPr lang="es-ES" sz="2400" dirty="0"/>
              <a:t>Dividido en varias categorías a gusto del consumidor.</a:t>
            </a:r>
          </a:p>
          <a:p>
            <a:r>
              <a:rPr lang="es-ES" sz="2400" dirty="0"/>
              <a:t>Información breve sobre la película escogida.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9384B2-C480-4860-B51A-975089084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556" y="1067298"/>
            <a:ext cx="3690930" cy="210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0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4DF41-C655-4E41-988F-3B1B08D21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b="1" dirty="0"/>
              <a:t>CUENTA PERSONAL: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CADAEBC-8E06-4881-B84C-C7B1272661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71434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652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4">
            <a:extLst>
              <a:ext uri="{FF2B5EF4-FFF2-40B4-BE49-F238E27FC236}">
                <a16:creationId xmlns:a16="http://schemas.microsoft.com/office/drawing/2014/main" id="{D4726D3E-0AA9-4CC2-AEA8-0FF2D01E0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52614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E978DEDB-320D-471E-BE0E-B8B44C93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9558" y="237744"/>
            <a:ext cx="6697746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4BEA8DCF-D41E-4E5A-A383-6F01C7639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036" y="374904"/>
            <a:ext cx="642610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7A32F3-FB0E-4DC0-BDDD-A5F1BCA6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874" y="892120"/>
            <a:ext cx="5447250" cy="1645920"/>
          </a:xfrm>
        </p:spPr>
        <p:txBody>
          <a:bodyPr>
            <a:normAutofit/>
          </a:bodyPr>
          <a:lstStyle/>
          <a:p>
            <a:r>
              <a:rPr lang="es-ES" b="1" dirty="0"/>
              <a:t>CATEGORÍAS:</a:t>
            </a:r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1953C608-B8CB-4691-9D43-56623BD10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3969458" cy="5571072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E7F23CB4-776A-474D-8586-91E1865CC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883" y="805445"/>
            <a:ext cx="3616369" cy="5244498"/>
          </a:xfrm>
          <a:prstGeom prst="rect">
            <a:avLst/>
          </a:prstGeom>
          <a:solidFill>
            <a:schemeClr val="tx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5" name="Imagen 4" descr="Imagen que contiene objeto&#10;&#10;Descripción generada automáticamente">
            <a:extLst>
              <a:ext uri="{FF2B5EF4-FFF2-40B4-BE49-F238E27FC236}">
                <a16:creationId xmlns:a16="http://schemas.microsoft.com/office/drawing/2014/main" id="{A8B5A2AD-461E-4A13-8A20-004946315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341" y="892120"/>
            <a:ext cx="1058296" cy="28034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C39E15E-4D56-4FE2-86B5-1EE034A19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179" y="3744104"/>
            <a:ext cx="2221776" cy="2221776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817364-F6EF-4CE3-9902-831E7565B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873" y="3055256"/>
            <a:ext cx="5952271" cy="2915776"/>
          </a:xfrm>
        </p:spPr>
        <p:txBody>
          <a:bodyPr>
            <a:normAutofit/>
          </a:bodyPr>
          <a:lstStyle/>
          <a:p>
            <a:r>
              <a:rPr lang="es-ES" sz="2400" dirty="0"/>
              <a:t>Género: Suspense, aventura, terror, drama, acción, ciencia ficción…</a:t>
            </a:r>
          </a:p>
          <a:p>
            <a:r>
              <a:rPr lang="es-ES" sz="2400" dirty="0"/>
              <a:t>Año de estreno.</a:t>
            </a:r>
          </a:p>
          <a:p>
            <a:r>
              <a:rPr lang="es-ES" sz="2400" dirty="0"/>
              <a:t>Películas galardonadas.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590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24AB4-3639-4AA8-8CC9-0A604434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b="1" dirty="0"/>
              <a:t>INFORMACIÓN DE LA PELÍCULA: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7BAB7FC-AD04-4B16-8DDF-802DD9839D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390305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3026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94</Words>
  <Application>Microsoft Office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Savon</vt:lpstr>
      <vt:lpstr>GPSFILMS</vt:lpstr>
      <vt:lpstr>DESCRIPCIÓN:</vt:lpstr>
      <vt:lpstr>CUENTA PERSONAL:</vt:lpstr>
      <vt:lpstr>CATEGORÍAS:</vt:lpstr>
      <vt:lpstr>INFORMACIÓN DE LA PELÍCULA: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GPSFILM</dc:title>
  <dc:creator>shandrahg@gmail.com</dc:creator>
  <cp:lastModifiedBy>shandrahg@gmail.com</cp:lastModifiedBy>
  <cp:revision>2</cp:revision>
  <dcterms:created xsi:type="dcterms:W3CDTF">2019-02-20T14:57:34Z</dcterms:created>
  <dcterms:modified xsi:type="dcterms:W3CDTF">2019-02-20T15:09:32Z</dcterms:modified>
</cp:coreProperties>
</file>